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F68CE-6706-422D-9797-1F91C506F792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BBFB4-73E3-48E4-B861-49D4B270B0D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979150" y="977204"/>
            <a:ext cx="7980603" cy="1349595"/>
            <a:chOff x="979150" y="977204"/>
            <a:chExt cx="7980603" cy="1349595"/>
          </a:xfrm>
        </p:grpSpPr>
        <p:sp>
          <p:nvSpPr>
            <p:cNvPr id="2" name="Freeform 1"/>
            <p:cNvSpPr/>
            <p:nvPr/>
          </p:nvSpPr>
          <p:spPr>
            <a:xfrm>
              <a:off x="979150" y="977204"/>
              <a:ext cx="448247" cy="938983"/>
            </a:xfrm>
            <a:custGeom>
              <a:avLst/>
              <a:gdLst/>
              <a:ahLst/>
              <a:cxnLst/>
              <a:rect l="0" t="0" r="0" b="0"/>
              <a:pathLst>
                <a:path w="448247" h="938983">
                  <a:moveTo>
                    <a:pt x="10528" y="138816"/>
                  </a:moveTo>
                  <a:lnTo>
                    <a:pt x="22196" y="138749"/>
                  </a:lnTo>
                  <a:lnTo>
                    <a:pt x="32685" y="138109"/>
                  </a:lnTo>
                  <a:lnTo>
                    <a:pt x="42992" y="136812"/>
                  </a:lnTo>
                  <a:lnTo>
                    <a:pt x="53466" y="134953"/>
                  </a:lnTo>
                  <a:lnTo>
                    <a:pt x="64458" y="132636"/>
                  </a:lnTo>
                  <a:lnTo>
                    <a:pt x="76100" y="129970"/>
                  </a:lnTo>
                  <a:lnTo>
                    <a:pt x="88354" y="127046"/>
                  </a:lnTo>
                  <a:lnTo>
                    <a:pt x="101109" y="123939"/>
                  </a:lnTo>
                  <a:lnTo>
                    <a:pt x="114249" y="120699"/>
                  </a:lnTo>
                  <a:lnTo>
                    <a:pt x="127835" y="117202"/>
                  </a:lnTo>
                  <a:lnTo>
                    <a:pt x="142094" y="113170"/>
                  </a:lnTo>
                  <a:lnTo>
                    <a:pt x="157094" y="108496"/>
                  </a:lnTo>
                  <a:lnTo>
                    <a:pt x="172761" y="103390"/>
                  </a:lnTo>
                  <a:lnTo>
                    <a:pt x="188963" y="98270"/>
                  </a:lnTo>
                  <a:lnTo>
                    <a:pt x="205569" y="93378"/>
                  </a:lnTo>
                  <a:lnTo>
                    <a:pt x="222465" y="88620"/>
                  </a:lnTo>
                  <a:lnTo>
                    <a:pt x="239568" y="83666"/>
                  </a:lnTo>
                  <a:lnTo>
                    <a:pt x="256809" y="78332"/>
                  </a:lnTo>
                  <a:lnTo>
                    <a:pt x="273979" y="72597"/>
                  </a:lnTo>
                  <a:lnTo>
                    <a:pt x="290741" y="66515"/>
                  </a:lnTo>
                  <a:lnTo>
                    <a:pt x="306943" y="60161"/>
                  </a:lnTo>
                  <a:lnTo>
                    <a:pt x="322603" y="53605"/>
                  </a:lnTo>
                  <a:lnTo>
                    <a:pt x="337813" y="46904"/>
                  </a:lnTo>
                  <a:lnTo>
                    <a:pt x="352672" y="40107"/>
                  </a:lnTo>
                  <a:lnTo>
                    <a:pt x="367110" y="33408"/>
                  </a:lnTo>
                  <a:lnTo>
                    <a:pt x="380893" y="27136"/>
                  </a:lnTo>
                  <a:lnTo>
                    <a:pt x="393940" y="21433"/>
                  </a:lnTo>
                  <a:lnTo>
                    <a:pt x="406160" y="16111"/>
                  </a:lnTo>
                  <a:lnTo>
                    <a:pt x="417375" y="10770"/>
                  </a:lnTo>
                  <a:lnTo>
                    <a:pt x="427579" y="5209"/>
                  </a:lnTo>
                  <a:lnTo>
                    <a:pt x="436650" y="630"/>
                  </a:lnTo>
                  <a:lnTo>
                    <a:pt x="443511" y="0"/>
                  </a:lnTo>
                  <a:lnTo>
                    <a:pt x="447173" y="3993"/>
                  </a:lnTo>
                  <a:lnTo>
                    <a:pt x="448246" y="10469"/>
                  </a:lnTo>
                  <a:lnTo>
                    <a:pt x="447445" y="18453"/>
                  </a:lnTo>
                  <a:lnTo>
                    <a:pt x="445102" y="27770"/>
                  </a:lnTo>
                  <a:lnTo>
                    <a:pt x="441493" y="38272"/>
                  </a:lnTo>
                  <a:lnTo>
                    <a:pt x="436898" y="49585"/>
                  </a:lnTo>
                  <a:lnTo>
                    <a:pt x="431570" y="61172"/>
                  </a:lnTo>
                  <a:lnTo>
                    <a:pt x="425722" y="72705"/>
                  </a:lnTo>
                  <a:lnTo>
                    <a:pt x="419671" y="84059"/>
                  </a:lnTo>
                  <a:lnTo>
                    <a:pt x="413840" y="95216"/>
                  </a:lnTo>
                  <a:lnTo>
                    <a:pt x="408434" y="106202"/>
                  </a:lnTo>
                  <a:lnTo>
                    <a:pt x="403313" y="117055"/>
                  </a:lnTo>
                  <a:lnTo>
                    <a:pt x="398107" y="127809"/>
                  </a:lnTo>
                  <a:lnTo>
                    <a:pt x="392601" y="138493"/>
                  </a:lnTo>
                  <a:lnTo>
                    <a:pt x="386748" y="149127"/>
                  </a:lnTo>
                  <a:lnTo>
                    <a:pt x="380587" y="159727"/>
                  </a:lnTo>
                  <a:lnTo>
                    <a:pt x="374179" y="170308"/>
                  </a:lnTo>
                  <a:lnTo>
                    <a:pt x="367587" y="181042"/>
                  </a:lnTo>
                  <a:lnTo>
                    <a:pt x="360862" y="192241"/>
                  </a:lnTo>
                  <a:lnTo>
                    <a:pt x="354044" y="204037"/>
                  </a:lnTo>
                  <a:lnTo>
                    <a:pt x="347161" y="216401"/>
                  </a:lnTo>
                  <a:lnTo>
                    <a:pt x="340234" y="229232"/>
                  </a:lnTo>
                  <a:lnTo>
                    <a:pt x="333277" y="242421"/>
                  </a:lnTo>
                  <a:lnTo>
                    <a:pt x="326299" y="255871"/>
                  </a:lnTo>
                  <a:lnTo>
                    <a:pt x="319308" y="269506"/>
                  </a:lnTo>
                  <a:lnTo>
                    <a:pt x="312308" y="283269"/>
                  </a:lnTo>
                  <a:lnTo>
                    <a:pt x="305301" y="297122"/>
                  </a:lnTo>
                  <a:lnTo>
                    <a:pt x="298291" y="311035"/>
                  </a:lnTo>
                  <a:lnTo>
                    <a:pt x="291277" y="324989"/>
                  </a:lnTo>
                  <a:lnTo>
                    <a:pt x="284262" y="338971"/>
                  </a:lnTo>
                  <a:lnTo>
                    <a:pt x="277245" y="352971"/>
                  </a:lnTo>
                  <a:lnTo>
                    <a:pt x="270228" y="366984"/>
                  </a:lnTo>
                  <a:lnTo>
                    <a:pt x="263210" y="381006"/>
                  </a:lnTo>
                  <a:lnTo>
                    <a:pt x="256192" y="395032"/>
                  </a:lnTo>
                  <a:lnTo>
                    <a:pt x="249173" y="409067"/>
                  </a:lnTo>
                  <a:lnTo>
                    <a:pt x="242155" y="423273"/>
                  </a:lnTo>
                  <a:lnTo>
                    <a:pt x="235136" y="437956"/>
                  </a:lnTo>
                  <a:lnTo>
                    <a:pt x="228117" y="453241"/>
                  </a:lnTo>
                  <a:lnTo>
                    <a:pt x="221098" y="468930"/>
                  </a:lnTo>
                  <a:lnTo>
                    <a:pt x="214079" y="484615"/>
                  </a:lnTo>
                  <a:lnTo>
                    <a:pt x="207060" y="500060"/>
                  </a:lnTo>
                  <a:lnTo>
                    <a:pt x="200041" y="515363"/>
                  </a:lnTo>
                  <a:lnTo>
                    <a:pt x="193022" y="530857"/>
                  </a:lnTo>
                  <a:lnTo>
                    <a:pt x="186003" y="546721"/>
                  </a:lnTo>
                  <a:lnTo>
                    <a:pt x="178984" y="562817"/>
                  </a:lnTo>
                  <a:lnTo>
                    <a:pt x="171965" y="578783"/>
                  </a:lnTo>
                  <a:lnTo>
                    <a:pt x="164946" y="594414"/>
                  </a:lnTo>
                  <a:lnTo>
                    <a:pt x="157927" y="609675"/>
                  </a:lnTo>
                  <a:lnTo>
                    <a:pt x="150908" y="624609"/>
                  </a:lnTo>
                  <a:lnTo>
                    <a:pt x="143889" y="639284"/>
                  </a:lnTo>
                  <a:lnTo>
                    <a:pt x="136870" y="653766"/>
                  </a:lnTo>
                  <a:lnTo>
                    <a:pt x="129851" y="668110"/>
                  </a:lnTo>
                  <a:lnTo>
                    <a:pt x="122837" y="682357"/>
                  </a:lnTo>
                  <a:lnTo>
                    <a:pt x="115991" y="696537"/>
                  </a:lnTo>
                  <a:lnTo>
                    <a:pt x="109620" y="710670"/>
                  </a:lnTo>
                  <a:lnTo>
                    <a:pt x="103850" y="724768"/>
                  </a:lnTo>
                  <a:lnTo>
                    <a:pt x="98483" y="738676"/>
                  </a:lnTo>
                  <a:lnTo>
                    <a:pt x="93113" y="752095"/>
                  </a:lnTo>
                  <a:lnTo>
                    <a:pt x="87501" y="764904"/>
                  </a:lnTo>
                  <a:lnTo>
                    <a:pt x="81748" y="777302"/>
                  </a:lnTo>
                  <a:lnTo>
                    <a:pt x="76185" y="789700"/>
                  </a:lnTo>
                  <a:lnTo>
                    <a:pt x="70992" y="802332"/>
                  </a:lnTo>
                  <a:lnTo>
                    <a:pt x="66031" y="814935"/>
                  </a:lnTo>
                  <a:lnTo>
                    <a:pt x="60940" y="826871"/>
                  </a:lnTo>
                  <a:lnTo>
                    <a:pt x="55519" y="837831"/>
                  </a:lnTo>
                  <a:lnTo>
                    <a:pt x="49896" y="847987"/>
                  </a:lnTo>
                  <a:lnTo>
                    <a:pt x="44421" y="857801"/>
                  </a:lnTo>
                  <a:lnTo>
                    <a:pt x="39287" y="867590"/>
                  </a:lnTo>
                  <a:lnTo>
                    <a:pt x="34366" y="877487"/>
                  </a:lnTo>
                  <a:lnTo>
                    <a:pt x="29301" y="887526"/>
                  </a:lnTo>
                  <a:lnTo>
                    <a:pt x="23903" y="897679"/>
                  </a:lnTo>
                  <a:lnTo>
                    <a:pt x="18442" y="907467"/>
                  </a:lnTo>
                  <a:lnTo>
                    <a:pt x="13032" y="916932"/>
                  </a:lnTo>
                  <a:lnTo>
                    <a:pt x="7193" y="926907"/>
                  </a:lnTo>
                  <a:lnTo>
                    <a:pt x="0" y="93898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7647" y="184248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08777" y="1039314"/>
              <a:ext cx="507493" cy="745270"/>
            </a:xfrm>
            <a:custGeom>
              <a:avLst/>
              <a:gdLst/>
              <a:ahLst/>
              <a:cxnLst/>
              <a:rect l="0" t="0" r="0" b="0"/>
              <a:pathLst>
                <a:path w="507493" h="745270">
                  <a:moveTo>
                    <a:pt x="65295" y="55649"/>
                  </a:moveTo>
                  <a:lnTo>
                    <a:pt x="59495" y="67385"/>
                  </a:lnTo>
                  <a:lnTo>
                    <a:pt x="54570" y="78513"/>
                  </a:lnTo>
                  <a:lnTo>
                    <a:pt x="50063" y="90112"/>
                  </a:lnTo>
                  <a:lnTo>
                    <a:pt x="45670" y="102273"/>
                  </a:lnTo>
                  <a:lnTo>
                    <a:pt x="41008" y="114933"/>
                  </a:lnTo>
                  <a:lnTo>
                    <a:pt x="35898" y="127989"/>
                  </a:lnTo>
                  <a:lnTo>
                    <a:pt x="30492" y="141341"/>
                  </a:lnTo>
                  <a:lnTo>
                    <a:pt x="25169" y="154906"/>
                  </a:lnTo>
                  <a:lnTo>
                    <a:pt x="20144" y="168589"/>
                  </a:lnTo>
                  <a:lnTo>
                    <a:pt x="15451" y="181186"/>
                  </a:lnTo>
                  <a:lnTo>
                    <a:pt x="10564" y="190060"/>
                  </a:lnTo>
                  <a:lnTo>
                    <a:pt x="5637" y="193686"/>
                  </a:lnTo>
                  <a:lnTo>
                    <a:pt x="2108" y="192441"/>
                  </a:lnTo>
                  <a:lnTo>
                    <a:pt x="309" y="187387"/>
                  </a:lnTo>
                  <a:lnTo>
                    <a:pt x="0" y="179718"/>
                  </a:lnTo>
                  <a:lnTo>
                    <a:pt x="833" y="170559"/>
                  </a:lnTo>
                  <a:lnTo>
                    <a:pt x="2494" y="160639"/>
                  </a:lnTo>
                  <a:lnTo>
                    <a:pt x="4740" y="150190"/>
                  </a:lnTo>
                  <a:lnTo>
                    <a:pt x="7392" y="139103"/>
                  </a:lnTo>
                  <a:lnTo>
                    <a:pt x="10327" y="127342"/>
                  </a:lnTo>
                  <a:lnTo>
                    <a:pt x="13620" y="114983"/>
                  </a:lnTo>
                  <a:lnTo>
                    <a:pt x="17516" y="102145"/>
                  </a:lnTo>
                  <a:lnTo>
                    <a:pt x="22104" y="88956"/>
                  </a:lnTo>
                  <a:lnTo>
                    <a:pt x="27321" y="75843"/>
                  </a:lnTo>
                  <a:lnTo>
                    <a:pt x="33049" y="63499"/>
                  </a:lnTo>
                  <a:lnTo>
                    <a:pt x="39166" y="52236"/>
                  </a:lnTo>
                  <a:lnTo>
                    <a:pt x="45732" y="42031"/>
                  </a:lnTo>
                  <a:lnTo>
                    <a:pt x="52971" y="32708"/>
                  </a:lnTo>
                  <a:lnTo>
                    <a:pt x="60962" y="24073"/>
                  </a:lnTo>
                  <a:lnTo>
                    <a:pt x="69955" y="16273"/>
                  </a:lnTo>
                  <a:lnTo>
                    <a:pt x="80435" y="9777"/>
                  </a:lnTo>
                  <a:lnTo>
                    <a:pt x="92523" y="4748"/>
                  </a:lnTo>
                  <a:lnTo>
                    <a:pt x="105879" y="1369"/>
                  </a:lnTo>
                  <a:lnTo>
                    <a:pt x="119907" y="0"/>
                  </a:lnTo>
                  <a:lnTo>
                    <a:pt x="134193" y="643"/>
                  </a:lnTo>
                  <a:lnTo>
                    <a:pt x="148528" y="3176"/>
                  </a:lnTo>
                  <a:lnTo>
                    <a:pt x="162832" y="7535"/>
                  </a:lnTo>
                  <a:lnTo>
                    <a:pt x="177071" y="13497"/>
                  </a:lnTo>
                  <a:lnTo>
                    <a:pt x="190920" y="20581"/>
                  </a:lnTo>
                  <a:lnTo>
                    <a:pt x="203774" y="28166"/>
                  </a:lnTo>
                  <a:lnTo>
                    <a:pt x="215381" y="35858"/>
                  </a:lnTo>
                  <a:lnTo>
                    <a:pt x="225649" y="43648"/>
                  </a:lnTo>
                  <a:lnTo>
                    <a:pt x="234483" y="51790"/>
                  </a:lnTo>
                  <a:lnTo>
                    <a:pt x="241982" y="60417"/>
                  </a:lnTo>
                  <a:lnTo>
                    <a:pt x="248375" y="69517"/>
                  </a:lnTo>
                  <a:lnTo>
                    <a:pt x="253919" y="79012"/>
                  </a:lnTo>
                  <a:lnTo>
                    <a:pt x="258840" y="88811"/>
                  </a:lnTo>
                  <a:lnTo>
                    <a:pt x="263319" y="98834"/>
                  </a:lnTo>
                  <a:lnTo>
                    <a:pt x="267488" y="109015"/>
                  </a:lnTo>
                  <a:lnTo>
                    <a:pt x="271444" y="119312"/>
                  </a:lnTo>
                  <a:lnTo>
                    <a:pt x="275254" y="129853"/>
                  </a:lnTo>
                  <a:lnTo>
                    <a:pt x="278966" y="140922"/>
                  </a:lnTo>
                  <a:lnTo>
                    <a:pt x="282611" y="152645"/>
                  </a:lnTo>
                  <a:lnTo>
                    <a:pt x="286211" y="165469"/>
                  </a:lnTo>
                  <a:lnTo>
                    <a:pt x="289781" y="180206"/>
                  </a:lnTo>
                  <a:lnTo>
                    <a:pt x="293327" y="197115"/>
                  </a:lnTo>
                  <a:lnTo>
                    <a:pt x="296690" y="215506"/>
                  </a:lnTo>
                  <a:lnTo>
                    <a:pt x="299570" y="234073"/>
                  </a:lnTo>
                  <a:lnTo>
                    <a:pt x="301838" y="252038"/>
                  </a:lnTo>
                  <a:lnTo>
                    <a:pt x="303530" y="269164"/>
                  </a:lnTo>
                  <a:lnTo>
                    <a:pt x="304748" y="285497"/>
                  </a:lnTo>
                  <a:lnTo>
                    <a:pt x="305601" y="301183"/>
                  </a:lnTo>
                  <a:lnTo>
                    <a:pt x="306021" y="316378"/>
                  </a:lnTo>
                  <a:lnTo>
                    <a:pt x="305780" y="331216"/>
                  </a:lnTo>
                  <a:lnTo>
                    <a:pt x="304808" y="345802"/>
                  </a:lnTo>
                  <a:lnTo>
                    <a:pt x="303342" y="360212"/>
                  </a:lnTo>
                  <a:lnTo>
                    <a:pt x="301819" y="374501"/>
                  </a:lnTo>
                  <a:lnTo>
                    <a:pt x="300497" y="388708"/>
                  </a:lnTo>
                  <a:lnTo>
                    <a:pt x="299288" y="402860"/>
                  </a:lnTo>
                  <a:lnTo>
                    <a:pt x="297869" y="416974"/>
                  </a:lnTo>
                  <a:lnTo>
                    <a:pt x="296064" y="431063"/>
                  </a:lnTo>
                  <a:lnTo>
                    <a:pt x="293850" y="445135"/>
                  </a:lnTo>
                  <a:lnTo>
                    <a:pt x="291286" y="459196"/>
                  </a:lnTo>
                  <a:lnTo>
                    <a:pt x="288446" y="473249"/>
                  </a:lnTo>
                  <a:lnTo>
                    <a:pt x="285403" y="487297"/>
                  </a:lnTo>
                  <a:lnTo>
                    <a:pt x="282214" y="501342"/>
                  </a:lnTo>
                  <a:lnTo>
                    <a:pt x="278923" y="515380"/>
                  </a:lnTo>
                  <a:lnTo>
                    <a:pt x="275562" y="529248"/>
                  </a:lnTo>
                  <a:lnTo>
                    <a:pt x="272152" y="542640"/>
                  </a:lnTo>
                  <a:lnTo>
                    <a:pt x="268705" y="555426"/>
                  </a:lnTo>
                  <a:lnTo>
                    <a:pt x="265068" y="567639"/>
                  </a:lnTo>
                  <a:lnTo>
                    <a:pt x="260941" y="579382"/>
                  </a:lnTo>
                  <a:lnTo>
                    <a:pt x="256202" y="590764"/>
                  </a:lnTo>
                  <a:lnTo>
                    <a:pt x="251054" y="601884"/>
                  </a:lnTo>
                  <a:lnTo>
                    <a:pt x="245905" y="612818"/>
                  </a:lnTo>
                  <a:lnTo>
                    <a:pt x="240994" y="623622"/>
                  </a:lnTo>
                  <a:lnTo>
                    <a:pt x="236223" y="634336"/>
                  </a:lnTo>
                  <a:lnTo>
                    <a:pt x="231260" y="644990"/>
                  </a:lnTo>
                  <a:lnTo>
                    <a:pt x="225921" y="655599"/>
                  </a:lnTo>
                  <a:lnTo>
                    <a:pt x="220183" y="666011"/>
                  </a:lnTo>
                  <a:lnTo>
                    <a:pt x="214098" y="675929"/>
                  </a:lnTo>
                  <a:lnTo>
                    <a:pt x="207737" y="685229"/>
                  </a:lnTo>
                  <a:lnTo>
                    <a:pt x="201007" y="693949"/>
                  </a:lnTo>
                  <a:lnTo>
                    <a:pt x="193657" y="702193"/>
                  </a:lnTo>
                  <a:lnTo>
                    <a:pt x="185597" y="710068"/>
                  </a:lnTo>
                  <a:lnTo>
                    <a:pt x="176727" y="717510"/>
                  </a:lnTo>
                  <a:lnTo>
                    <a:pt x="166862" y="724289"/>
                  </a:lnTo>
                  <a:lnTo>
                    <a:pt x="156000" y="730328"/>
                  </a:lnTo>
                  <a:lnTo>
                    <a:pt x="144282" y="735536"/>
                  </a:lnTo>
                  <a:lnTo>
                    <a:pt x="131891" y="739737"/>
                  </a:lnTo>
                  <a:lnTo>
                    <a:pt x="119003" y="742923"/>
                  </a:lnTo>
                  <a:lnTo>
                    <a:pt x="105755" y="744909"/>
                  </a:lnTo>
                  <a:lnTo>
                    <a:pt x="92257" y="745269"/>
                  </a:lnTo>
                  <a:lnTo>
                    <a:pt x="78598" y="743912"/>
                  </a:lnTo>
                  <a:lnTo>
                    <a:pt x="65325" y="740882"/>
                  </a:lnTo>
                  <a:lnTo>
                    <a:pt x="53398" y="736183"/>
                  </a:lnTo>
                  <a:lnTo>
                    <a:pt x="43231" y="729981"/>
                  </a:lnTo>
                  <a:lnTo>
                    <a:pt x="34744" y="722393"/>
                  </a:lnTo>
                  <a:lnTo>
                    <a:pt x="27646" y="713406"/>
                  </a:lnTo>
                  <a:lnTo>
                    <a:pt x="21618" y="703136"/>
                  </a:lnTo>
                  <a:lnTo>
                    <a:pt x="16703" y="691648"/>
                  </a:lnTo>
                  <a:lnTo>
                    <a:pt x="13290" y="678880"/>
                  </a:lnTo>
                  <a:lnTo>
                    <a:pt x="11475" y="664930"/>
                  </a:lnTo>
                  <a:lnTo>
                    <a:pt x="11237" y="650324"/>
                  </a:lnTo>
                  <a:lnTo>
                    <a:pt x="12597" y="635907"/>
                  </a:lnTo>
                  <a:lnTo>
                    <a:pt x="15408" y="622149"/>
                  </a:lnTo>
                  <a:lnTo>
                    <a:pt x="19566" y="609473"/>
                  </a:lnTo>
                  <a:lnTo>
                    <a:pt x="25098" y="598411"/>
                  </a:lnTo>
                  <a:lnTo>
                    <a:pt x="31891" y="589084"/>
                  </a:lnTo>
                  <a:lnTo>
                    <a:pt x="39722" y="581296"/>
                  </a:lnTo>
                  <a:lnTo>
                    <a:pt x="48348" y="574733"/>
                  </a:lnTo>
                  <a:lnTo>
                    <a:pt x="57566" y="569093"/>
                  </a:lnTo>
                  <a:lnTo>
                    <a:pt x="67535" y="564284"/>
                  </a:lnTo>
                  <a:lnTo>
                    <a:pt x="78744" y="560416"/>
                  </a:lnTo>
                  <a:lnTo>
                    <a:pt x="91362" y="557482"/>
                  </a:lnTo>
                  <a:lnTo>
                    <a:pt x="105260" y="555510"/>
                  </a:lnTo>
                  <a:lnTo>
                    <a:pt x="120193" y="554635"/>
                  </a:lnTo>
                  <a:lnTo>
                    <a:pt x="135907" y="554831"/>
                  </a:lnTo>
                  <a:lnTo>
                    <a:pt x="152187" y="556098"/>
                  </a:lnTo>
                  <a:lnTo>
                    <a:pt x="168868" y="558545"/>
                  </a:lnTo>
                  <a:lnTo>
                    <a:pt x="185818" y="562112"/>
                  </a:lnTo>
                  <a:lnTo>
                    <a:pt x="202622" y="566455"/>
                  </a:lnTo>
                  <a:lnTo>
                    <a:pt x="218605" y="571054"/>
                  </a:lnTo>
                  <a:lnTo>
                    <a:pt x="233462" y="575593"/>
                  </a:lnTo>
                  <a:lnTo>
                    <a:pt x="247065" y="580113"/>
                  </a:lnTo>
                  <a:lnTo>
                    <a:pt x="259290" y="584907"/>
                  </a:lnTo>
                  <a:lnTo>
                    <a:pt x="270232" y="590133"/>
                  </a:lnTo>
                  <a:lnTo>
                    <a:pt x="280600" y="595796"/>
                  </a:lnTo>
                  <a:lnTo>
                    <a:pt x="291563" y="601830"/>
                  </a:lnTo>
                  <a:lnTo>
                    <a:pt x="303725" y="608147"/>
                  </a:lnTo>
                  <a:lnTo>
                    <a:pt x="317001" y="614509"/>
                  </a:lnTo>
                  <a:lnTo>
                    <a:pt x="330910" y="620547"/>
                  </a:lnTo>
                  <a:lnTo>
                    <a:pt x="345078" y="626086"/>
                  </a:lnTo>
                  <a:lnTo>
                    <a:pt x="359150" y="631126"/>
                  </a:lnTo>
                  <a:lnTo>
                    <a:pt x="372737" y="635745"/>
                  </a:lnTo>
                  <a:lnTo>
                    <a:pt x="385687" y="640029"/>
                  </a:lnTo>
                  <a:lnTo>
                    <a:pt x="398194" y="643738"/>
                  </a:lnTo>
                  <a:lnTo>
                    <a:pt x="410672" y="646324"/>
                  </a:lnTo>
                  <a:lnTo>
                    <a:pt x="423365" y="647582"/>
                  </a:lnTo>
                  <a:lnTo>
                    <a:pt x="436181" y="647613"/>
                  </a:lnTo>
                  <a:lnTo>
                    <a:pt x="448792" y="646645"/>
                  </a:lnTo>
                  <a:lnTo>
                    <a:pt x="461006" y="644925"/>
                  </a:lnTo>
                  <a:lnTo>
                    <a:pt x="472348" y="642813"/>
                  </a:lnTo>
                  <a:lnTo>
                    <a:pt x="483107" y="640570"/>
                  </a:lnTo>
                  <a:lnTo>
                    <a:pt x="494227" y="638002"/>
                  </a:lnTo>
                  <a:lnTo>
                    <a:pt x="507492" y="63471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86854" y="1015556"/>
              <a:ext cx="336022" cy="760627"/>
            </a:xfrm>
            <a:custGeom>
              <a:avLst/>
              <a:gdLst/>
              <a:ahLst/>
              <a:cxnLst/>
              <a:rect l="0" t="0" r="0" b="0"/>
              <a:pathLst>
                <a:path w="336022" h="760627">
                  <a:moveTo>
                    <a:pt x="292669" y="226806"/>
                  </a:moveTo>
                  <a:lnTo>
                    <a:pt x="286801" y="232808"/>
                  </a:lnTo>
                  <a:lnTo>
                    <a:pt x="281237" y="239653"/>
                  </a:lnTo>
                  <a:lnTo>
                    <a:pt x="275433" y="248045"/>
                  </a:lnTo>
                  <a:lnTo>
                    <a:pt x="269180" y="257845"/>
                  </a:lnTo>
                  <a:lnTo>
                    <a:pt x="262201" y="268808"/>
                  </a:lnTo>
                  <a:lnTo>
                    <a:pt x="254425" y="280664"/>
                  </a:lnTo>
                  <a:lnTo>
                    <a:pt x="246096" y="293015"/>
                  </a:lnTo>
                  <a:lnTo>
                    <a:pt x="237665" y="305363"/>
                  </a:lnTo>
                  <a:lnTo>
                    <a:pt x="229405" y="317434"/>
                  </a:lnTo>
                  <a:lnTo>
                    <a:pt x="221402" y="328993"/>
                  </a:lnTo>
                  <a:lnTo>
                    <a:pt x="213649" y="339762"/>
                  </a:lnTo>
                  <a:lnTo>
                    <a:pt x="206102" y="349677"/>
                  </a:lnTo>
                  <a:lnTo>
                    <a:pt x="198712" y="358998"/>
                  </a:lnTo>
                  <a:lnTo>
                    <a:pt x="191435" y="368185"/>
                  </a:lnTo>
                  <a:lnTo>
                    <a:pt x="184245" y="377521"/>
                  </a:lnTo>
                  <a:lnTo>
                    <a:pt x="177279" y="387099"/>
                  </a:lnTo>
                  <a:lnTo>
                    <a:pt x="170827" y="396916"/>
                  </a:lnTo>
                  <a:lnTo>
                    <a:pt x="165002" y="406931"/>
                  </a:lnTo>
                  <a:lnTo>
                    <a:pt x="159599" y="417098"/>
                  </a:lnTo>
                  <a:lnTo>
                    <a:pt x="154204" y="427376"/>
                  </a:lnTo>
                  <a:lnTo>
                    <a:pt x="148576" y="437738"/>
                  </a:lnTo>
                  <a:lnTo>
                    <a:pt x="142811" y="448322"/>
                  </a:lnTo>
                  <a:lnTo>
                    <a:pt x="137241" y="459420"/>
                  </a:lnTo>
                  <a:lnTo>
                    <a:pt x="132049" y="471144"/>
                  </a:lnTo>
                  <a:lnTo>
                    <a:pt x="127257" y="483290"/>
                  </a:lnTo>
                  <a:lnTo>
                    <a:pt x="122812" y="495442"/>
                  </a:lnTo>
                  <a:lnTo>
                    <a:pt x="118638" y="507358"/>
                  </a:lnTo>
                  <a:lnTo>
                    <a:pt x="114667" y="518968"/>
                  </a:lnTo>
                  <a:lnTo>
                    <a:pt x="110839" y="530297"/>
                  </a:lnTo>
                  <a:lnTo>
                    <a:pt x="107113" y="541399"/>
                  </a:lnTo>
                  <a:lnTo>
                    <a:pt x="103457" y="552329"/>
                  </a:lnTo>
                  <a:lnTo>
                    <a:pt x="99848" y="563135"/>
                  </a:lnTo>
                  <a:lnTo>
                    <a:pt x="96272" y="573854"/>
                  </a:lnTo>
                  <a:lnTo>
                    <a:pt x="92717" y="584511"/>
                  </a:lnTo>
                  <a:lnTo>
                    <a:pt x="89178" y="595126"/>
                  </a:lnTo>
                  <a:lnTo>
                    <a:pt x="85649" y="605723"/>
                  </a:lnTo>
                  <a:lnTo>
                    <a:pt x="82126" y="616636"/>
                  </a:lnTo>
                  <a:lnTo>
                    <a:pt x="78607" y="628488"/>
                  </a:lnTo>
                  <a:lnTo>
                    <a:pt x="75101" y="641531"/>
                  </a:lnTo>
                  <a:lnTo>
                    <a:pt x="71933" y="655377"/>
                  </a:lnTo>
                  <a:lnTo>
                    <a:pt x="69718" y="669209"/>
                  </a:lnTo>
                  <a:lnTo>
                    <a:pt x="68713" y="682549"/>
                  </a:lnTo>
                  <a:lnTo>
                    <a:pt x="68853" y="695266"/>
                  </a:lnTo>
                  <a:lnTo>
                    <a:pt x="69936" y="707413"/>
                  </a:lnTo>
                  <a:lnTo>
                    <a:pt x="71747" y="719090"/>
                  </a:lnTo>
                  <a:lnTo>
                    <a:pt x="74419" y="730084"/>
                  </a:lnTo>
                  <a:lnTo>
                    <a:pt x="78415" y="739876"/>
                  </a:lnTo>
                  <a:lnTo>
                    <a:pt x="83880" y="748267"/>
                  </a:lnTo>
                  <a:lnTo>
                    <a:pt x="90668" y="754886"/>
                  </a:lnTo>
                  <a:lnTo>
                    <a:pt x="98520" y="759051"/>
                  </a:lnTo>
                  <a:lnTo>
                    <a:pt x="107173" y="760626"/>
                  </a:lnTo>
                  <a:lnTo>
                    <a:pt x="116406" y="759921"/>
                  </a:lnTo>
                  <a:lnTo>
                    <a:pt x="126049" y="757404"/>
                  </a:lnTo>
                  <a:lnTo>
                    <a:pt x="135980" y="753527"/>
                  </a:lnTo>
                  <a:lnTo>
                    <a:pt x="146275" y="748505"/>
                  </a:lnTo>
                  <a:lnTo>
                    <a:pt x="157178" y="742320"/>
                  </a:lnTo>
                  <a:lnTo>
                    <a:pt x="168768" y="735048"/>
                  </a:lnTo>
                  <a:lnTo>
                    <a:pt x="180653" y="726710"/>
                  </a:lnTo>
                  <a:lnTo>
                    <a:pt x="192099" y="717203"/>
                  </a:lnTo>
                  <a:lnTo>
                    <a:pt x="202722" y="706581"/>
                  </a:lnTo>
                  <a:lnTo>
                    <a:pt x="212481" y="695024"/>
                  </a:lnTo>
                  <a:lnTo>
                    <a:pt x="221496" y="682741"/>
                  </a:lnTo>
                  <a:lnTo>
                    <a:pt x="229930" y="669924"/>
                  </a:lnTo>
                  <a:lnTo>
                    <a:pt x="237935" y="656725"/>
                  </a:lnTo>
                  <a:lnTo>
                    <a:pt x="245631" y="643258"/>
                  </a:lnTo>
                  <a:lnTo>
                    <a:pt x="253102" y="629603"/>
                  </a:lnTo>
                  <a:lnTo>
                    <a:pt x="260088" y="615653"/>
                  </a:lnTo>
                  <a:lnTo>
                    <a:pt x="266021" y="601142"/>
                  </a:lnTo>
                  <a:lnTo>
                    <a:pt x="270676" y="585973"/>
                  </a:lnTo>
                  <a:lnTo>
                    <a:pt x="274139" y="570361"/>
                  </a:lnTo>
                  <a:lnTo>
                    <a:pt x="276629" y="554728"/>
                  </a:lnTo>
                  <a:lnTo>
                    <a:pt x="278369" y="539327"/>
                  </a:lnTo>
                  <a:lnTo>
                    <a:pt x="279234" y="524392"/>
                  </a:lnTo>
                  <a:lnTo>
                    <a:pt x="278767" y="510210"/>
                  </a:lnTo>
                  <a:lnTo>
                    <a:pt x="276819" y="496853"/>
                  </a:lnTo>
                  <a:lnTo>
                    <a:pt x="273377" y="484070"/>
                  </a:lnTo>
                  <a:lnTo>
                    <a:pt x="268392" y="471405"/>
                  </a:lnTo>
                  <a:lnTo>
                    <a:pt x="261994" y="458587"/>
                  </a:lnTo>
                  <a:lnTo>
                    <a:pt x="254275" y="445687"/>
                  </a:lnTo>
                  <a:lnTo>
                    <a:pt x="245198" y="433019"/>
                  </a:lnTo>
                  <a:lnTo>
                    <a:pt x="234872" y="420754"/>
                  </a:lnTo>
                  <a:lnTo>
                    <a:pt x="223517" y="408907"/>
                  </a:lnTo>
                  <a:lnTo>
                    <a:pt x="211371" y="397419"/>
                  </a:lnTo>
                  <a:lnTo>
                    <a:pt x="198646" y="386211"/>
                  </a:lnTo>
                  <a:lnTo>
                    <a:pt x="185509" y="375209"/>
                  </a:lnTo>
                  <a:lnTo>
                    <a:pt x="172084" y="364356"/>
                  </a:lnTo>
                  <a:lnTo>
                    <a:pt x="158460" y="353610"/>
                  </a:lnTo>
                  <a:lnTo>
                    <a:pt x="144702" y="343104"/>
                  </a:lnTo>
                  <a:lnTo>
                    <a:pt x="130852" y="333123"/>
                  </a:lnTo>
                  <a:lnTo>
                    <a:pt x="116944" y="323775"/>
                  </a:lnTo>
                  <a:lnTo>
                    <a:pt x="103163" y="314853"/>
                  </a:lnTo>
                  <a:lnTo>
                    <a:pt x="89830" y="305943"/>
                  </a:lnTo>
                  <a:lnTo>
                    <a:pt x="77088" y="296796"/>
                  </a:lnTo>
                  <a:lnTo>
                    <a:pt x="65073" y="287347"/>
                  </a:lnTo>
                  <a:lnTo>
                    <a:pt x="53997" y="277617"/>
                  </a:lnTo>
                  <a:lnTo>
                    <a:pt x="43884" y="267661"/>
                  </a:lnTo>
                  <a:lnTo>
                    <a:pt x="34770" y="257533"/>
                  </a:lnTo>
                  <a:lnTo>
                    <a:pt x="26786" y="247282"/>
                  </a:lnTo>
                  <a:lnTo>
                    <a:pt x="19899" y="236938"/>
                  </a:lnTo>
                  <a:lnTo>
                    <a:pt x="14104" y="226365"/>
                  </a:lnTo>
                  <a:lnTo>
                    <a:pt x="9500" y="215275"/>
                  </a:lnTo>
                  <a:lnTo>
                    <a:pt x="6032" y="203552"/>
                  </a:lnTo>
                  <a:lnTo>
                    <a:pt x="3515" y="191237"/>
                  </a:lnTo>
                  <a:lnTo>
                    <a:pt x="1734" y="178438"/>
                  </a:lnTo>
                  <a:lnTo>
                    <a:pt x="505" y="165271"/>
                  </a:lnTo>
                  <a:lnTo>
                    <a:pt x="0" y="151836"/>
                  </a:lnTo>
                  <a:lnTo>
                    <a:pt x="717" y="138211"/>
                  </a:lnTo>
                  <a:lnTo>
                    <a:pt x="2836" y="124463"/>
                  </a:lnTo>
                  <a:lnTo>
                    <a:pt x="6395" y="110960"/>
                  </a:lnTo>
                  <a:lnTo>
                    <a:pt x="11459" y="98347"/>
                  </a:lnTo>
                  <a:lnTo>
                    <a:pt x="17904" y="86897"/>
                  </a:lnTo>
                  <a:lnTo>
                    <a:pt x="25487" y="76394"/>
                  </a:lnTo>
                  <a:lnTo>
                    <a:pt x="33939" y="66340"/>
                  </a:lnTo>
                  <a:lnTo>
                    <a:pt x="43027" y="56395"/>
                  </a:lnTo>
                  <a:lnTo>
                    <a:pt x="52568" y="46731"/>
                  </a:lnTo>
                  <a:lnTo>
                    <a:pt x="62425" y="37914"/>
                  </a:lnTo>
                  <a:lnTo>
                    <a:pt x="72503" y="30202"/>
                  </a:lnTo>
                  <a:lnTo>
                    <a:pt x="82899" y="23548"/>
                  </a:lnTo>
                  <a:lnTo>
                    <a:pt x="93869" y="17771"/>
                  </a:lnTo>
                  <a:lnTo>
                    <a:pt x="105518" y="12668"/>
                  </a:lnTo>
                  <a:lnTo>
                    <a:pt x="117952" y="8224"/>
                  </a:lnTo>
                  <a:lnTo>
                    <a:pt x="131364" y="4603"/>
                  </a:lnTo>
                  <a:lnTo>
                    <a:pt x="145756" y="1840"/>
                  </a:lnTo>
                  <a:lnTo>
                    <a:pt x="160828" y="152"/>
                  </a:lnTo>
                  <a:lnTo>
                    <a:pt x="176090" y="0"/>
                  </a:lnTo>
                  <a:lnTo>
                    <a:pt x="191243" y="1495"/>
                  </a:lnTo>
                  <a:lnTo>
                    <a:pt x="206180" y="4449"/>
                  </a:lnTo>
                  <a:lnTo>
                    <a:pt x="220895" y="8566"/>
                  </a:lnTo>
                  <a:lnTo>
                    <a:pt x="235414" y="13560"/>
                  </a:lnTo>
                  <a:lnTo>
                    <a:pt x="249452" y="19351"/>
                  </a:lnTo>
                  <a:lnTo>
                    <a:pt x="262434" y="26062"/>
                  </a:lnTo>
                  <a:lnTo>
                    <a:pt x="274130" y="33689"/>
                  </a:lnTo>
                  <a:lnTo>
                    <a:pt x="284629" y="42268"/>
                  </a:lnTo>
                  <a:lnTo>
                    <a:pt x="294150" y="51937"/>
                  </a:lnTo>
                  <a:lnTo>
                    <a:pt x="302922" y="62663"/>
                  </a:lnTo>
                  <a:lnTo>
                    <a:pt x="310985" y="74120"/>
                  </a:lnTo>
                  <a:lnTo>
                    <a:pt x="318189" y="85803"/>
                  </a:lnTo>
                  <a:lnTo>
                    <a:pt x="324511" y="97404"/>
                  </a:lnTo>
                  <a:lnTo>
                    <a:pt x="329742" y="108972"/>
                  </a:lnTo>
                  <a:lnTo>
                    <a:pt x="333426" y="120805"/>
                  </a:lnTo>
                  <a:lnTo>
                    <a:pt x="335456" y="133063"/>
                  </a:lnTo>
                  <a:lnTo>
                    <a:pt x="336021" y="145753"/>
                  </a:lnTo>
                  <a:lnTo>
                    <a:pt x="335421" y="158812"/>
                  </a:lnTo>
                  <a:lnTo>
                    <a:pt x="333941" y="172153"/>
                  </a:lnTo>
                  <a:lnTo>
                    <a:pt x="331662" y="185536"/>
                  </a:lnTo>
                  <a:lnTo>
                    <a:pt x="328463" y="198595"/>
                  </a:lnTo>
                  <a:lnTo>
                    <a:pt x="324360" y="211141"/>
                  </a:lnTo>
                  <a:lnTo>
                    <a:pt x="319789" y="222722"/>
                  </a:lnTo>
                  <a:lnTo>
                    <a:pt x="315082" y="233675"/>
                  </a:lnTo>
                  <a:lnTo>
                    <a:pt x="309824" y="244960"/>
                  </a:lnTo>
                  <a:lnTo>
                    <a:pt x="303197" y="25839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05906" y="1421347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106946" y="5800"/>
                  </a:lnTo>
                  <a:lnTo>
                    <a:pt x="97959" y="10725"/>
                  </a:lnTo>
                  <a:lnTo>
                    <a:pt x="87963" y="15223"/>
                  </a:lnTo>
                  <a:lnTo>
                    <a:pt x="76983" y="19271"/>
                  </a:lnTo>
                  <a:lnTo>
                    <a:pt x="65171" y="22636"/>
                  </a:lnTo>
                  <a:lnTo>
                    <a:pt x="52731" y="25244"/>
                  </a:lnTo>
                  <a:lnTo>
                    <a:pt x="40438" y="27175"/>
                  </a:lnTo>
                  <a:lnTo>
                    <a:pt x="28417" y="28766"/>
                  </a:lnTo>
                  <a:lnTo>
                    <a:pt x="15614" y="30156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21844" y="1137077"/>
              <a:ext cx="21018" cy="589597"/>
            </a:xfrm>
            <a:custGeom>
              <a:avLst/>
              <a:gdLst/>
              <a:ahLst/>
              <a:cxnLst/>
              <a:rect l="0" t="0" r="0" b="0"/>
              <a:pathLst>
                <a:path w="21018" h="589597">
                  <a:moveTo>
                    <a:pt x="10529" y="0"/>
                  </a:moveTo>
                  <a:lnTo>
                    <a:pt x="10529" y="14803"/>
                  </a:lnTo>
                  <a:lnTo>
                    <a:pt x="10529" y="29995"/>
                  </a:lnTo>
                  <a:lnTo>
                    <a:pt x="10529" y="47072"/>
                  </a:lnTo>
                  <a:lnTo>
                    <a:pt x="10529" y="65474"/>
                  </a:lnTo>
                  <a:lnTo>
                    <a:pt x="10529" y="83988"/>
                  </a:lnTo>
                  <a:lnTo>
                    <a:pt x="10529" y="101885"/>
                  </a:lnTo>
                  <a:lnTo>
                    <a:pt x="10529" y="119119"/>
                  </a:lnTo>
                  <a:lnTo>
                    <a:pt x="10529" y="136048"/>
                  </a:lnTo>
                  <a:lnTo>
                    <a:pt x="10533" y="152944"/>
                  </a:lnTo>
                  <a:lnTo>
                    <a:pt x="10706" y="169763"/>
                  </a:lnTo>
                  <a:lnTo>
                    <a:pt x="11354" y="186229"/>
                  </a:lnTo>
                  <a:lnTo>
                    <a:pt x="12603" y="202203"/>
                  </a:lnTo>
                  <a:lnTo>
                    <a:pt x="14256" y="217697"/>
                  </a:lnTo>
                  <a:lnTo>
                    <a:pt x="15904" y="232788"/>
                  </a:lnTo>
                  <a:lnTo>
                    <a:pt x="17307" y="247573"/>
                  </a:lnTo>
                  <a:lnTo>
                    <a:pt x="18400" y="262300"/>
                  </a:lnTo>
                  <a:lnTo>
                    <a:pt x="19208" y="277340"/>
                  </a:lnTo>
                  <a:lnTo>
                    <a:pt x="19786" y="292867"/>
                  </a:lnTo>
                  <a:lnTo>
                    <a:pt x="20191" y="308721"/>
                  </a:lnTo>
                  <a:lnTo>
                    <a:pt x="20471" y="324517"/>
                  </a:lnTo>
                  <a:lnTo>
                    <a:pt x="20662" y="340031"/>
                  </a:lnTo>
                  <a:lnTo>
                    <a:pt x="20791" y="355212"/>
                  </a:lnTo>
                  <a:lnTo>
                    <a:pt x="20879" y="370091"/>
                  </a:lnTo>
                  <a:lnTo>
                    <a:pt x="20938" y="384743"/>
                  </a:lnTo>
                  <a:lnTo>
                    <a:pt x="20978" y="399719"/>
                  </a:lnTo>
                  <a:lnTo>
                    <a:pt x="21004" y="415991"/>
                  </a:lnTo>
                  <a:lnTo>
                    <a:pt x="21017" y="433973"/>
                  </a:lnTo>
                  <a:lnTo>
                    <a:pt x="20856" y="453103"/>
                  </a:lnTo>
                  <a:lnTo>
                    <a:pt x="20216" y="472177"/>
                  </a:lnTo>
                  <a:lnTo>
                    <a:pt x="18968" y="490479"/>
                  </a:lnTo>
                  <a:lnTo>
                    <a:pt x="17146" y="507664"/>
                  </a:lnTo>
                  <a:lnTo>
                    <a:pt x="14852" y="523505"/>
                  </a:lnTo>
                  <a:lnTo>
                    <a:pt x="12201" y="538028"/>
                  </a:lnTo>
                  <a:lnTo>
                    <a:pt x="9446" y="550992"/>
                  </a:lnTo>
                  <a:lnTo>
                    <a:pt x="6692" y="563046"/>
                  </a:lnTo>
                  <a:lnTo>
                    <a:pt x="3700" y="575254"/>
                  </a:lnTo>
                  <a:lnTo>
                    <a:pt x="0" y="58959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79689" y="1073906"/>
              <a:ext cx="652767" cy="42115"/>
            </a:xfrm>
            <a:custGeom>
              <a:avLst/>
              <a:gdLst/>
              <a:ahLst/>
              <a:cxnLst/>
              <a:rect l="0" t="0" r="0" b="0"/>
              <a:pathLst>
                <a:path w="652767" h="42115">
                  <a:moveTo>
                    <a:pt x="652766" y="0"/>
                  </a:moveTo>
                  <a:lnTo>
                    <a:pt x="640897" y="2867"/>
                  </a:lnTo>
                  <a:lnTo>
                    <a:pt x="628488" y="5009"/>
                  </a:lnTo>
                  <a:lnTo>
                    <a:pt x="614306" y="6617"/>
                  </a:lnTo>
                  <a:lnTo>
                    <a:pt x="598771" y="7970"/>
                  </a:lnTo>
                  <a:lnTo>
                    <a:pt x="582775" y="9467"/>
                  </a:lnTo>
                  <a:lnTo>
                    <a:pt x="566892" y="11313"/>
                  </a:lnTo>
                  <a:lnTo>
                    <a:pt x="551344" y="13380"/>
                  </a:lnTo>
                  <a:lnTo>
                    <a:pt x="536157" y="15312"/>
                  </a:lnTo>
                  <a:lnTo>
                    <a:pt x="521284" y="16909"/>
                  </a:lnTo>
                  <a:lnTo>
                    <a:pt x="506654" y="18132"/>
                  </a:lnTo>
                  <a:lnTo>
                    <a:pt x="492203" y="19028"/>
                  </a:lnTo>
                  <a:lnTo>
                    <a:pt x="477882" y="19666"/>
                  </a:lnTo>
                  <a:lnTo>
                    <a:pt x="463651" y="20111"/>
                  </a:lnTo>
                  <a:lnTo>
                    <a:pt x="449483" y="20417"/>
                  </a:lnTo>
                  <a:lnTo>
                    <a:pt x="435357" y="20630"/>
                  </a:lnTo>
                  <a:lnTo>
                    <a:pt x="421260" y="20945"/>
                  </a:lnTo>
                  <a:lnTo>
                    <a:pt x="407182" y="21688"/>
                  </a:lnTo>
                  <a:lnTo>
                    <a:pt x="393118" y="23001"/>
                  </a:lnTo>
                  <a:lnTo>
                    <a:pt x="379061" y="24697"/>
                  </a:lnTo>
                  <a:lnTo>
                    <a:pt x="365012" y="26374"/>
                  </a:lnTo>
                  <a:lnTo>
                    <a:pt x="350961" y="27797"/>
                  </a:lnTo>
                  <a:lnTo>
                    <a:pt x="336745" y="28902"/>
                  </a:lnTo>
                  <a:lnTo>
                    <a:pt x="322055" y="29719"/>
                  </a:lnTo>
                  <a:lnTo>
                    <a:pt x="306766" y="30303"/>
                  </a:lnTo>
                  <a:lnTo>
                    <a:pt x="291074" y="30711"/>
                  </a:lnTo>
                  <a:lnTo>
                    <a:pt x="275387" y="30994"/>
                  </a:lnTo>
                  <a:lnTo>
                    <a:pt x="259945" y="31191"/>
                  </a:lnTo>
                  <a:lnTo>
                    <a:pt x="244814" y="31495"/>
                  </a:lnTo>
                  <a:lnTo>
                    <a:pt x="229968" y="32231"/>
                  </a:lnTo>
                  <a:lnTo>
                    <a:pt x="215352" y="33540"/>
                  </a:lnTo>
                  <a:lnTo>
                    <a:pt x="200908" y="35232"/>
                  </a:lnTo>
                  <a:lnTo>
                    <a:pt x="186591" y="36907"/>
                  </a:lnTo>
                  <a:lnTo>
                    <a:pt x="172361" y="38328"/>
                  </a:lnTo>
                  <a:lnTo>
                    <a:pt x="158194" y="39433"/>
                  </a:lnTo>
                  <a:lnTo>
                    <a:pt x="144068" y="40249"/>
                  </a:lnTo>
                  <a:lnTo>
                    <a:pt x="129966" y="40832"/>
                  </a:lnTo>
                  <a:lnTo>
                    <a:pt x="115716" y="41241"/>
                  </a:lnTo>
                  <a:lnTo>
                    <a:pt x="101003" y="41522"/>
                  </a:lnTo>
                  <a:lnTo>
                    <a:pt x="85708" y="41715"/>
                  </a:lnTo>
                  <a:lnTo>
                    <a:pt x="70236" y="41846"/>
                  </a:lnTo>
                  <a:lnTo>
                    <a:pt x="53697" y="41949"/>
                  </a:lnTo>
                  <a:lnTo>
                    <a:pt x="32401" y="42033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16642" y="1158134"/>
              <a:ext cx="515897" cy="627852"/>
            </a:xfrm>
            <a:custGeom>
              <a:avLst/>
              <a:gdLst/>
              <a:ahLst/>
              <a:cxnLst/>
              <a:rect l="0" t="0" r="0" b="0"/>
              <a:pathLst>
                <a:path w="515897" h="627852">
                  <a:moveTo>
                    <a:pt x="0" y="0"/>
                  </a:moveTo>
                  <a:lnTo>
                    <a:pt x="5" y="8674"/>
                  </a:lnTo>
                  <a:lnTo>
                    <a:pt x="177" y="21022"/>
                  </a:lnTo>
                  <a:lnTo>
                    <a:pt x="826" y="35200"/>
                  </a:lnTo>
                  <a:lnTo>
                    <a:pt x="2074" y="50458"/>
                  </a:lnTo>
                  <a:lnTo>
                    <a:pt x="3727" y="66271"/>
                  </a:lnTo>
                  <a:lnTo>
                    <a:pt x="5376" y="82104"/>
                  </a:lnTo>
                  <a:lnTo>
                    <a:pt x="6778" y="97684"/>
                  </a:lnTo>
                  <a:lnTo>
                    <a:pt x="7871" y="113262"/>
                  </a:lnTo>
                  <a:lnTo>
                    <a:pt x="8679" y="129480"/>
                  </a:lnTo>
                  <a:lnTo>
                    <a:pt x="9258" y="146648"/>
                  </a:lnTo>
                  <a:lnTo>
                    <a:pt x="9662" y="164434"/>
                  </a:lnTo>
                  <a:lnTo>
                    <a:pt x="9942" y="182074"/>
                  </a:lnTo>
                  <a:lnTo>
                    <a:pt x="10137" y="199122"/>
                  </a:lnTo>
                  <a:lnTo>
                    <a:pt x="10440" y="215315"/>
                  </a:lnTo>
                  <a:lnTo>
                    <a:pt x="11176" y="230416"/>
                  </a:lnTo>
                  <a:lnTo>
                    <a:pt x="12484" y="244440"/>
                  </a:lnTo>
                  <a:lnTo>
                    <a:pt x="14176" y="258197"/>
                  </a:lnTo>
                  <a:lnTo>
                    <a:pt x="15851" y="273120"/>
                  </a:lnTo>
                  <a:lnTo>
                    <a:pt x="17271" y="289912"/>
                  </a:lnTo>
                  <a:lnTo>
                    <a:pt x="18376" y="308433"/>
                  </a:lnTo>
                  <a:lnTo>
                    <a:pt x="19191" y="328089"/>
                  </a:lnTo>
                  <a:lnTo>
                    <a:pt x="19775" y="348387"/>
                  </a:lnTo>
                  <a:lnTo>
                    <a:pt x="20184" y="369033"/>
                  </a:lnTo>
                  <a:lnTo>
                    <a:pt x="20465" y="389864"/>
                  </a:lnTo>
                  <a:lnTo>
                    <a:pt x="20658" y="410790"/>
                  </a:lnTo>
                  <a:lnTo>
                    <a:pt x="20789" y="431601"/>
                  </a:lnTo>
                  <a:lnTo>
                    <a:pt x="20877" y="451968"/>
                  </a:lnTo>
                  <a:lnTo>
                    <a:pt x="20937" y="471741"/>
                  </a:lnTo>
                  <a:lnTo>
                    <a:pt x="20977" y="490785"/>
                  </a:lnTo>
                  <a:lnTo>
                    <a:pt x="21004" y="508887"/>
                  </a:lnTo>
                  <a:lnTo>
                    <a:pt x="21017" y="525997"/>
                  </a:lnTo>
                  <a:lnTo>
                    <a:pt x="20840" y="541059"/>
                  </a:lnTo>
                  <a:lnTo>
                    <a:pt x="19624" y="550819"/>
                  </a:lnTo>
                  <a:lnTo>
                    <a:pt x="17301" y="553384"/>
                  </a:lnTo>
                  <a:lnTo>
                    <a:pt x="15196" y="550400"/>
                  </a:lnTo>
                  <a:lnTo>
                    <a:pt x="13665" y="543667"/>
                  </a:lnTo>
                  <a:lnTo>
                    <a:pt x="12620" y="534457"/>
                  </a:lnTo>
                  <a:lnTo>
                    <a:pt x="11921" y="523615"/>
                  </a:lnTo>
                  <a:lnTo>
                    <a:pt x="11455" y="511695"/>
                  </a:lnTo>
                  <a:lnTo>
                    <a:pt x="11145" y="499064"/>
                  </a:lnTo>
                  <a:lnTo>
                    <a:pt x="10944" y="485965"/>
                  </a:lnTo>
                  <a:lnTo>
                    <a:pt x="10980" y="472721"/>
                  </a:lnTo>
                  <a:lnTo>
                    <a:pt x="11536" y="459745"/>
                  </a:lnTo>
                  <a:lnTo>
                    <a:pt x="12733" y="447236"/>
                  </a:lnTo>
                  <a:lnTo>
                    <a:pt x="14691" y="435207"/>
                  </a:lnTo>
                  <a:lnTo>
                    <a:pt x="17610" y="423588"/>
                  </a:lnTo>
                  <a:lnTo>
                    <a:pt x="21501" y="412292"/>
                  </a:lnTo>
                  <a:lnTo>
                    <a:pt x="26233" y="401399"/>
                  </a:lnTo>
                  <a:lnTo>
                    <a:pt x="31626" y="391150"/>
                  </a:lnTo>
                  <a:lnTo>
                    <a:pt x="37519" y="381628"/>
                  </a:lnTo>
                  <a:lnTo>
                    <a:pt x="44103" y="372928"/>
                  </a:lnTo>
                  <a:lnTo>
                    <a:pt x="51886" y="365229"/>
                  </a:lnTo>
                  <a:lnTo>
                    <a:pt x="61050" y="358547"/>
                  </a:lnTo>
                  <a:lnTo>
                    <a:pt x="71476" y="353229"/>
                  </a:lnTo>
                  <a:lnTo>
                    <a:pt x="82924" y="350011"/>
                  </a:lnTo>
                  <a:lnTo>
                    <a:pt x="95136" y="349114"/>
                  </a:lnTo>
                  <a:lnTo>
                    <a:pt x="107573" y="350461"/>
                  </a:lnTo>
                  <a:lnTo>
                    <a:pt x="119454" y="353949"/>
                  </a:lnTo>
                  <a:lnTo>
                    <a:pt x="130398" y="359294"/>
                  </a:lnTo>
                  <a:lnTo>
                    <a:pt x="140217" y="366118"/>
                  </a:lnTo>
                  <a:lnTo>
                    <a:pt x="148749" y="374052"/>
                  </a:lnTo>
                  <a:lnTo>
                    <a:pt x="156047" y="382793"/>
                  </a:lnTo>
                  <a:lnTo>
                    <a:pt x="162476" y="392270"/>
                  </a:lnTo>
                  <a:lnTo>
                    <a:pt x="168577" y="402615"/>
                  </a:lnTo>
                  <a:lnTo>
                    <a:pt x="174682" y="413835"/>
                  </a:lnTo>
                  <a:lnTo>
                    <a:pt x="180599" y="425811"/>
                  </a:lnTo>
                  <a:lnTo>
                    <a:pt x="185740" y="438383"/>
                  </a:lnTo>
                  <a:lnTo>
                    <a:pt x="189832" y="451392"/>
                  </a:lnTo>
                  <a:lnTo>
                    <a:pt x="193070" y="464553"/>
                  </a:lnTo>
                  <a:lnTo>
                    <a:pt x="195933" y="477461"/>
                  </a:lnTo>
                  <a:lnTo>
                    <a:pt x="198739" y="489924"/>
                  </a:lnTo>
                  <a:lnTo>
                    <a:pt x="201302" y="502090"/>
                  </a:lnTo>
                  <a:lnTo>
                    <a:pt x="203045" y="514331"/>
                  </a:lnTo>
                  <a:lnTo>
                    <a:pt x="203732" y="526799"/>
                  </a:lnTo>
                  <a:lnTo>
                    <a:pt x="204506" y="537132"/>
                  </a:lnTo>
                  <a:lnTo>
                    <a:pt x="206563" y="541835"/>
                  </a:lnTo>
                  <a:lnTo>
                    <a:pt x="209215" y="541194"/>
                  </a:lnTo>
                  <a:lnTo>
                    <a:pt x="212283" y="537015"/>
                  </a:lnTo>
                  <a:lnTo>
                    <a:pt x="215987" y="530984"/>
                  </a:lnTo>
                  <a:lnTo>
                    <a:pt x="220425" y="524126"/>
                  </a:lnTo>
                  <a:lnTo>
                    <a:pt x="225697" y="516958"/>
                  </a:lnTo>
                  <a:lnTo>
                    <a:pt x="231987" y="509711"/>
                  </a:lnTo>
                  <a:lnTo>
                    <a:pt x="239292" y="502481"/>
                  </a:lnTo>
                  <a:lnTo>
                    <a:pt x="247468" y="495460"/>
                  </a:lnTo>
                  <a:lnTo>
                    <a:pt x="256326" y="488957"/>
                  </a:lnTo>
                  <a:lnTo>
                    <a:pt x="265694" y="483095"/>
                  </a:lnTo>
                  <a:lnTo>
                    <a:pt x="275594" y="477834"/>
                  </a:lnTo>
                  <a:lnTo>
                    <a:pt x="286224" y="473064"/>
                  </a:lnTo>
                  <a:lnTo>
                    <a:pt x="297631" y="468669"/>
                  </a:lnTo>
                  <a:lnTo>
                    <a:pt x="309562" y="464546"/>
                  </a:lnTo>
                  <a:lnTo>
                    <a:pt x="321571" y="460617"/>
                  </a:lnTo>
                  <a:lnTo>
                    <a:pt x="333394" y="456822"/>
                  </a:lnTo>
                  <a:lnTo>
                    <a:pt x="345113" y="453119"/>
                  </a:lnTo>
                  <a:lnTo>
                    <a:pt x="357047" y="449480"/>
                  </a:lnTo>
                  <a:lnTo>
                    <a:pt x="369368" y="445879"/>
                  </a:lnTo>
                  <a:lnTo>
                    <a:pt x="381932" y="442138"/>
                  </a:lnTo>
                  <a:lnTo>
                    <a:pt x="394373" y="437941"/>
                  </a:lnTo>
                  <a:lnTo>
                    <a:pt x="406485" y="433152"/>
                  </a:lnTo>
                  <a:lnTo>
                    <a:pt x="418230" y="427799"/>
                  </a:lnTo>
                  <a:lnTo>
                    <a:pt x="429649" y="421982"/>
                  </a:lnTo>
                  <a:lnTo>
                    <a:pt x="440803" y="415804"/>
                  </a:lnTo>
                  <a:lnTo>
                    <a:pt x="451428" y="409198"/>
                  </a:lnTo>
                  <a:lnTo>
                    <a:pt x="460965" y="401932"/>
                  </a:lnTo>
                  <a:lnTo>
                    <a:pt x="469181" y="393933"/>
                  </a:lnTo>
                  <a:lnTo>
                    <a:pt x="475681" y="385273"/>
                  </a:lnTo>
                  <a:lnTo>
                    <a:pt x="479766" y="376082"/>
                  </a:lnTo>
                  <a:lnTo>
                    <a:pt x="481287" y="366495"/>
                  </a:lnTo>
                  <a:lnTo>
                    <a:pt x="480546" y="356787"/>
                  </a:lnTo>
                  <a:lnTo>
                    <a:pt x="478005" y="347349"/>
                  </a:lnTo>
                  <a:lnTo>
                    <a:pt x="474107" y="338383"/>
                  </a:lnTo>
                  <a:lnTo>
                    <a:pt x="468901" y="330229"/>
                  </a:lnTo>
                  <a:lnTo>
                    <a:pt x="462060" y="323431"/>
                  </a:lnTo>
                  <a:lnTo>
                    <a:pt x="453535" y="318156"/>
                  </a:lnTo>
                  <a:lnTo>
                    <a:pt x="443540" y="314259"/>
                  </a:lnTo>
                  <a:lnTo>
                    <a:pt x="432383" y="311469"/>
                  </a:lnTo>
                  <a:lnTo>
                    <a:pt x="420361" y="309523"/>
                  </a:lnTo>
                  <a:lnTo>
                    <a:pt x="407883" y="308518"/>
                  </a:lnTo>
                  <a:lnTo>
                    <a:pt x="395440" y="308892"/>
                  </a:lnTo>
                  <a:lnTo>
                    <a:pt x="383298" y="310776"/>
                  </a:lnTo>
                  <a:lnTo>
                    <a:pt x="371520" y="314176"/>
                  </a:lnTo>
                  <a:lnTo>
                    <a:pt x="360070" y="319133"/>
                  </a:lnTo>
                  <a:lnTo>
                    <a:pt x="348888" y="325507"/>
                  </a:lnTo>
                  <a:lnTo>
                    <a:pt x="338072" y="333040"/>
                  </a:lnTo>
                  <a:lnTo>
                    <a:pt x="327875" y="341460"/>
                  </a:lnTo>
                  <a:lnTo>
                    <a:pt x="318388" y="350531"/>
                  </a:lnTo>
                  <a:lnTo>
                    <a:pt x="309710" y="360231"/>
                  </a:lnTo>
                  <a:lnTo>
                    <a:pt x="302027" y="370726"/>
                  </a:lnTo>
                  <a:lnTo>
                    <a:pt x="295341" y="382047"/>
                  </a:lnTo>
                  <a:lnTo>
                    <a:pt x="289512" y="394090"/>
                  </a:lnTo>
                  <a:lnTo>
                    <a:pt x="284354" y="406706"/>
                  </a:lnTo>
                  <a:lnTo>
                    <a:pt x="279705" y="419756"/>
                  </a:lnTo>
                  <a:lnTo>
                    <a:pt x="275750" y="433281"/>
                  </a:lnTo>
                  <a:lnTo>
                    <a:pt x="272997" y="447500"/>
                  </a:lnTo>
                  <a:lnTo>
                    <a:pt x="271634" y="462465"/>
                  </a:lnTo>
                  <a:lnTo>
                    <a:pt x="271701" y="477769"/>
                  </a:lnTo>
                  <a:lnTo>
                    <a:pt x="273267" y="492662"/>
                  </a:lnTo>
                  <a:lnTo>
                    <a:pt x="276212" y="506753"/>
                  </a:lnTo>
                  <a:lnTo>
                    <a:pt x="280290" y="519993"/>
                  </a:lnTo>
                  <a:lnTo>
                    <a:pt x="285236" y="532500"/>
                  </a:lnTo>
                  <a:lnTo>
                    <a:pt x="290821" y="544426"/>
                  </a:lnTo>
                  <a:lnTo>
                    <a:pt x="297027" y="555759"/>
                  </a:lnTo>
                  <a:lnTo>
                    <a:pt x="304023" y="566310"/>
                  </a:lnTo>
                  <a:lnTo>
                    <a:pt x="311842" y="576039"/>
                  </a:lnTo>
                  <a:lnTo>
                    <a:pt x="320380" y="584879"/>
                  </a:lnTo>
                  <a:lnTo>
                    <a:pt x="329491" y="592672"/>
                  </a:lnTo>
                  <a:lnTo>
                    <a:pt x="339033" y="599432"/>
                  </a:lnTo>
                  <a:lnTo>
                    <a:pt x="349050" y="605311"/>
                  </a:lnTo>
                  <a:lnTo>
                    <a:pt x="359761" y="610502"/>
                  </a:lnTo>
                  <a:lnTo>
                    <a:pt x="371226" y="615178"/>
                  </a:lnTo>
                  <a:lnTo>
                    <a:pt x="383365" y="619320"/>
                  </a:lnTo>
                  <a:lnTo>
                    <a:pt x="396047" y="622731"/>
                  </a:lnTo>
                  <a:lnTo>
                    <a:pt x="409139" y="625355"/>
                  </a:lnTo>
                  <a:lnTo>
                    <a:pt x="422694" y="627117"/>
                  </a:lnTo>
                  <a:lnTo>
                    <a:pt x="436932" y="627851"/>
                  </a:lnTo>
                  <a:lnTo>
                    <a:pt x="451896" y="627569"/>
                  </a:lnTo>
                  <a:lnTo>
                    <a:pt x="466748" y="626576"/>
                  </a:lnTo>
                  <a:lnTo>
                    <a:pt x="481313" y="625278"/>
                  </a:lnTo>
                  <a:lnTo>
                    <a:pt x="496873" y="623564"/>
                  </a:lnTo>
                  <a:lnTo>
                    <a:pt x="515896" y="62118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96238" y="1158134"/>
              <a:ext cx="273296" cy="626576"/>
            </a:xfrm>
            <a:custGeom>
              <a:avLst/>
              <a:gdLst/>
              <a:ahLst/>
              <a:cxnLst/>
              <a:rect l="0" t="0" r="0" b="0"/>
              <a:pathLst>
                <a:path w="273296" h="626576">
                  <a:moveTo>
                    <a:pt x="52196" y="0"/>
                  </a:moveTo>
                  <a:lnTo>
                    <a:pt x="49262" y="11802"/>
                  </a:lnTo>
                  <a:lnTo>
                    <a:pt x="46481" y="23571"/>
                  </a:lnTo>
                  <a:lnTo>
                    <a:pt x="43581" y="36466"/>
                  </a:lnTo>
                  <a:lnTo>
                    <a:pt x="40541" y="50487"/>
                  </a:lnTo>
                  <a:lnTo>
                    <a:pt x="37376" y="65464"/>
                  </a:lnTo>
                  <a:lnTo>
                    <a:pt x="34116" y="81196"/>
                  </a:lnTo>
                  <a:lnTo>
                    <a:pt x="30951" y="97817"/>
                  </a:lnTo>
                  <a:lnTo>
                    <a:pt x="28208" y="115786"/>
                  </a:lnTo>
                  <a:lnTo>
                    <a:pt x="26028" y="135224"/>
                  </a:lnTo>
                  <a:lnTo>
                    <a:pt x="24226" y="155327"/>
                  </a:lnTo>
                  <a:lnTo>
                    <a:pt x="22401" y="174601"/>
                  </a:lnTo>
                  <a:lnTo>
                    <a:pt x="20324" y="192282"/>
                  </a:lnTo>
                  <a:lnTo>
                    <a:pt x="18097" y="208933"/>
                  </a:lnTo>
                  <a:lnTo>
                    <a:pt x="16055" y="226014"/>
                  </a:lnTo>
                  <a:lnTo>
                    <a:pt x="14380" y="244359"/>
                  </a:lnTo>
                  <a:lnTo>
                    <a:pt x="12933" y="263972"/>
                  </a:lnTo>
                  <a:lnTo>
                    <a:pt x="11354" y="284383"/>
                  </a:lnTo>
                  <a:lnTo>
                    <a:pt x="9446" y="305198"/>
                  </a:lnTo>
                  <a:lnTo>
                    <a:pt x="7333" y="326196"/>
                  </a:lnTo>
                  <a:lnTo>
                    <a:pt x="5369" y="347265"/>
                  </a:lnTo>
                  <a:lnTo>
                    <a:pt x="3750" y="368355"/>
                  </a:lnTo>
                  <a:lnTo>
                    <a:pt x="2511" y="389447"/>
                  </a:lnTo>
                  <a:lnTo>
                    <a:pt x="1604" y="410534"/>
                  </a:lnTo>
                  <a:lnTo>
                    <a:pt x="960" y="431605"/>
                  </a:lnTo>
                  <a:lnTo>
                    <a:pt x="511" y="452333"/>
                  </a:lnTo>
                  <a:lnTo>
                    <a:pt x="202" y="472105"/>
                  </a:lnTo>
                  <a:lnTo>
                    <a:pt x="0" y="490660"/>
                  </a:lnTo>
                  <a:lnTo>
                    <a:pt x="202" y="507898"/>
                  </a:lnTo>
                  <a:lnTo>
                    <a:pt x="1402" y="523718"/>
                  </a:lnTo>
                  <a:lnTo>
                    <a:pt x="3839" y="538212"/>
                  </a:lnTo>
                  <a:lnTo>
                    <a:pt x="7274" y="551609"/>
                  </a:lnTo>
                  <a:lnTo>
                    <a:pt x="11189" y="564162"/>
                  </a:lnTo>
                  <a:lnTo>
                    <a:pt x="15237" y="576086"/>
                  </a:lnTo>
                  <a:lnTo>
                    <a:pt x="19581" y="587233"/>
                  </a:lnTo>
                  <a:lnTo>
                    <a:pt x="24781" y="597121"/>
                  </a:lnTo>
                  <a:lnTo>
                    <a:pt x="31104" y="605583"/>
                  </a:lnTo>
                  <a:lnTo>
                    <a:pt x="38824" y="612587"/>
                  </a:lnTo>
                  <a:lnTo>
                    <a:pt x="48375" y="618075"/>
                  </a:lnTo>
                  <a:lnTo>
                    <a:pt x="59799" y="622169"/>
                  </a:lnTo>
                  <a:lnTo>
                    <a:pt x="72523" y="624952"/>
                  </a:lnTo>
                  <a:lnTo>
                    <a:pt x="85587" y="626388"/>
                  </a:lnTo>
                  <a:lnTo>
                    <a:pt x="98408" y="626575"/>
                  </a:lnTo>
                  <a:lnTo>
                    <a:pt x="110945" y="625567"/>
                  </a:lnTo>
                  <a:lnTo>
                    <a:pt x="123501" y="623296"/>
                  </a:lnTo>
                  <a:lnTo>
                    <a:pt x="136281" y="619847"/>
                  </a:lnTo>
                  <a:lnTo>
                    <a:pt x="149339" y="615584"/>
                  </a:lnTo>
                  <a:lnTo>
                    <a:pt x="162652" y="611038"/>
                  </a:lnTo>
                  <a:lnTo>
                    <a:pt x="176166" y="606539"/>
                  </a:lnTo>
                  <a:lnTo>
                    <a:pt x="189668" y="602216"/>
                  </a:lnTo>
                  <a:lnTo>
                    <a:pt x="202807" y="598086"/>
                  </a:lnTo>
                  <a:lnTo>
                    <a:pt x="215411" y="594124"/>
                  </a:lnTo>
                  <a:lnTo>
                    <a:pt x="227230" y="590252"/>
                  </a:lnTo>
                  <a:lnTo>
                    <a:pt x="239112" y="585867"/>
                  </a:lnTo>
                  <a:lnTo>
                    <a:pt x="253219" y="579465"/>
                  </a:lnTo>
                  <a:lnTo>
                    <a:pt x="273295" y="56853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80021" y="1452932"/>
              <a:ext cx="157928" cy="17676"/>
            </a:xfrm>
            <a:custGeom>
              <a:avLst/>
              <a:gdLst/>
              <a:ahLst/>
              <a:cxnLst/>
              <a:rect l="0" t="0" r="0" b="0"/>
              <a:pathLst>
                <a:path w="157928" h="17676">
                  <a:moveTo>
                    <a:pt x="157927" y="0"/>
                  </a:moveTo>
                  <a:lnTo>
                    <a:pt x="148992" y="2934"/>
                  </a:lnTo>
                  <a:lnTo>
                    <a:pt x="139364" y="5716"/>
                  </a:lnTo>
                  <a:lnTo>
                    <a:pt x="128073" y="8611"/>
                  </a:lnTo>
                  <a:lnTo>
                    <a:pt x="115232" y="11479"/>
                  </a:lnTo>
                  <a:lnTo>
                    <a:pt x="101104" y="13995"/>
                  </a:lnTo>
                  <a:lnTo>
                    <a:pt x="85993" y="16001"/>
                  </a:lnTo>
                  <a:lnTo>
                    <a:pt x="70534" y="17315"/>
                  </a:lnTo>
                  <a:lnTo>
                    <a:pt x="53952" y="17675"/>
                  </a:lnTo>
                  <a:lnTo>
                    <a:pt x="32558" y="15992"/>
                  </a:ln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11605" y="1084435"/>
              <a:ext cx="263214" cy="73700"/>
            </a:xfrm>
            <a:custGeom>
              <a:avLst/>
              <a:gdLst/>
              <a:ahLst/>
              <a:cxnLst/>
              <a:rect l="0" t="0" r="0" b="0"/>
              <a:pathLst>
                <a:path w="263214" h="73700">
                  <a:moveTo>
                    <a:pt x="263213" y="0"/>
                  </a:moveTo>
                  <a:lnTo>
                    <a:pt x="254345" y="2934"/>
                  </a:lnTo>
                  <a:lnTo>
                    <a:pt x="245358" y="5716"/>
                  </a:lnTo>
                  <a:lnTo>
                    <a:pt x="235358" y="8615"/>
                  </a:lnTo>
                  <a:lnTo>
                    <a:pt x="224204" y="11656"/>
                  </a:lnTo>
                  <a:lnTo>
                    <a:pt x="211744" y="14821"/>
                  </a:lnTo>
                  <a:lnTo>
                    <a:pt x="198037" y="18085"/>
                  </a:lnTo>
                  <a:lnTo>
                    <a:pt x="183447" y="21423"/>
                  </a:lnTo>
                  <a:lnTo>
                    <a:pt x="168518" y="24814"/>
                  </a:lnTo>
                  <a:lnTo>
                    <a:pt x="153589" y="28243"/>
                  </a:lnTo>
                  <a:lnTo>
                    <a:pt x="138635" y="31698"/>
                  </a:lnTo>
                  <a:lnTo>
                    <a:pt x="123377" y="35170"/>
                  </a:lnTo>
                  <a:lnTo>
                    <a:pt x="107671" y="38659"/>
                  </a:lnTo>
                  <a:lnTo>
                    <a:pt x="91682" y="42325"/>
                  </a:lnTo>
                  <a:lnTo>
                    <a:pt x="75787" y="46472"/>
                  </a:lnTo>
                  <a:lnTo>
                    <a:pt x="60222" y="51218"/>
                  </a:lnTo>
                  <a:lnTo>
                    <a:pt x="45633" y="56223"/>
                  </a:lnTo>
                  <a:lnTo>
                    <a:pt x="31728" y="61271"/>
                  </a:lnTo>
                  <a:lnTo>
                    <a:pt x="17289" y="66806"/>
                  </a:lnTo>
                  <a:lnTo>
                    <a:pt x="0" y="7369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05295" y="1545585"/>
              <a:ext cx="148509" cy="244260"/>
            </a:xfrm>
            <a:custGeom>
              <a:avLst/>
              <a:gdLst/>
              <a:ahLst/>
              <a:cxnLst/>
              <a:rect l="0" t="0" r="0" b="0"/>
              <a:pathLst>
                <a:path w="148509" h="244260">
                  <a:moveTo>
                    <a:pt x="137979" y="23161"/>
                  </a:moveTo>
                  <a:lnTo>
                    <a:pt x="132045" y="17360"/>
                  </a:lnTo>
                  <a:lnTo>
                    <a:pt x="125840" y="12436"/>
                  </a:lnTo>
                  <a:lnTo>
                    <a:pt x="118744" y="7942"/>
                  </a:lnTo>
                  <a:lnTo>
                    <a:pt x="110804" y="4067"/>
                  </a:lnTo>
                  <a:lnTo>
                    <a:pt x="102158" y="1350"/>
                  </a:lnTo>
                  <a:lnTo>
                    <a:pt x="92963" y="0"/>
                  </a:lnTo>
                  <a:lnTo>
                    <a:pt x="83363" y="71"/>
                  </a:lnTo>
                  <a:lnTo>
                    <a:pt x="73474" y="1637"/>
                  </a:lnTo>
                  <a:lnTo>
                    <a:pt x="63386" y="4585"/>
                  </a:lnTo>
                  <a:lnTo>
                    <a:pt x="53325" y="8834"/>
                  </a:lnTo>
                  <a:lnTo>
                    <a:pt x="43644" y="14428"/>
                  </a:lnTo>
                  <a:lnTo>
                    <a:pt x="34507" y="21270"/>
                  </a:lnTo>
                  <a:lnTo>
                    <a:pt x="26067" y="29474"/>
                  </a:lnTo>
                  <a:lnTo>
                    <a:pt x="18543" y="39414"/>
                  </a:lnTo>
                  <a:lnTo>
                    <a:pt x="11973" y="51132"/>
                  </a:lnTo>
                  <a:lnTo>
                    <a:pt x="6561" y="64069"/>
                  </a:lnTo>
                  <a:lnTo>
                    <a:pt x="2748" y="77283"/>
                  </a:lnTo>
                  <a:lnTo>
                    <a:pt x="628" y="90208"/>
                  </a:lnTo>
                  <a:lnTo>
                    <a:pt x="0" y="102817"/>
                  </a:lnTo>
                  <a:lnTo>
                    <a:pt x="559" y="115422"/>
                  </a:lnTo>
                  <a:lnTo>
                    <a:pt x="2010" y="128230"/>
                  </a:lnTo>
                  <a:lnTo>
                    <a:pt x="4270" y="141137"/>
                  </a:lnTo>
                  <a:lnTo>
                    <a:pt x="7456" y="153816"/>
                  </a:lnTo>
                  <a:lnTo>
                    <a:pt x="11559" y="166088"/>
                  </a:lnTo>
                  <a:lnTo>
                    <a:pt x="16448" y="177771"/>
                  </a:lnTo>
                  <a:lnTo>
                    <a:pt x="21955" y="188618"/>
                  </a:lnTo>
                  <a:lnTo>
                    <a:pt x="27924" y="198573"/>
                  </a:lnTo>
                  <a:lnTo>
                    <a:pt x="34390" y="207580"/>
                  </a:lnTo>
                  <a:lnTo>
                    <a:pt x="41562" y="215491"/>
                  </a:lnTo>
                  <a:lnTo>
                    <a:pt x="49503" y="222329"/>
                  </a:lnTo>
                  <a:lnTo>
                    <a:pt x="58294" y="228092"/>
                  </a:lnTo>
                  <a:lnTo>
                    <a:pt x="68106" y="232673"/>
                  </a:lnTo>
                  <a:lnTo>
                    <a:pt x="78923" y="236127"/>
                  </a:lnTo>
                  <a:lnTo>
                    <a:pt x="90373" y="238640"/>
                  </a:lnTo>
                  <a:lnTo>
                    <a:pt x="103154" y="240690"/>
                  </a:lnTo>
                  <a:lnTo>
                    <a:pt x="120623" y="242460"/>
                  </a:lnTo>
                  <a:lnTo>
                    <a:pt x="148508" y="24425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96484" y="1597117"/>
              <a:ext cx="208901" cy="229281"/>
            </a:xfrm>
            <a:custGeom>
              <a:avLst/>
              <a:gdLst/>
              <a:ahLst/>
              <a:cxnLst/>
              <a:rect l="0" t="0" r="0" b="0"/>
              <a:pathLst>
                <a:path w="208901" h="229281">
                  <a:moveTo>
                    <a:pt x="110003" y="24271"/>
                  </a:moveTo>
                  <a:lnTo>
                    <a:pt x="106868" y="15671"/>
                  </a:lnTo>
                  <a:lnTo>
                    <a:pt x="102164" y="9245"/>
                  </a:lnTo>
                  <a:lnTo>
                    <a:pt x="95385" y="4445"/>
                  </a:lnTo>
                  <a:lnTo>
                    <a:pt x="87111" y="1249"/>
                  </a:lnTo>
                  <a:lnTo>
                    <a:pt x="78294" y="0"/>
                  </a:lnTo>
                  <a:lnTo>
                    <a:pt x="69537" y="718"/>
                  </a:lnTo>
                  <a:lnTo>
                    <a:pt x="61079" y="3299"/>
                  </a:lnTo>
                  <a:lnTo>
                    <a:pt x="52959" y="7688"/>
                  </a:lnTo>
                  <a:lnTo>
                    <a:pt x="45136" y="13673"/>
                  </a:lnTo>
                  <a:lnTo>
                    <a:pt x="37546" y="20943"/>
                  </a:lnTo>
                  <a:lnTo>
                    <a:pt x="30130" y="29184"/>
                  </a:lnTo>
                  <a:lnTo>
                    <a:pt x="22846" y="38135"/>
                  </a:lnTo>
                  <a:lnTo>
                    <a:pt x="15986" y="47753"/>
                  </a:lnTo>
                  <a:lnTo>
                    <a:pt x="10137" y="58194"/>
                  </a:lnTo>
                  <a:lnTo>
                    <a:pt x="5544" y="69483"/>
                  </a:lnTo>
                  <a:lnTo>
                    <a:pt x="2292" y="81675"/>
                  </a:lnTo>
                  <a:lnTo>
                    <a:pt x="476" y="94923"/>
                  </a:lnTo>
                  <a:lnTo>
                    <a:pt x="0" y="109201"/>
                  </a:lnTo>
                  <a:lnTo>
                    <a:pt x="800" y="124027"/>
                  </a:lnTo>
                  <a:lnTo>
                    <a:pt x="2923" y="138593"/>
                  </a:lnTo>
                  <a:lnTo>
                    <a:pt x="6274" y="152455"/>
                  </a:lnTo>
                  <a:lnTo>
                    <a:pt x="10640" y="165371"/>
                  </a:lnTo>
                  <a:lnTo>
                    <a:pt x="15787" y="177127"/>
                  </a:lnTo>
                  <a:lnTo>
                    <a:pt x="21510" y="187731"/>
                  </a:lnTo>
                  <a:lnTo>
                    <a:pt x="27810" y="197192"/>
                  </a:lnTo>
                  <a:lnTo>
                    <a:pt x="34870" y="205416"/>
                  </a:lnTo>
                  <a:lnTo>
                    <a:pt x="42741" y="212468"/>
                  </a:lnTo>
                  <a:lnTo>
                    <a:pt x="51654" y="218377"/>
                  </a:lnTo>
                  <a:lnTo>
                    <a:pt x="62080" y="223056"/>
                  </a:lnTo>
                  <a:lnTo>
                    <a:pt x="74127" y="226567"/>
                  </a:lnTo>
                  <a:lnTo>
                    <a:pt x="87287" y="228772"/>
                  </a:lnTo>
                  <a:lnTo>
                    <a:pt x="100651" y="229280"/>
                  </a:lnTo>
                  <a:lnTo>
                    <a:pt x="113672" y="228027"/>
                  </a:lnTo>
                  <a:lnTo>
                    <a:pt x="126175" y="225237"/>
                  </a:lnTo>
                  <a:lnTo>
                    <a:pt x="138177" y="221230"/>
                  </a:lnTo>
                  <a:lnTo>
                    <a:pt x="149762" y="216315"/>
                  </a:lnTo>
                  <a:lnTo>
                    <a:pt x="160863" y="210746"/>
                  </a:lnTo>
                  <a:lnTo>
                    <a:pt x="171260" y="204717"/>
                  </a:lnTo>
                  <a:lnTo>
                    <a:pt x="180880" y="198361"/>
                  </a:lnTo>
                  <a:lnTo>
                    <a:pt x="189477" y="191449"/>
                  </a:lnTo>
                  <a:lnTo>
                    <a:pt x="196575" y="183439"/>
                  </a:lnTo>
                  <a:lnTo>
                    <a:pt x="202046" y="174122"/>
                  </a:lnTo>
                  <a:lnTo>
                    <a:pt x="205906" y="163762"/>
                  </a:lnTo>
                  <a:lnTo>
                    <a:pt x="208138" y="152890"/>
                  </a:lnTo>
                  <a:lnTo>
                    <a:pt x="208900" y="141869"/>
                  </a:lnTo>
                  <a:lnTo>
                    <a:pt x="208465" y="130707"/>
                  </a:lnTo>
                  <a:lnTo>
                    <a:pt x="207119" y="119155"/>
                  </a:lnTo>
                  <a:lnTo>
                    <a:pt x="205108" y="107103"/>
                  </a:lnTo>
                  <a:lnTo>
                    <a:pt x="202586" y="94986"/>
                  </a:lnTo>
                  <a:lnTo>
                    <a:pt x="199270" y="82414"/>
                  </a:lnTo>
                  <a:lnTo>
                    <a:pt x="193758" y="67163"/>
                  </a:lnTo>
                  <a:lnTo>
                    <a:pt x="183702" y="4532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96000" y="1575238"/>
              <a:ext cx="273742" cy="256721"/>
            </a:xfrm>
            <a:custGeom>
              <a:avLst/>
              <a:gdLst/>
              <a:ahLst/>
              <a:cxnLst/>
              <a:rect l="0" t="0" r="0" b="0"/>
              <a:pathLst>
                <a:path w="273742" h="256721">
                  <a:moveTo>
                    <a:pt x="0" y="77736"/>
                  </a:moveTo>
                  <a:lnTo>
                    <a:pt x="5868" y="89471"/>
                  </a:lnTo>
                  <a:lnTo>
                    <a:pt x="11432" y="100600"/>
                  </a:lnTo>
                  <a:lnTo>
                    <a:pt x="17226" y="112198"/>
                  </a:lnTo>
                  <a:lnTo>
                    <a:pt x="23134" y="124359"/>
                  </a:lnTo>
                  <a:lnTo>
                    <a:pt x="28816" y="137019"/>
                  </a:lnTo>
                  <a:lnTo>
                    <a:pt x="34091" y="150075"/>
                  </a:lnTo>
                  <a:lnTo>
                    <a:pt x="38941" y="163427"/>
                  </a:lnTo>
                  <a:lnTo>
                    <a:pt x="43427" y="176993"/>
                  </a:lnTo>
                  <a:lnTo>
                    <a:pt x="47607" y="190677"/>
                  </a:lnTo>
                  <a:lnTo>
                    <a:pt x="50744" y="203293"/>
                  </a:lnTo>
                  <a:lnTo>
                    <a:pt x="51198" y="211247"/>
                  </a:lnTo>
                  <a:lnTo>
                    <a:pt x="49003" y="212374"/>
                  </a:lnTo>
                  <a:lnTo>
                    <a:pt x="45808" y="208433"/>
                  </a:lnTo>
                  <a:lnTo>
                    <a:pt x="42504" y="201123"/>
                  </a:lnTo>
                  <a:lnTo>
                    <a:pt x="39609" y="191573"/>
                  </a:lnTo>
                  <a:lnTo>
                    <a:pt x="37313" y="180530"/>
                  </a:lnTo>
                  <a:lnTo>
                    <a:pt x="35765" y="168490"/>
                  </a:lnTo>
                  <a:lnTo>
                    <a:pt x="35171" y="155785"/>
                  </a:lnTo>
                  <a:lnTo>
                    <a:pt x="35546" y="142636"/>
                  </a:lnTo>
                  <a:lnTo>
                    <a:pt x="36591" y="129192"/>
                  </a:lnTo>
                  <a:lnTo>
                    <a:pt x="37825" y="115549"/>
                  </a:lnTo>
                  <a:lnTo>
                    <a:pt x="38954" y="101779"/>
                  </a:lnTo>
                  <a:lnTo>
                    <a:pt x="40201" y="88090"/>
                  </a:lnTo>
                  <a:lnTo>
                    <a:pt x="42177" y="74818"/>
                  </a:lnTo>
                  <a:lnTo>
                    <a:pt x="45175" y="62116"/>
                  </a:lnTo>
                  <a:lnTo>
                    <a:pt x="49173" y="50128"/>
                  </a:lnTo>
                  <a:lnTo>
                    <a:pt x="54007" y="39069"/>
                  </a:lnTo>
                  <a:lnTo>
                    <a:pt x="59494" y="28973"/>
                  </a:lnTo>
                  <a:lnTo>
                    <a:pt x="65788" y="20040"/>
                  </a:lnTo>
                  <a:lnTo>
                    <a:pt x="73370" y="12710"/>
                  </a:lnTo>
                  <a:lnTo>
                    <a:pt x="82391" y="7080"/>
                  </a:lnTo>
                  <a:lnTo>
                    <a:pt x="92550" y="3112"/>
                  </a:lnTo>
                  <a:lnTo>
                    <a:pt x="103286" y="807"/>
                  </a:lnTo>
                  <a:lnTo>
                    <a:pt x="114206" y="0"/>
                  </a:lnTo>
                  <a:lnTo>
                    <a:pt x="124960" y="575"/>
                  </a:lnTo>
                  <a:lnTo>
                    <a:pt x="135175" y="2547"/>
                  </a:lnTo>
                  <a:lnTo>
                    <a:pt x="144712" y="5801"/>
                  </a:lnTo>
                  <a:lnTo>
                    <a:pt x="153775" y="10272"/>
                  </a:lnTo>
                  <a:lnTo>
                    <a:pt x="162789" y="16022"/>
                  </a:lnTo>
                  <a:lnTo>
                    <a:pt x="172004" y="22959"/>
                  </a:lnTo>
                  <a:lnTo>
                    <a:pt x="181330" y="30719"/>
                  </a:lnTo>
                  <a:lnTo>
                    <a:pt x="190446" y="38765"/>
                  </a:lnTo>
                  <a:lnTo>
                    <a:pt x="199174" y="46776"/>
                  </a:lnTo>
                  <a:lnTo>
                    <a:pt x="207491" y="54951"/>
                  </a:lnTo>
                  <a:lnTo>
                    <a:pt x="215457" y="63884"/>
                  </a:lnTo>
                  <a:lnTo>
                    <a:pt x="223143" y="73856"/>
                  </a:lnTo>
                  <a:lnTo>
                    <a:pt x="230457" y="84672"/>
                  </a:lnTo>
                  <a:lnTo>
                    <a:pt x="237149" y="95859"/>
                  </a:lnTo>
                  <a:lnTo>
                    <a:pt x="243133" y="107094"/>
                  </a:lnTo>
                  <a:lnTo>
                    <a:pt x="248475" y="118401"/>
                  </a:lnTo>
                  <a:lnTo>
                    <a:pt x="253298" y="130052"/>
                  </a:lnTo>
                  <a:lnTo>
                    <a:pt x="257724" y="142183"/>
                  </a:lnTo>
                  <a:lnTo>
                    <a:pt x="261697" y="154788"/>
                  </a:lnTo>
                  <a:lnTo>
                    <a:pt x="264993" y="167789"/>
                  </a:lnTo>
                  <a:lnTo>
                    <a:pt x="267545" y="181085"/>
                  </a:lnTo>
                  <a:lnTo>
                    <a:pt x="269433" y="194375"/>
                  </a:lnTo>
                  <a:lnTo>
                    <a:pt x="270987" y="208673"/>
                  </a:lnTo>
                  <a:lnTo>
                    <a:pt x="272345" y="227469"/>
                  </a:lnTo>
                  <a:lnTo>
                    <a:pt x="273741" y="25672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05420" y="1610860"/>
              <a:ext cx="184774" cy="242126"/>
            </a:xfrm>
            <a:custGeom>
              <a:avLst/>
              <a:gdLst/>
              <a:ahLst/>
              <a:cxnLst/>
              <a:rect l="0" t="0" r="0" b="0"/>
              <a:pathLst>
                <a:path w="184774" h="242126">
                  <a:moveTo>
                    <a:pt x="138062" y="31585"/>
                  </a:moveTo>
                  <a:lnTo>
                    <a:pt x="129260" y="25919"/>
                  </a:lnTo>
                  <a:lnTo>
                    <a:pt x="120913" y="22275"/>
                  </a:lnTo>
                  <a:lnTo>
                    <a:pt x="112214" y="20370"/>
                  </a:lnTo>
                  <a:lnTo>
                    <a:pt x="103093" y="20042"/>
                  </a:lnTo>
                  <a:lnTo>
                    <a:pt x="93599" y="21309"/>
                  </a:lnTo>
                  <a:lnTo>
                    <a:pt x="83811" y="24039"/>
                  </a:lnTo>
                  <a:lnTo>
                    <a:pt x="73970" y="28132"/>
                  </a:lnTo>
                  <a:lnTo>
                    <a:pt x="64445" y="33615"/>
                  </a:lnTo>
                  <a:lnTo>
                    <a:pt x="55412" y="40373"/>
                  </a:lnTo>
                  <a:lnTo>
                    <a:pt x="46873" y="48179"/>
                  </a:lnTo>
                  <a:lnTo>
                    <a:pt x="38752" y="56788"/>
                  </a:lnTo>
                  <a:lnTo>
                    <a:pt x="30959" y="65985"/>
                  </a:lnTo>
                  <a:lnTo>
                    <a:pt x="23572" y="75600"/>
                  </a:lnTo>
                  <a:lnTo>
                    <a:pt x="16829" y="85507"/>
                  </a:lnTo>
                  <a:lnTo>
                    <a:pt x="10820" y="95620"/>
                  </a:lnTo>
                  <a:lnTo>
                    <a:pt x="5801" y="106038"/>
                  </a:lnTo>
                  <a:lnTo>
                    <a:pt x="2259" y="117024"/>
                  </a:lnTo>
                  <a:lnTo>
                    <a:pt x="330" y="128673"/>
                  </a:lnTo>
                  <a:lnTo>
                    <a:pt x="0" y="140769"/>
                  </a:lnTo>
                  <a:lnTo>
                    <a:pt x="1292" y="152889"/>
                  </a:lnTo>
                  <a:lnTo>
                    <a:pt x="4050" y="164782"/>
                  </a:lnTo>
                  <a:lnTo>
                    <a:pt x="8001" y="176378"/>
                  </a:lnTo>
                  <a:lnTo>
                    <a:pt x="12861" y="187697"/>
                  </a:lnTo>
                  <a:lnTo>
                    <a:pt x="18394" y="198783"/>
                  </a:lnTo>
                  <a:lnTo>
                    <a:pt x="24733" y="209363"/>
                  </a:lnTo>
                  <a:lnTo>
                    <a:pt x="32352" y="218870"/>
                  </a:lnTo>
                  <a:lnTo>
                    <a:pt x="41401" y="227070"/>
                  </a:lnTo>
                  <a:lnTo>
                    <a:pt x="51581" y="233729"/>
                  </a:lnTo>
                  <a:lnTo>
                    <a:pt x="62332" y="238454"/>
                  </a:lnTo>
                  <a:lnTo>
                    <a:pt x="73266" y="241218"/>
                  </a:lnTo>
                  <a:lnTo>
                    <a:pt x="84201" y="242125"/>
                  </a:lnTo>
                  <a:lnTo>
                    <a:pt x="95068" y="241229"/>
                  </a:lnTo>
                  <a:lnTo>
                    <a:pt x="105853" y="238742"/>
                  </a:lnTo>
                  <a:lnTo>
                    <a:pt x="116399" y="234973"/>
                  </a:lnTo>
                  <a:lnTo>
                    <a:pt x="126414" y="230236"/>
                  </a:lnTo>
                  <a:lnTo>
                    <a:pt x="135783" y="224786"/>
                  </a:lnTo>
                  <a:lnTo>
                    <a:pt x="144550" y="218501"/>
                  </a:lnTo>
                  <a:lnTo>
                    <a:pt x="152826" y="210920"/>
                  </a:lnTo>
                  <a:lnTo>
                    <a:pt x="160720" y="201890"/>
                  </a:lnTo>
                  <a:lnTo>
                    <a:pt x="168004" y="191554"/>
                  </a:lnTo>
                  <a:lnTo>
                    <a:pt x="174145" y="180167"/>
                  </a:lnTo>
                  <a:lnTo>
                    <a:pt x="178938" y="167982"/>
                  </a:lnTo>
                  <a:lnTo>
                    <a:pt x="182326" y="155054"/>
                  </a:lnTo>
                  <a:lnTo>
                    <a:pt x="184233" y="141245"/>
                  </a:lnTo>
                  <a:lnTo>
                    <a:pt x="184773" y="126558"/>
                  </a:lnTo>
                  <a:lnTo>
                    <a:pt x="184189" y="111443"/>
                  </a:lnTo>
                  <a:lnTo>
                    <a:pt x="182740" y="96676"/>
                  </a:lnTo>
                  <a:lnTo>
                    <a:pt x="180657" y="82675"/>
                  </a:lnTo>
                  <a:lnTo>
                    <a:pt x="177956" y="69664"/>
                  </a:lnTo>
                  <a:lnTo>
                    <a:pt x="174466" y="57845"/>
                  </a:lnTo>
                  <a:lnTo>
                    <a:pt x="170160" y="47197"/>
                  </a:lnTo>
                  <a:lnTo>
                    <a:pt x="165253" y="37649"/>
                  </a:lnTo>
                  <a:lnTo>
                    <a:pt x="159537" y="28133"/>
                  </a:lnTo>
                  <a:lnTo>
                    <a:pt x="151395" y="16695"/>
                  </a:lnTo>
                  <a:lnTo>
                    <a:pt x="138062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90880" y="1589251"/>
              <a:ext cx="389556" cy="253237"/>
            </a:xfrm>
            <a:custGeom>
              <a:avLst/>
              <a:gdLst/>
              <a:ahLst/>
              <a:cxnLst/>
              <a:rect l="0" t="0" r="0" b="0"/>
              <a:pathLst>
                <a:path w="389556" h="253237">
                  <a:moveTo>
                    <a:pt x="0" y="84780"/>
                  </a:moveTo>
                  <a:lnTo>
                    <a:pt x="67" y="99382"/>
                  </a:lnTo>
                  <a:lnTo>
                    <a:pt x="707" y="112653"/>
                  </a:lnTo>
                  <a:lnTo>
                    <a:pt x="1999" y="125859"/>
                  </a:lnTo>
                  <a:lnTo>
                    <a:pt x="3687" y="139373"/>
                  </a:lnTo>
                  <a:lnTo>
                    <a:pt x="5354" y="153530"/>
                  </a:lnTo>
                  <a:lnTo>
                    <a:pt x="6770" y="168314"/>
                  </a:lnTo>
                  <a:lnTo>
                    <a:pt x="7965" y="179368"/>
                  </a:lnTo>
                  <a:lnTo>
                    <a:pt x="8956" y="181684"/>
                  </a:lnTo>
                  <a:lnTo>
                    <a:pt x="9615" y="177528"/>
                  </a:lnTo>
                  <a:lnTo>
                    <a:pt x="10175" y="169302"/>
                  </a:lnTo>
                  <a:lnTo>
                    <a:pt x="11044" y="158286"/>
                  </a:lnTo>
                  <a:lnTo>
                    <a:pt x="12423" y="145286"/>
                  </a:lnTo>
                  <a:lnTo>
                    <a:pt x="14321" y="131040"/>
                  </a:lnTo>
                  <a:lnTo>
                    <a:pt x="16661" y="116277"/>
                  </a:lnTo>
                  <a:lnTo>
                    <a:pt x="19347" y="101437"/>
                  </a:lnTo>
                  <a:lnTo>
                    <a:pt x="22455" y="86867"/>
                  </a:lnTo>
                  <a:lnTo>
                    <a:pt x="26217" y="72923"/>
                  </a:lnTo>
                  <a:lnTo>
                    <a:pt x="30720" y="59741"/>
                  </a:lnTo>
                  <a:lnTo>
                    <a:pt x="36219" y="47752"/>
                  </a:lnTo>
                  <a:lnTo>
                    <a:pt x="43198" y="37749"/>
                  </a:lnTo>
                  <a:lnTo>
                    <a:pt x="51783" y="29997"/>
                  </a:lnTo>
                  <a:lnTo>
                    <a:pt x="61633" y="24775"/>
                  </a:lnTo>
                  <a:lnTo>
                    <a:pt x="72154" y="22610"/>
                  </a:lnTo>
                  <a:lnTo>
                    <a:pt x="82928" y="23489"/>
                  </a:lnTo>
                  <a:lnTo>
                    <a:pt x="93582" y="26975"/>
                  </a:lnTo>
                  <a:lnTo>
                    <a:pt x="103728" y="32504"/>
                  </a:lnTo>
                  <a:lnTo>
                    <a:pt x="113215" y="39553"/>
                  </a:lnTo>
                  <a:lnTo>
                    <a:pt x="122076" y="47857"/>
                  </a:lnTo>
                  <a:lnTo>
                    <a:pt x="130422" y="57398"/>
                  </a:lnTo>
                  <a:lnTo>
                    <a:pt x="138369" y="68071"/>
                  </a:lnTo>
                  <a:lnTo>
                    <a:pt x="145860" y="79677"/>
                  </a:lnTo>
                  <a:lnTo>
                    <a:pt x="152673" y="91999"/>
                  </a:lnTo>
                  <a:lnTo>
                    <a:pt x="158740" y="104846"/>
                  </a:lnTo>
                  <a:lnTo>
                    <a:pt x="164138" y="118067"/>
                  </a:lnTo>
                  <a:lnTo>
                    <a:pt x="168997" y="131549"/>
                  </a:lnTo>
                  <a:lnTo>
                    <a:pt x="173457" y="145123"/>
                  </a:lnTo>
                  <a:lnTo>
                    <a:pt x="177846" y="155662"/>
                  </a:lnTo>
                  <a:lnTo>
                    <a:pt x="181902" y="159088"/>
                  </a:lnTo>
                  <a:lnTo>
                    <a:pt x="184777" y="156321"/>
                  </a:lnTo>
                  <a:lnTo>
                    <a:pt x="186591" y="149386"/>
                  </a:lnTo>
                  <a:lnTo>
                    <a:pt x="187868" y="139828"/>
                  </a:lnTo>
                  <a:lnTo>
                    <a:pt x="189190" y="128638"/>
                  </a:lnTo>
                  <a:lnTo>
                    <a:pt x="190864" y="116428"/>
                  </a:lnTo>
                  <a:lnTo>
                    <a:pt x="193123" y="103574"/>
                  </a:lnTo>
                  <a:lnTo>
                    <a:pt x="196233" y="90307"/>
                  </a:lnTo>
                  <a:lnTo>
                    <a:pt x="200253" y="76784"/>
                  </a:lnTo>
                  <a:lnTo>
                    <a:pt x="205240" y="63424"/>
                  </a:lnTo>
                  <a:lnTo>
                    <a:pt x="211333" y="50902"/>
                  </a:lnTo>
                  <a:lnTo>
                    <a:pt x="218506" y="39521"/>
                  </a:lnTo>
                  <a:lnTo>
                    <a:pt x="226593" y="29403"/>
                  </a:lnTo>
                  <a:lnTo>
                    <a:pt x="235391" y="20671"/>
                  </a:lnTo>
                  <a:lnTo>
                    <a:pt x="244720" y="13250"/>
                  </a:lnTo>
                  <a:lnTo>
                    <a:pt x="254593" y="7248"/>
                  </a:lnTo>
                  <a:lnTo>
                    <a:pt x="265204" y="3031"/>
                  </a:lnTo>
                  <a:lnTo>
                    <a:pt x="276594" y="641"/>
                  </a:lnTo>
                  <a:lnTo>
                    <a:pt x="288344" y="0"/>
                  </a:lnTo>
                  <a:lnTo>
                    <a:pt x="299699" y="1082"/>
                  </a:lnTo>
                  <a:lnTo>
                    <a:pt x="310261" y="3706"/>
                  </a:lnTo>
                  <a:lnTo>
                    <a:pt x="319978" y="7908"/>
                  </a:lnTo>
                  <a:lnTo>
                    <a:pt x="328966" y="14001"/>
                  </a:lnTo>
                  <a:lnTo>
                    <a:pt x="337377" y="21993"/>
                  </a:lnTo>
                  <a:lnTo>
                    <a:pt x="345196" y="31782"/>
                  </a:lnTo>
                  <a:lnTo>
                    <a:pt x="352236" y="43327"/>
                  </a:lnTo>
                  <a:lnTo>
                    <a:pt x="358458" y="56422"/>
                  </a:lnTo>
                  <a:lnTo>
                    <a:pt x="363960" y="70605"/>
                  </a:lnTo>
                  <a:lnTo>
                    <a:pt x="368893" y="85262"/>
                  </a:lnTo>
                  <a:lnTo>
                    <a:pt x="373391" y="100005"/>
                  </a:lnTo>
                  <a:lnTo>
                    <a:pt x="377413" y="114666"/>
                  </a:lnTo>
                  <a:lnTo>
                    <a:pt x="380742" y="129195"/>
                  </a:lnTo>
                  <a:lnTo>
                    <a:pt x="383316" y="143599"/>
                  </a:lnTo>
                  <a:lnTo>
                    <a:pt x="385214" y="157899"/>
                  </a:lnTo>
                  <a:lnTo>
                    <a:pt x="386571" y="172121"/>
                  </a:lnTo>
                  <a:lnTo>
                    <a:pt x="387522" y="186273"/>
                  </a:lnTo>
                  <a:lnTo>
                    <a:pt x="388178" y="199958"/>
                  </a:lnTo>
                  <a:lnTo>
                    <a:pt x="388699" y="213827"/>
                  </a:lnTo>
                  <a:lnTo>
                    <a:pt x="389132" y="230220"/>
                  </a:lnTo>
                  <a:lnTo>
                    <a:pt x="389555" y="25323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85720" y="1631917"/>
              <a:ext cx="94757" cy="189514"/>
            </a:xfrm>
            <a:custGeom>
              <a:avLst/>
              <a:gdLst/>
              <a:ahLst/>
              <a:cxnLst/>
              <a:rect l="0" t="0" r="0" b="0"/>
              <a:pathLst>
                <a:path w="94757" h="189514">
                  <a:moveTo>
                    <a:pt x="0" y="0"/>
                  </a:moveTo>
                  <a:lnTo>
                    <a:pt x="3000" y="8801"/>
                  </a:lnTo>
                  <a:lnTo>
                    <a:pt x="6424" y="17148"/>
                  </a:lnTo>
                  <a:lnTo>
                    <a:pt x="10619" y="25851"/>
                  </a:lnTo>
                  <a:lnTo>
                    <a:pt x="15520" y="35145"/>
                  </a:lnTo>
                  <a:lnTo>
                    <a:pt x="21001" y="45288"/>
                  </a:lnTo>
                  <a:lnTo>
                    <a:pt x="26932" y="56329"/>
                  </a:lnTo>
                  <a:lnTo>
                    <a:pt x="33193" y="67995"/>
                  </a:lnTo>
                  <a:lnTo>
                    <a:pt x="39691" y="79818"/>
                  </a:lnTo>
                  <a:lnTo>
                    <a:pt x="46351" y="91507"/>
                  </a:lnTo>
                  <a:lnTo>
                    <a:pt x="52957" y="102964"/>
                  </a:lnTo>
                  <a:lnTo>
                    <a:pt x="59165" y="114189"/>
                  </a:lnTo>
                  <a:lnTo>
                    <a:pt x="64822" y="125217"/>
                  </a:lnTo>
                  <a:lnTo>
                    <a:pt x="69987" y="136022"/>
                  </a:lnTo>
                  <a:lnTo>
                    <a:pt x="75454" y="147785"/>
                  </a:lnTo>
                  <a:lnTo>
                    <a:pt x="82821" y="163775"/>
                  </a:lnTo>
                  <a:lnTo>
                    <a:pt x="94756" y="189513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190964" y="1610860"/>
              <a:ext cx="357970" cy="715939"/>
            </a:xfrm>
            <a:custGeom>
              <a:avLst/>
              <a:gdLst/>
              <a:ahLst/>
              <a:cxnLst/>
              <a:rect l="0" t="0" r="0" b="0"/>
              <a:pathLst>
                <a:path w="357970" h="715939">
                  <a:moveTo>
                    <a:pt x="357969" y="0"/>
                  </a:moveTo>
                  <a:lnTo>
                    <a:pt x="354967" y="11802"/>
                  </a:lnTo>
                  <a:lnTo>
                    <a:pt x="351545" y="23571"/>
                  </a:lnTo>
                  <a:lnTo>
                    <a:pt x="347349" y="36452"/>
                  </a:lnTo>
                  <a:lnTo>
                    <a:pt x="342449" y="49955"/>
                  </a:lnTo>
                  <a:lnTo>
                    <a:pt x="336967" y="62986"/>
                  </a:lnTo>
                  <a:lnTo>
                    <a:pt x="331037" y="74953"/>
                  </a:lnTo>
                  <a:lnTo>
                    <a:pt x="324775" y="85925"/>
                  </a:lnTo>
                  <a:lnTo>
                    <a:pt x="318277" y="96356"/>
                  </a:lnTo>
                  <a:lnTo>
                    <a:pt x="311612" y="106592"/>
                  </a:lnTo>
                  <a:lnTo>
                    <a:pt x="304835" y="116806"/>
                  </a:lnTo>
                  <a:lnTo>
                    <a:pt x="297978" y="127063"/>
                  </a:lnTo>
                  <a:lnTo>
                    <a:pt x="291067" y="137386"/>
                  </a:lnTo>
                  <a:lnTo>
                    <a:pt x="284122" y="147931"/>
                  </a:lnTo>
                  <a:lnTo>
                    <a:pt x="277151" y="158997"/>
                  </a:lnTo>
                  <a:lnTo>
                    <a:pt x="270165" y="170701"/>
                  </a:lnTo>
                  <a:lnTo>
                    <a:pt x="263169" y="183001"/>
                  </a:lnTo>
                  <a:lnTo>
                    <a:pt x="256164" y="195789"/>
                  </a:lnTo>
                  <a:lnTo>
                    <a:pt x="249150" y="208949"/>
                  </a:lnTo>
                  <a:lnTo>
                    <a:pt x="241964" y="222379"/>
                  </a:lnTo>
                  <a:lnTo>
                    <a:pt x="234302" y="236001"/>
                  </a:lnTo>
                  <a:lnTo>
                    <a:pt x="226037" y="249756"/>
                  </a:lnTo>
                  <a:lnTo>
                    <a:pt x="217367" y="263603"/>
                  </a:lnTo>
                  <a:lnTo>
                    <a:pt x="208701" y="277512"/>
                  </a:lnTo>
                  <a:lnTo>
                    <a:pt x="200280" y="291468"/>
                  </a:lnTo>
                  <a:lnTo>
                    <a:pt x="192168" y="305620"/>
                  </a:lnTo>
                  <a:lnTo>
                    <a:pt x="184342" y="320268"/>
                  </a:lnTo>
                  <a:lnTo>
                    <a:pt x="176741" y="335528"/>
                  </a:lnTo>
                  <a:lnTo>
                    <a:pt x="169144" y="351202"/>
                  </a:lnTo>
                  <a:lnTo>
                    <a:pt x="161198" y="366877"/>
                  </a:lnTo>
                  <a:lnTo>
                    <a:pt x="152738" y="382314"/>
                  </a:lnTo>
                  <a:lnTo>
                    <a:pt x="143937" y="397613"/>
                  </a:lnTo>
                  <a:lnTo>
                    <a:pt x="135183" y="413104"/>
                  </a:lnTo>
                  <a:lnTo>
                    <a:pt x="126701" y="428971"/>
                  </a:lnTo>
                  <a:lnTo>
                    <a:pt x="118550" y="445237"/>
                  </a:lnTo>
                  <a:lnTo>
                    <a:pt x="110697" y="461851"/>
                  </a:lnTo>
                  <a:lnTo>
                    <a:pt x="103082" y="478730"/>
                  </a:lnTo>
                  <a:lnTo>
                    <a:pt x="95646" y="495643"/>
                  </a:lnTo>
                  <a:lnTo>
                    <a:pt x="88340" y="512225"/>
                  </a:lnTo>
                  <a:lnTo>
                    <a:pt x="81124" y="528307"/>
                  </a:lnTo>
                  <a:lnTo>
                    <a:pt x="73973" y="544055"/>
                  </a:lnTo>
                  <a:lnTo>
                    <a:pt x="66864" y="559855"/>
                  </a:lnTo>
                  <a:lnTo>
                    <a:pt x="59779" y="575942"/>
                  </a:lnTo>
                  <a:lnTo>
                    <a:pt x="52545" y="592698"/>
                  </a:lnTo>
                  <a:lnTo>
                    <a:pt x="44852" y="610704"/>
                  </a:lnTo>
                  <a:lnTo>
                    <a:pt x="36575" y="630128"/>
                  </a:lnTo>
                  <a:lnTo>
                    <a:pt x="28205" y="649776"/>
                  </a:lnTo>
                  <a:lnTo>
                    <a:pt x="19919" y="669220"/>
                  </a:lnTo>
                  <a:lnTo>
                    <a:pt x="10988" y="690168"/>
                  </a:lnTo>
                  <a:lnTo>
                    <a:pt x="0" y="71593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035077" y="1586676"/>
              <a:ext cx="271908" cy="295778"/>
            </a:xfrm>
            <a:custGeom>
              <a:avLst/>
              <a:gdLst/>
              <a:ahLst/>
              <a:cxnLst/>
              <a:rect l="0" t="0" r="0" b="0"/>
              <a:pathLst>
                <a:path w="271908" h="295778">
                  <a:moveTo>
                    <a:pt x="145565" y="97883"/>
                  </a:moveTo>
                  <a:lnTo>
                    <a:pt x="145498" y="83281"/>
                  </a:lnTo>
                  <a:lnTo>
                    <a:pt x="144858" y="70010"/>
                  </a:lnTo>
                  <a:lnTo>
                    <a:pt x="143557" y="56818"/>
                  </a:lnTo>
                  <a:lnTo>
                    <a:pt x="141524" y="43822"/>
                  </a:lnTo>
                  <a:lnTo>
                    <a:pt x="138559" y="31610"/>
                  </a:lnTo>
                  <a:lnTo>
                    <a:pt x="134635" y="20481"/>
                  </a:lnTo>
                  <a:lnTo>
                    <a:pt x="129713" y="11057"/>
                  </a:lnTo>
                  <a:lnTo>
                    <a:pt x="123662" y="4394"/>
                  </a:lnTo>
                  <a:lnTo>
                    <a:pt x="116517" y="811"/>
                  </a:lnTo>
                  <a:lnTo>
                    <a:pt x="108449" y="0"/>
                  </a:lnTo>
                  <a:lnTo>
                    <a:pt x="99664" y="1417"/>
                  </a:lnTo>
                  <a:lnTo>
                    <a:pt x="90353" y="4516"/>
                  </a:lnTo>
                  <a:lnTo>
                    <a:pt x="80831" y="8997"/>
                  </a:lnTo>
                  <a:lnTo>
                    <a:pt x="71519" y="14812"/>
                  </a:lnTo>
                  <a:lnTo>
                    <a:pt x="62628" y="21835"/>
                  </a:lnTo>
                  <a:lnTo>
                    <a:pt x="54185" y="30175"/>
                  </a:lnTo>
                  <a:lnTo>
                    <a:pt x="46128" y="40215"/>
                  </a:lnTo>
                  <a:lnTo>
                    <a:pt x="38378" y="52008"/>
                  </a:lnTo>
                  <a:lnTo>
                    <a:pt x="31019" y="65166"/>
                  </a:lnTo>
                  <a:lnTo>
                    <a:pt x="24296" y="79062"/>
                  </a:lnTo>
                  <a:lnTo>
                    <a:pt x="18294" y="93264"/>
                  </a:lnTo>
                  <a:lnTo>
                    <a:pt x="13110" y="107713"/>
                  </a:lnTo>
                  <a:lnTo>
                    <a:pt x="8926" y="122625"/>
                  </a:lnTo>
                  <a:lnTo>
                    <a:pt x="5743" y="138096"/>
                  </a:lnTo>
                  <a:lnTo>
                    <a:pt x="3417" y="153926"/>
                  </a:lnTo>
                  <a:lnTo>
                    <a:pt x="1767" y="169713"/>
                  </a:lnTo>
                  <a:lnTo>
                    <a:pt x="620" y="185230"/>
                  </a:lnTo>
                  <a:lnTo>
                    <a:pt x="0" y="200583"/>
                  </a:lnTo>
                  <a:lnTo>
                    <a:pt x="108" y="216111"/>
                  </a:lnTo>
                  <a:lnTo>
                    <a:pt x="1004" y="231986"/>
                  </a:lnTo>
                  <a:lnTo>
                    <a:pt x="2928" y="247578"/>
                  </a:lnTo>
                  <a:lnTo>
                    <a:pt x="6355" y="261610"/>
                  </a:lnTo>
                  <a:lnTo>
                    <a:pt x="11406" y="273480"/>
                  </a:lnTo>
                  <a:lnTo>
                    <a:pt x="17901" y="282923"/>
                  </a:lnTo>
                  <a:lnTo>
                    <a:pt x="25548" y="289674"/>
                  </a:lnTo>
                  <a:lnTo>
                    <a:pt x="34057" y="293872"/>
                  </a:lnTo>
                  <a:lnTo>
                    <a:pt x="43021" y="295777"/>
                  </a:lnTo>
                  <a:lnTo>
                    <a:pt x="51951" y="295567"/>
                  </a:lnTo>
                  <a:lnTo>
                    <a:pt x="60582" y="293538"/>
                  </a:lnTo>
                  <a:lnTo>
                    <a:pt x="68849" y="289740"/>
                  </a:lnTo>
                  <a:lnTo>
                    <a:pt x="76789" y="283920"/>
                  </a:lnTo>
                  <a:lnTo>
                    <a:pt x="84463" y="276116"/>
                  </a:lnTo>
                  <a:lnTo>
                    <a:pt x="91941" y="266622"/>
                  </a:lnTo>
                  <a:lnTo>
                    <a:pt x="99277" y="255809"/>
                  </a:lnTo>
                  <a:lnTo>
                    <a:pt x="106512" y="244017"/>
                  </a:lnTo>
                  <a:lnTo>
                    <a:pt x="113678" y="231524"/>
                  </a:lnTo>
                  <a:lnTo>
                    <a:pt x="120796" y="218540"/>
                  </a:lnTo>
                  <a:lnTo>
                    <a:pt x="127874" y="205216"/>
                  </a:lnTo>
                  <a:lnTo>
                    <a:pt x="134591" y="191660"/>
                  </a:lnTo>
                  <a:lnTo>
                    <a:pt x="140344" y="177946"/>
                  </a:lnTo>
                  <a:lnTo>
                    <a:pt x="144876" y="164121"/>
                  </a:lnTo>
                  <a:lnTo>
                    <a:pt x="148258" y="150055"/>
                  </a:lnTo>
                  <a:lnTo>
                    <a:pt x="150693" y="135466"/>
                  </a:lnTo>
                  <a:lnTo>
                    <a:pt x="152400" y="120276"/>
                  </a:lnTo>
                  <a:lnTo>
                    <a:pt x="153405" y="105874"/>
                  </a:lnTo>
                  <a:lnTo>
                    <a:pt x="153209" y="96035"/>
                  </a:lnTo>
                  <a:lnTo>
                    <a:pt x="152159" y="93071"/>
                  </a:lnTo>
                  <a:lnTo>
                    <a:pt x="151707" y="95691"/>
                  </a:lnTo>
                  <a:lnTo>
                    <a:pt x="152071" y="102169"/>
                  </a:lnTo>
                  <a:lnTo>
                    <a:pt x="152815" y="111213"/>
                  </a:lnTo>
                  <a:lnTo>
                    <a:pt x="153606" y="121949"/>
                  </a:lnTo>
                  <a:lnTo>
                    <a:pt x="154456" y="133799"/>
                  </a:lnTo>
                  <a:lnTo>
                    <a:pt x="155633" y="146387"/>
                  </a:lnTo>
                  <a:lnTo>
                    <a:pt x="157282" y="159452"/>
                  </a:lnTo>
                  <a:lnTo>
                    <a:pt x="159561" y="172504"/>
                  </a:lnTo>
                  <a:lnTo>
                    <a:pt x="162702" y="184819"/>
                  </a:lnTo>
                  <a:lnTo>
                    <a:pt x="166747" y="196071"/>
                  </a:lnTo>
                  <a:lnTo>
                    <a:pt x="171583" y="206442"/>
                  </a:lnTo>
                  <a:lnTo>
                    <a:pt x="177046" y="216410"/>
                  </a:lnTo>
                  <a:lnTo>
                    <a:pt x="182983" y="226296"/>
                  </a:lnTo>
                  <a:lnTo>
                    <a:pt x="189426" y="235921"/>
                  </a:lnTo>
                  <a:lnTo>
                    <a:pt x="196581" y="244713"/>
                  </a:lnTo>
                  <a:lnTo>
                    <a:pt x="204508" y="252398"/>
                  </a:lnTo>
                  <a:lnTo>
                    <a:pt x="213118" y="258695"/>
                  </a:lnTo>
                  <a:lnTo>
                    <a:pt x="222276" y="263169"/>
                  </a:lnTo>
                  <a:lnTo>
                    <a:pt x="231832" y="265769"/>
                  </a:lnTo>
                  <a:lnTo>
                    <a:pt x="241214" y="266902"/>
                  </a:lnTo>
                  <a:lnTo>
                    <a:pt x="250364" y="267351"/>
                  </a:lnTo>
                  <a:lnTo>
                    <a:pt x="260080" y="267160"/>
                  </a:lnTo>
                  <a:lnTo>
                    <a:pt x="271907" y="26633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342168" y="1530280"/>
              <a:ext cx="238558" cy="312208"/>
            </a:xfrm>
            <a:custGeom>
              <a:avLst/>
              <a:gdLst/>
              <a:ahLst/>
              <a:cxnLst/>
              <a:rect l="0" t="0" r="0" b="0"/>
              <a:pathLst>
                <a:path w="238558" h="312208">
                  <a:moveTo>
                    <a:pt x="6930" y="80580"/>
                  </a:moveTo>
                  <a:lnTo>
                    <a:pt x="4131" y="92315"/>
                  </a:lnTo>
                  <a:lnTo>
                    <a:pt x="2629" y="103444"/>
                  </a:lnTo>
                  <a:lnTo>
                    <a:pt x="2322" y="115037"/>
                  </a:lnTo>
                  <a:lnTo>
                    <a:pt x="3001" y="127026"/>
                  </a:lnTo>
                  <a:lnTo>
                    <a:pt x="4469" y="139037"/>
                  </a:lnTo>
                  <a:lnTo>
                    <a:pt x="6538" y="150849"/>
                  </a:lnTo>
                  <a:lnTo>
                    <a:pt x="9047" y="162722"/>
                  </a:lnTo>
                  <a:lnTo>
                    <a:pt x="11870" y="175287"/>
                  </a:lnTo>
                  <a:lnTo>
                    <a:pt x="14912" y="188843"/>
                  </a:lnTo>
                  <a:lnTo>
                    <a:pt x="18106" y="203049"/>
                  </a:lnTo>
                  <a:lnTo>
                    <a:pt x="21401" y="217131"/>
                  </a:lnTo>
                  <a:lnTo>
                    <a:pt x="24763" y="230646"/>
                  </a:lnTo>
                  <a:lnTo>
                    <a:pt x="28004" y="243653"/>
                  </a:lnTo>
                  <a:lnTo>
                    <a:pt x="30801" y="256526"/>
                  </a:lnTo>
                  <a:lnTo>
                    <a:pt x="32973" y="269452"/>
                  </a:lnTo>
                  <a:lnTo>
                    <a:pt x="33140" y="280144"/>
                  </a:lnTo>
                  <a:lnTo>
                    <a:pt x="30414" y="284648"/>
                  </a:lnTo>
                  <a:lnTo>
                    <a:pt x="26601" y="282251"/>
                  </a:lnTo>
                  <a:lnTo>
                    <a:pt x="22591" y="274234"/>
                  </a:lnTo>
                  <a:lnTo>
                    <a:pt x="18633" y="262116"/>
                  </a:lnTo>
                  <a:lnTo>
                    <a:pt x="14776" y="247128"/>
                  </a:lnTo>
                  <a:lnTo>
                    <a:pt x="11015" y="230168"/>
                  </a:lnTo>
                  <a:lnTo>
                    <a:pt x="7499" y="211867"/>
                  </a:lnTo>
                  <a:lnTo>
                    <a:pt x="4512" y="192660"/>
                  </a:lnTo>
                  <a:lnTo>
                    <a:pt x="2173" y="172846"/>
                  </a:lnTo>
                  <a:lnTo>
                    <a:pt x="604" y="152791"/>
                  </a:lnTo>
                  <a:lnTo>
                    <a:pt x="0" y="132936"/>
                  </a:lnTo>
                  <a:lnTo>
                    <a:pt x="378" y="113511"/>
                  </a:lnTo>
                  <a:lnTo>
                    <a:pt x="1766" y="94873"/>
                  </a:lnTo>
                  <a:lnTo>
                    <a:pt x="4294" y="77574"/>
                  </a:lnTo>
                  <a:lnTo>
                    <a:pt x="7926" y="61794"/>
                  </a:lnTo>
                  <a:lnTo>
                    <a:pt x="12650" y="47552"/>
                  </a:lnTo>
                  <a:lnTo>
                    <a:pt x="18571" y="34890"/>
                  </a:lnTo>
                  <a:lnTo>
                    <a:pt x="25627" y="23679"/>
                  </a:lnTo>
                  <a:lnTo>
                    <a:pt x="33636" y="14147"/>
                  </a:lnTo>
                  <a:lnTo>
                    <a:pt x="42383" y="6939"/>
                  </a:lnTo>
                  <a:lnTo>
                    <a:pt x="51676" y="2210"/>
                  </a:lnTo>
                  <a:lnTo>
                    <a:pt x="61526" y="0"/>
                  </a:lnTo>
                  <a:lnTo>
                    <a:pt x="72123" y="478"/>
                  </a:lnTo>
                  <a:lnTo>
                    <a:pt x="83512" y="3471"/>
                  </a:lnTo>
                  <a:lnTo>
                    <a:pt x="95601" y="8717"/>
                  </a:lnTo>
                  <a:lnTo>
                    <a:pt x="108248" y="16041"/>
                  </a:lnTo>
                  <a:lnTo>
                    <a:pt x="121309" y="25148"/>
                  </a:lnTo>
                  <a:lnTo>
                    <a:pt x="134503" y="35667"/>
                  </a:lnTo>
                  <a:lnTo>
                    <a:pt x="147434" y="47242"/>
                  </a:lnTo>
                  <a:lnTo>
                    <a:pt x="159899" y="59576"/>
                  </a:lnTo>
                  <a:lnTo>
                    <a:pt x="171556" y="72279"/>
                  </a:lnTo>
                  <a:lnTo>
                    <a:pt x="181858" y="84881"/>
                  </a:lnTo>
                  <a:lnTo>
                    <a:pt x="190639" y="97142"/>
                  </a:lnTo>
                  <a:lnTo>
                    <a:pt x="198044" y="109342"/>
                  </a:lnTo>
                  <a:lnTo>
                    <a:pt x="204342" y="122139"/>
                  </a:lnTo>
                  <a:lnTo>
                    <a:pt x="209806" y="135862"/>
                  </a:lnTo>
                  <a:lnTo>
                    <a:pt x="214664" y="150352"/>
                  </a:lnTo>
                  <a:lnTo>
                    <a:pt x="219097" y="165158"/>
                  </a:lnTo>
                  <a:lnTo>
                    <a:pt x="223228" y="179973"/>
                  </a:lnTo>
                  <a:lnTo>
                    <a:pt x="226988" y="194667"/>
                  </a:lnTo>
                  <a:lnTo>
                    <a:pt x="230135" y="209212"/>
                  </a:lnTo>
                  <a:lnTo>
                    <a:pt x="232582" y="223618"/>
                  </a:lnTo>
                  <a:lnTo>
                    <a:pt x="234398" y="237885"/>
                  </a:lnTo>
                  <a:lnTo>
                    <a:pt x="235896" y="253703"/>
                  </a:lnTo>
                  <a:lnTo>
                    <a:pt x="237208" y="275819"/>
                  </a:lnTo>
                  <a:lnTo>
                    <a:pt x="238557" y="31220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690667" y="1195337"/>
              <a:ext cx="269086" cy="710322"/>
            </a:xfrm>
            <a:custGeom>
              <a:avLst/>
              <a:gdLst/>
              <a:ahLst/>
              <a:cxnLst/>
              <a:rect l="0" t="0" r="0" b="0"/>
              <a:pathLst>
                <a:path w="269086" h="710322">
                  <a:moveTo>
                    <a:pt x="111157" y="583979"/>
                  </a:moveTo>
                  <a:lnTo>
                    <a:pt x="116958" y="578044"/>
                  </a:lnTo>
                  <a:lnTo>
                    <a:pt x="121882" y="571839"/>
                  </a:lnTo>
                  <a:lnTo>
                    <a:pt x="126384" y="564744"/>
                  </a:lnTo>
                  <a:lnTo>
                    <a:pt x="130606" y="556803"/>
                  </a:lnTo>
                  <a:lnTo>
                    <a:pt x="134619" y="548157"/>
                  </a:lnTo>
                  <a:lnTo>
                    <a:pt x="138477" y="538958"/>
                  </a:lnTo>
                  <a:lnTo>
                    <a:pt x="142056" y="529186"/>
                  </a:lnTo>
                  <a:lnTo>
                    <a:pt x="145083" y="518647"/>
                  </a:lnTo>
                  <a:lnTo>
                    <a:pt x="147443" y="507306"/>
                  </a:lnTo>
                  <a:lnTo>
                    <a:pt x="148857" y="495420"/>
                  </a:lnTo>
                  <a:lnTo>
                    <a:pt x="148825" y="483442"/>
                  </a:lnTo>
                  <a:lnTo>
                    <a:pt x="147201" y="471649"/>
                  </a:lnTo>
                  <a:lnTo>
                    <a:pt x="143991" y="460290"/>
                  </a:lnTo>
                  <a:lnTo>
                    <a:pt x="139171" y="449662"/>
                  </a:lnTo>
                  <a:lnTo>
                    <a:pt x="132887" y="439863"/>
                  </a:lnTo>
                  <a:lnTo>
                    <a:pt x="125246" y="431300"/>
                  </a:lnTo>
                  <a:lnTo>
                    <a:pt x="116221" y="424752"/>
                  </a:lnTo>
                  <a:lnTo>
                    <a:pt x="105936" y="420469"/>
                  </a:lnTo>
                  <a:lnTo>
                    <a:pt x="94776" y="418559"/>
                  </a:lnTo>
                  <a:lnTo>
                    <a:pt x="83295" y="419239"/>
                  </a:lnTo>
                  <a:lnTo>
                    <a:pt x="71839" y="422369"/>
                  </a:lnTo>
                  <a:lnTo>
                    <a:pt x="60707" y="427705"/>
                  </a:lnTo>
                  <a:lnTo>
                    <a:pt x="50232" y="435090"/>
                  </a:lnTo>
                  <a:lnTo>
                    <a:pt x="40524" y="444242"/>
                  </a:lnTo>
                  <a:lnTo>
                    <a:pt x="31685" y="454961"/>
                  </a:lnTo>
                  <a:lnTo>
                    <a:pt x="23887" y="467202"/>
                  </a:lnTo>
                  <a:lnTo>
                    <a:pt x="17124" y="480806"/>
                  </a:lnTo>
                  <a:lnTo>
                    <a:pt x="11411" y="495516"/>
                  </a:lnTo>
                  <a:lnTo>
                    <a:pt x="6863" y="511068"/>
                  </a:lnTo>
                  <a:lnTo>
                    <a:pt x="3436" y="527228"/>
                  </a:lnTo>
                  <a:lnTo>
                    <a:pt x="1116" y="543656"/>
                  </a:lnTo>
                  <a:lnTo>
                    <a:pt x="0" y="559911"/>
                  </a:lnTo>
                  <a:lnTo>
                    <a:pt x="31" y="575765"/>
                  </a:lnTo>
                  <a:lnTo>
                    <a:pt x="1186" y="591021"/>
                  </a:lnTo>
                  <a:lnTo>
                    <a:pt x="3555" y="605426"/>
                  </a:lnTo>
                  <a:lnTo>
                    <a:pt x="7076" y="618928"/>
                  </a:lnTo>
                  <a:lnTo>
                    <a:pt x="11558" y="631470"/>
                  </a:lnTo>
                  <a:lnTo>
                    <a:pt x="16782" y="642909"/>
                  </a:lnTo>
                  <a:lnTo>
                    <a:pt x="22559" y="653269"/>
                  </a:lnTo>
                  <a:lnTo>
                    <a:pt x="28893" y="662550"/>
                  </a:lnTo>
                  <a:lnTo>
                    <a:pt x="35977" y="670647"/>
                  </a:lnTo>
                  <a:lnTo>
                    <a:pt x="43859" y="677600"/>
                  </a:lnTo>
                  <a:lnTo>
                    <a:pt x="52610" y="683102"/>
                  </a:lnTo>
                  <a:lnTo>
                    <a:pt x="62394" y="686442"/>
                  </a:lnTo>
                  <a:lnTo>
                    <a:pt x="73198" y="687422"/>
                  </a:lnTo>
                  <a:lnTo>
                    <a:pt x="84708" y="686131"/>
                  </a:lnTo>
                  <a:lnTo>
                    <a:pt x="96425" y="682681"/>
                  </a:lnTo>
                  <a:lnTo>
                    <a:pt x="108046" y="677351"/>
                  </a:lnTo>
                  <a:lnTo>
                    <a:pt x="119457" y="670199"/>
                  </a:lnTo>
                  <a:lnTo>
                    <a:pt x="130651" y="660979"/>
                  </a:lnTo>
                  <a:lnTo>
                    <a:pt x="141655" y="649752"/>
                  </a:lnTo>
                  <a:lnTo>
                    <a:pt x="152178" y="637148"/>
                  </a:lnTo>
                  <a:lnTo>
                    <a:pt x="161646" y="624157"/>
                  </a:lnTo>
                  <a:lnTo>
                    <a:pt x="169837" y="611383"/>
                  </a:lnTo>
                  <a:lnTo>
                    <a:pt x="176997" y="598875"/>
                  </a:lnTo>
                  <a:lnTo>
                    <a:pt x="183656" y="586337"/>
                  </a:lnTo>
                  <a:lnTo>
                    <a:pt x="190172" y="573552"/>
                  </a:lnTo>
                  <a:lnTo>
                    <a:pt x="196550" y="559811"/>
                  </a:lnTo>
                  <a:lnTo>
                    <a:pt x="202541" y="543910"/>
                  </a:lnTo>
                  <a:lnTo>
                    <a:pt x="208020" y="525400"/>
                  </a:lnTo>
                  <a:lnTo>
                    <a:pt x="213005" y="505117"/>
                  </a:lnTo>
                  <a:lnTo>
                    <a:pt x="217579" y="484738"/>
                  </a:lnTo>
                  <a:lnTo>
                    <a:pt x="221836" y="465262"/>
                  </a:lnTo>
                  <a:lnTo>
                    <a:pt x="225693" y="446970"/>
                  </a:lnTo>
                  <a:lnTo>
                    <a:pt x="228912" y="429779"/>
                  </a:lnTo>
                  <a:lnTo>
                    <a:pt x="231410" y="413477"/>
                  </a:lnTo>
                  <a:lnTo>
                    <a:pt x="233259" y="397683"/>
                  </a:lnTo>
                  <a:lnTo>
                    <a:pt x="234582" y="381902"/>
                  </a:lnTo>
                  <a:lnTo>
                    <a:pt x="235511" y="365867"/>
                  </a:lnTo>
                  <a:lnTo>
                    <a:pt x="236151" y="349668"/>
                  </a:lnTo>
                  <a:lnTo>
                    <a:pt x="236590" y="333639"/>
                  </a:lnTo>
                  <a:lnTo>
                    <a:pt x="236893" y="317962"/>
                  </a:lnTo>
                  <a:lnTo>
                    <a:pt x="237267" y="302503"/>
                  </a:lnTo>
                  <a:lnTo>
                    <a:pt x="238050" y="286905"/>
                  </a:lnTo>
                  <a:lnTo>
                    <a:pt x="239385" y="270970"/>
                  </a:lnTo>
                  <a:lnTo>
                    <a:pt x="240925" y="254828"/>
                  </a:lnTo>
                  <a:lnTo>
                    <a:pt x="241968" y="238831"/>
                  </a:lnTo>
                  <a:lnTo>
                    <a:pt x="242148" y="223179"/>
                  </a:lnTo>
                  <a:lnTo>
                    <a:pt x="241607" y="207904"/>
                  </a:lnTo>
                  <a:lnTo>
                    <a:pt x="240778" y="192961"/>
                  </a:lnTo>
                  <a:lnTo>
                    <a:pt x="239957" y="178271"/>
                  </a:lnTo>
                  <a:lnTo>
                    <a:pt x="239102" y="163439"/>
                  </a:lnTo>
                  <a:lnTo>
                    <a:pt x="237929" y="147795"/>
                  </a:lnTo>
                  <a:lnTo>
                    <a:pt x="236291" y="131045"/>
                  </a:lnTo>
                  <a:lnTo>
                    <a:pt x="234192" y="113386"/>
                  </a:lnTo>
                  <a:lnTo>
                    <a:pt x="231706" y="95307"/>
                  </a:lnTo>
                  <a:lnTo>
                    <a:pt x="228913" y="77159"/>
                  </a:lnTo>
                  <a:lnTo>
                    <a:pt x="225732" y="59584"/>
                  </a:lnTo>
                  <a:lnTo>
                    <a:pt x="221918" y="43550"/>
                  </a:lnTo>
                  <a:lnTo>
                    <a:pt x="217385" y="29454"/>
                  </a:lnTo>
                  <a:lnTo>
                    <a:pt x="212036" y="17669"/>
                  </a:lnTo>
                  <a:lnTo>
                    <a:pt x="205689" y="8794"/>
                  </a:lnTo>
                  <a:lnTo>
                    <a:pt x="198352" y="2875"/>
                  </a:lnTo>
                  <a:lnTo>
                    <a:pt x="190492" y="0"/>
                  </a:lnTo>
                  <a:lnTo>
                    <a:pt x="182910" y="549"/>
                  </a:lnTo>
                  <a:lnTo>
                    <a:pt x="176038" y="4396"/>
                  </a:lnTo>
                  <a:lnTo>
                    <a:pt x="169953" y="11025"/>
                  </a:lnTo>
                  <a:lnTo>
                    <a:pt x="164558" y="19817"/>
                  </a:lnTo>
                  <a:lnTo>
                    <a:pt x="159707" y="30200"/>
                  </a:lnTo>
                  <a:lnTo>
                    <a:pt x="155262" y="41557"/>
                  </a:lnTo>
                  <a:lnTo>
                    <a:pt x="151110" y="53236"/>
                  </a:lnTo>
                  <a:lnTo>
                    <a:pt x="147165" y="64872"/>
                  </a:lnTo>
                  <a:lnTo>
                    <a:pt x="143530" y="76649"/>
                  </a:lnTo>
                  <a:lnTo>
                    <a:pt x="140469" y="89162"/>
                  </a:lnTo>
                  <a:lnTo>
                    <a:pt x="138077" y="102694"/>
                  </a:lnTo>
                  <a:lnTo>
                    <a:pt x="136302" y="117056"/>
                  </a:lnTo>
                  <a:lnTo>
                    <a:pt x="135028" y="131776"/>
                  </a:lnTo>
                  <a:lnTo>
                    <a:pt x="134138" y="146538"/>
                  </a:lnTo>
                  <a:lnTo>
                    <a:pt x="133692" y="161366"/>
                  </a:lnTo>
                  <a:lnTo>
                    <a:pt x="133918" y="176534"/>
                  </a:lnTo>
                  <a:lnTo>
                    <a:pt x="134880" y="192181"/>
                  </a:lnTo>
                  <a:lnTo>
                    <a:pt x="136337" y="208299"/>
                  </a:lnTo>
                  <a:lnTo>
                    <a:pt x="137856" y="224811"/>
                  </a:lnTo>
                  <a:lnTo>
                    <a:pt x="139175" y="241628"/>
                  </a:lnTo>
                  <a:lnTo>
                    <a:pt x="140381" y="258668"/>
                  </a:lnTo>
                  <a:lnTo>
                    <a:pt x="141798" y="275868"/>
                  </a:lnTo>
                  <a:lnTo>
                    <a:pt x="143599" y="293178"/>
                  </a:lnTo>
                  <a:lnTo>
                    <a:pt x="145640" y="310565"/>
                  </a:lnTo>
                  <a:lnTo>
                    <a:pt x="147556" y="328005"/>
                  </a:lnTo>
                  <a:lnTo>
                    <a:pt x="149150" y="345480"/>
                  </a:lnTo>
                  <a:lnTo>
                    <a:pt x="150713" y="362978"/>
                  </a:lnTo>
                  <a:lnTo>
                    <a:pt x="152902" y="380493"/>
                  </a:lnTo>
                  <a:lnTo>
                    <a:pt x="156038" y="398015"/>
                  </a:lnTo>
                  <a:lnTo>
                    <a:pt x="159960" y="415375"/>
                  </a:lnTo>
                  <a:lnTo>
                    <a:pt x="164210" y="432264"/>
                  </a:lnTo>
                  <a:lnTo>
                    <a:pt x="168476" y="448556"/>
                  </a:lnTo>
                  <a:lnTo>
                    <a:pt x="172629" y="464447"/>
                  </a:lnTo>
                  <a:lnTo>
                    <a:pt x="176636" y="480343"/>
                  </a:lnTo>
                  <a:lnTo>
                    <a:pt x="180517" y="496481"/>
                  </a:lnTo>
                  <a:lnTo>
                    <a:pt x="184461" y="512762"/>
                  </a:lnTo>
                  <a:lnTo>
                    <a:pt x="188801" y="528852"/>
                  </a:lnTo>
                  <a:lnTo>
                    <a:pt x="193691" y="544572"/>
                  </a:lnTo>
                  <a:lnTo>
                    <a:pt x="199113" y="560062"/>
                  </a:lnTo>
                  <a:lnTo>
                    <a:pt x="204977" y="575682"/>
                  </a:lnTo>
                  <a:lnTo>
                    <a:pt x="211186" y="591635"/>
                  </a:lnTo>
                  <a:lnTo>
                    <a:pt x="217813" y="607960"/>
                  </a:lnTo>
                  <a:lnTo>
                    <a:pt x="225094" y="624612"/>
                  </a:lnTo>
                  <a:lnTo>
                    <a:pt x="233087" y="641499"/>
                  </a:lnTo>
                  <a:lnTo>
                    <a:pt x="241269" y="657798"/>
                  </a:lnTo>
                  <a:lnTo>
                    <a:pt x="249405" y="673567"/>
                  </a:lnTo>
                  <a:lnTo>
                    <a:pt x="258213" y="690191"/>
                  </a:lnTo>
                  <a:lnTo>
                    <a:pt x="269085" y="710321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800165" y="2264299"/>
            <a:ext cx="7380478" cy="2115557"/>
            <a:chOff x="800165" y="2264299"/>
            <a:chExt cx="7380478" cy="2115557"/>
          </a:xfrm>
        </p:grpSpPr>
        <p:sp>
          <p:nvSpPr>
            <p:cNvPr id="24" name="Freeform 23"/>
            <p:cNvSpPr/>
            <p:nvPr/>
          </p:nvSpPr>
          <p:spPr>
            <a:xfrm>
              <a:off x="800165" y="2389969"/>
              <a:ext cx="505110" cy="873866"/>
            </a:xfrm>
            <a:custGeom>
              <a:avLst/>
              <a:gdLst/>
              <a:ahLst/>
              <a:cxnLst/>
              <a:rect l="0" t="0" r="0" b="0"/>
              <a:pathLst>
                <a:path w="505110" h="873866">
                  <a:moveTo>
                    <a:pt x="0" y="873865"/>
                  </a:moveTo>
                  <a:lnTo>
                    <a:pt x="67" y="859263"/>
                  </a:lnTo>
                  <a:lnTo>
                    <a:pt x="708" y="845992"/>
                  </a:lnTo>
                  <a:lnTo>
                    <a:pt x="2004" y="832786"/>
                  </a:lnTo>
                  <a:lnTo>
                    <a:pt x="3864" y="819272"/>
                  </a:lnTo>
                  <a:lnTo>
                    <a:pt x="6180" y="805115"/>
                  </a:lnTo>
                  <a:lnTo>
                    <a:pt x="8847" y="790199"/>
                  </a:lnTo>
                  <a:lnTo>
                    <a:pt x="11770" y="774261"/>
                  </a:lnTo>
                  <a:lnTo>
                    <a:pt x="14878" y="756819"/>
                  </a:lnTo>
                  <a:lnTo>
                    <a:pt x="18108" y="737761"/>
                  </a:lnTo>
                  <a:lnTo>
                    <a:pt x="21260" y="717761"/>
                  </a:lnTo>
                  <a:lnTo>
                    <a:pt x="23996" y="698030"/>
                  </a:lnTo>
                  <a:lnTo>
                    <a:pt x="26168" y="679246"/>
                  </a:lnTo>
                  <a:lnTo>
                    <a:pt x="27795" y="661551"/>
                  </a:lnTo>
                  <a:lnTo>
                    <a:pt x="28970" y="644828"/>
                  </a:lnTo>
                  <a:lnTo>
                    <a:pt x="29799" y="628877"/>
                  </a:lnTo>
                  <a:lnTo>
                    <a:pt x="30373" y="613503"/>
                  </a:lnTo>
                  <a:lnTo>
                    <a:pt x="30767" y="598544"/>
                  </a:lnTo>
                  <a:lnTo>
                    <a:pt x="31035" y="583877"/>
                  </a:lnTo>
                  <a:lnTo>
                    <a:pt x="31216" y="569413"/>
                  </a:lnTo>
                  <a:lnTo>
                    <a:pt x="31338" y="555087"/>
                  </a:lnTo>
                  <a:lnTo>
                    <a:pt x="31420" y="540855"/>
                  </a:lnTo>
                  <a:lnTo>
                    <a:pt x="31475" y="526687"/>
                  </a:lnTo>
                  <a:lnTo>
                    <a:pt x="31512" y="512562"/>
                  </a:lnTo>
                  <a:lnTo>
                    <a:pt x="31536" y="498466"/>
                  </a:lnTo>
                  <a:lnTo>
                    <a:pt x="31553" y="484389"/>
                  </a:lnTo>
                  <a:lnTo>
                    <a:pt x="31564" y="470325"/>
                  </a:lnTo>
                  <a:lnTo>
                    <a:pt x="31571" y="456269"/>
                  </a:lnTo>
                  <a:lnTo>
                    <a:pt x="31576" y="442220"/>
                  </a:lnTo>
                  <a:lnTo>
                    <a:pt x="31579" y="428174"/>
                  </a:lnTo>
                  <a:lnTo>
                    <a:pt x="31582" y="414131"/>
                  </a:lnTo>
                  <a:lnTo>
                    <a:pt x="31583" y="400089"/>
                  </a:lnTo>
                  <a:lnTo>
                    <a:pt x="31584" y="386049"/>
                  </a:lnTo>
                  <a:lnTo>
                    <a:pt x="31585" y="372010"/>
                  </a:lnTo>
                  <a:lnTo>
                    <a:pt x="31585" y="357971"/>
                  </a:lnTo>
                  <a:lnTo>
                    <a:pt x="31585" y="343932"/>
                  </a:lnTo>
                  <a:lnTo>
                    <a:pt x="31585" y="329894"/>
                  </a:lnTo>
                  <a:lnTo>
                    <a:pt x="31586" y="315855"/>
                  </a:lnTo>
                  <a:lnTo>
                    <a:pt x="31586" y="301817"/>
                  </a:lnTo>
                  <a:lnTo>
                    <a:pt x="31586" y="287770"/>
                  </a:lnTo>
                  <a:lnTo>
                    <a:pt x="31586" y="273386"/>
                  </a:lnTo>
                  <a:lnTo>
                    <a:pt x="31586" y="258051"/>
                  </a:lnTo>
                  <a:lnTo>
                    <a:pt x="31586" y="241516"/>
                  </a:lnTo>
                  <a:lnTo>
                    <a:pt x="31586" y="224172"/>
                  </a:lnTo>
                  <a:lnTo>
                    <a:pt x="31586" y="206838"/>
                  </a:lnTo>
                  <a:lnTo>
                    <a:pt x="31619" y="190083"/>
                  </a:lnTo>
                  <a:lnTo>
                    <a:pt x="32818" y="177138"/>
                  </a:lnTo>
                  <a:lnTo>
                    <a:pt x="35871" y="171823"/>
                  </a:lnTo>
                  <a:lnTo>
                    <a:pt x="39351" y="172705"/>
                  </a:lnTo>
                  <a:lnTo>
                    <a:pt x="42790" y="177666"/>
                  </a:lnTo>
                  <a:lnTo>
                    <a:pt x="46177" y="185414"/>
                  </a:lnTo>
                  <a:lnTo>
                    <a:pt x="49556" y="195118"/>
                  </a:lnTo>
                  <a:lnTo>
                    <a:pt x="52952" y="206193"/>
                  </a:lnTo>
                  <a:lnTo>
                    <a:pt x="56372" y="218217"/>
                  </a:lnTo>
                  <a:lnTo>
                    <a:pt x="59815" y="230894"/>
                  </a:lnTo>
                  <a:lnTo>
                    <a:pt x="63277" y="244016"/>
                  </a:lnTo>
                  <a:lnTo>
                    <a:pt x="66753" y="257438"/>
                  </a:lnTo>
                  <a:lnTo>
                    <a:pt x="70239" y="271063"/>
                  </a:lnTo>
                  <a:lnTo>
                    <a:pt x="73733" y="284825"/>
                  </a:lnTo>
                  <a:lnTo>
                    <a:pt x="77231" y="298678"/>
                  </a:lnTo>
                  <a:lnTo>
                    <a:pt x="80738" y="312597"/>
                  </a:lnTo>
                  <a:lnTo>
                    <a:pt x="84416" y="326726"/>
                  </a:lnTo>
                  <a:lnTo>
                    <a:pt x="88570" y="341357"/>
                  </a:lnTo>
                  <a:lnTo>
                    <a:pt x="93326" y="356611"/>
                  </a:lnTo>
                  <a:lnTo>
                    <a:pt x="98487" y="372451"/>
                  </a:lnTo>
                  <a:lnTo>
                    <a:pt x="103643" y="388769"/>
                  </a:lnTo>
                  <a:lnTo>
                    <a:pt x="108564" y="405447"/>
                  </a:lnTo>
                  <a:lnTo>
                    <a:pt x="113512" y="422223"/>
                  </a:lnTo>
                  <a:lnTo>
                    <a:pt x="119126" y="438713"/>
                  </a:lnTo>
                  <a:lnTo>
                    <a:pt x="125710" y="454733"/>
                  </a:lnTo>
                  <a:lnTo>
                    <a:pt x="132930" y="470439"/>
                  </a:lnTo>
                  <a:lnTo>
                    <a:pt x="140015" y="486212"/>
                  </a:lnTo>
                  <a:lnTo>
                    <a:pt x="146526" y="502267"/>
                  </a:lnTo>
                  <a:lnTo>
                    <a:pt x="152524" y="518492"/>
                  </a:lnTo>
                  <a:lnTo>
                    <a:pt x="158385" y="534544"/>
                  </a:lnTo>
                  <a:lnTo>
                    <a:pt x="164363" y="550230"/>
                  </a:lnTo>
                  <a:lnTo>
                    <a:pt x="170547" y="565357"/>
                  </a:lnTo>
                  <a:lnTo>
                    <a:pt x="176939" y="579669"/>
                  </a:lnTo>
                  <a:lnTo>
                    <a:pt x="183505" y="593113"/>
                  </a:lnTo>
                  <a:lnTo>
                    <a:pt x="190204" y="605955"/>
                  </a:lnTo>
                  <a:lnTo>
                    <a:pt x="197001" y="618659"/>
                  </a:lnTo>
                  <a:lnTo>
                    <a:pt x="203868" y="631504"/>
                  </a:lnTo>
                  <a:lnTo>
                    <a:pt x="210783" y="644421"/>
                  </a:lnTo>
                  <a:lnTo>
                    <a:pt x="217732" y="657101"/>
                  </a:lnTo>
                  <a:lnTo>
                    <a:pt x="224709" y="669369"/>
                  </a:lnTo>
                  <a:lnTo>
                    <a:pt x="231869" y="681048"/>
                  </a:lnTo>
                  <a:lnTo>
                    <a:pt x="239515" y="691891"/>
                  </a:lnTo>
                  <a:lnTo>
                    <a:pt x="247773" y="701857"/>
                  </a:lnTo>
                  <a:lnTo>
                    <a:pt x="256608" y="711381"/>
                  </a:lnTo>
                  <a:lnTo>
                    <a:pt x="265917" y="721235"/>
                  </a:lnTo>
                  <a:lnTo>
                    <a:pt x="275592" y="731823"/>
                  </a:lnTo>
                  <a:lnTo>
                    <a:pt x="285700" y="742716"/>
                  </a:lnTo>
                  <a:lnTo>
                    <a:pt x="296470" y="752890"/>
                  </a:lnTo>
                  <a:lnTo>
                    <a:pt x="307975" y="761791"/>
                  </a:lnTo>
                  <a:lnTo>
                    <a:pt x="320142" y="768884"/>
                  </a:lnTo>
                  <a:lnTo>
                    <a:pt x="332841" y="773434"/>
                  </a:lnTo>
                  <a:lnTo>
                    <a:pt x="345936" y="775289"/>
                  </a:lnTo>
                  <a:lnTo>
                    <a:pt x="359153" y="774447"/>
                  </a:lnTo>
                  <a:lnTo>
                    <a:pt x="372100" y="770782"/>
                  </a:lnTo>
                  <a:lnTo>
                    <a:pt x="384579" y="764501"/>
                  </a:lnTo>
                  <a:lnTo>
                    <a:pt x="396416" y="755899"/>
                  </a:lnTo>
                  <a:lnTo>
                    <a:pt x="407372" y="745168"/>
                  </a:lnTo>
                  <a:lnTo>
                    <a:pt x="417404" y="732626"/>
                  </a:lnTo>
                  <a:lnTo>
                    <a:pt x="426464" y="718818"/>
                  </a:lnTo>
                  <a:lnTo>
                    <a:pt x="434411" y="704413"/>
                  </a:lnTo>
                  <a:lnTo>
                    <a:pt x="441279" y="689844"/>
                  </a:lnTo>
                  <a:lnTo>
                    <a:pt x="447231" y="675471"/>
                  </a:lnTo>
                  <a:lnTo>
                    <a:pt x="452472" y="661666"/>
                  </a:lnTo>
                  <a:lnTo>
                    <a:pt x="457186" y="648558"/>
                  </a:lnTo>
                  <a:lnTo>
                    <a:pt x="461524" y="635771"/>
                  </a:lnTo>
                  <a:lnTo>
                    <a:pt x="465599" y="622571"/>
                  </a:lnTo>
                  <a:lnTo>
                    <a:pt x="469486" y="608575"/>
                  </a:lnTo>
                  <a:lnTo>
                    <a:pt x="473081" y="593900"/>
                  </a:lnTo>
                  <a:lnTo>
                    <a:pt x="476115" y="578969"/>
                  </a:lnTo>
                  <a:lnTo>
                    <a:pt x="478497" y="564066"/>
                  </a:lnTo>
                  <a:lnTo>
                    <a:pt x="480605" y="549144"/>
                  </a:lnTo>
                  <a:lnTo>
                    <a:pt x="483167" y="533913"/>
                  </a:lnTo>
                  <a:lnTo>
                    <a:pt x="486552" y="518224"/>
                  </a:lnTo>
                  <a:lnTo>
                    <a:pt x="490472" y="502078"/>
                  </a:lnTo>
                  <a:lnTo>
                    <a:pt x="494189" y="485547"/>
                  </a:lnTo>
                  <a:lnTo>
                    <a:pt x="497280" y="468717"/>
                  </a:lnTo>
                  <a:lnTo>
                    <a:pt x="499659" y="451669"/>
                  </a:lnTo>
                  <a:lnTo>
                    <a:pt x="501405" y="434464"/>
                  </a:lnTo>
                  <a:lnTo>
                    <a:pt x="502648" y="417150"/>
                  </a:lnTo>
                  <a:lnTo>
                    <a:pt x="503517" y="399760"/>
                  </a:lnTo>
                  <a:lnTo>
                    <a:pt x="504115" y="382319"/>
                  </a:lnTo>
                  <a:lnTo>
                    <a:pt x="504524" y="364843"/>
                  </a:lnTo>
                  <a:lnTo>
                    <a:pt x="504801" y="347343"/>
                  </a:lnTo>
                  <a:lnTo>
                    <a:pt x="504988" y="329828"/>
                  </a:lnTo>
                  <a:lnTo>
                    <a:pt x="505109" y="312302"/>
                  </a:lnTo>
                  <a:lnTo>
                    <a:pt x="505020" y="294769"/>
                  </a:lnTo>
                  <a:lnTo>
                    <a:pt x="504429" y="277231"/>
                  </a:lnTo>
                  <a:lnTo>
                    <a:pt x="503218" y="259694"/>
                  </a:lnTo>
                  <a:lnTo>
                    <a:pt x="501590" y="242324"/>
                  </a:lnTo>
                  <a:lnTo>
                    <a:pt x="499959" y="225427"/>
                  </a:lnTo>
                  <a:lnTo>
                    <a:pt x="498563" y="209130"/>
                  </a:lnTo>
                  <a:lnTo>
                    <a:pt x="497305" y="193237"/>
                  </a:lnTo>
                  <a:lnTo>
                    <a:pt x="495854" y="177339"/>
                  </a:lnTo>
                  <a:lnTo>
                    <a:pt x="494026" y="161199"/>
                  </a:lnTo>
                  <a:lnTo>
                    <a:pt x="491798" y="144918"/>
                  </a:lnTo>
                  <a:lnTo>
                    <a:pt x="489223" y="128827"/>
                  </a:lnTo>
                  <a:lnTo>
                    <a:pt x="486377" y="113106"/>
                  </a:lnTo>
                  <a:lnTo>
                    <a:pt x="483329" y="97616"/>
                  </a:lnTo>
                  <a:lnTo>
                    <a:pt x="480138" y="81996"/>
                  </a:lnTo>
                  <a:lnTo>
                    <a:pt x="476849" y="66066"/>
                  </a:lnTo>
                  <a:lnTo>
                    <a:pt x="473648" y="50547"/>
                  </a:lnTo>
                  <a:lnTo>
                    <a:pt x="470538" y="35452"/>
                  </a:lnTo>
                  <a:lnTo>
                    <a:pt x="467248" y="19453"/>
                  </a:lnTo>
                  <a:lnTo>
                    <a:pt x="463254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33515" y="2865093"/>
              <a:ext cx="240517" cy="281386"/>
            </a:xfrm>
            <a:custGeom>
              <a:avLst/>
              <a:gdLst/>
              <a:ahLst/>
              <a:cxnLst/>
              <a:rect l="0" t="0" r="0" b="0"/>
              <a:pathLst>
                <a:path w="240517" h="281386">
                  <a:moveTo>
                    <a:pt x="103645" y="146057"/>
                  </a:moveTo>
                  <a:lnTo>
                    <a:pt x="106579" y="137255"/>
                  </a:lnTo>
                  <a:lnTo>
                    <a:pt x="109361" y="128909"/>
                  </a:lnTo>
                  <a:lnTo>
                    <a:pt x="112256" y="120206"/>
                  </a:lnTo>
                  <a:lnTo>
                    <a:pt x="115124" y="110912"/>
                  </a:lnTo>
                  <a:lnTo>
                    <a:pt x="117640" y="100768"/>
                  </a:lnTo>
                  <a:lnTo>
                    <a:pt x="119642" y="89732"/>
                  </a:lnTo>
                  <a:lnTo>
                    <a:pt x="120809" y="78238"/>
                  </a:lnTo>
                  <a:lnTo>
                    <a:pt x="120607" y="67065"/>
                  </a:lnTo>
                  <a:lnTo>
                    <a:pt x="118873" y="56629"/>
                  </a:lnTo>
                  <a:lnTo>
                    <a:pt x="115759" y="46997"/>
                  </a:lnTo>
                  <a:lnTo>
                    <a:pt x="111534" y="38068"/>
                  </a:lnTo>
                  <a:lnTo>
                    <a:pt x="106468" y="29697"/>
                  </a:lnTo>
                  <a:lnTo>
                    <a:pt x="100628" y="21905"/>
                  </a:lnTo>
                  <a:lnTo>
                    <a:pt x="93885" y="14883"/>
                  </a:lnTo>
                  <a:lnTo>
                    <a:pt x="86240" y="8687"/>
                  </a:lnTo>
                  <a:lnTo>
                    <a:pt x="77819" y="3711"/>
                  </a:lnTo>
                  <a:lnTo>
                    <a:pt x="68789" y="730"/>
                  </a:lnTo>
                  <a:lnTo>
                    <a:pt x="59315" y="0"/>
                  </a:lnTo>
                  <a:lnTo>
                    <a:pt x="49852" y="1630"/>
                  </a:lnTo>
                  <a:lnTo>
                    <a:pt x="41111" y="5840"/>
                  </a:lnTo>
                  <a:lnTo>
                    <a:pt x="33422" y="12489"/>
                  </a:lnTo>
                  <a:lnTo>
                    <a:pt x="26769" y="21171"/>
                  </a:lnTo>
                  <a:lnTo>
                    <a:pt x="20985" y="31424"/>
                  </a:lnTo>
                  <a:lnTo>
                    <a:pt x="15874" y="42833"/>
                  </a:lnTo>
                  <a:lnTo>
                    <a:pt x="11423" y="55065"/>
                  </a:lnTo>
                  <a:lnTo>
                    <a:pt x="7797" y="67873"/>
                  </a:lnTo>
                  <a:lnTo>
                    <a:pt x="5021" y="81083"/>
                  </a:lnTo>
                  <a:lnTo>
                    <a:pt x="2984" y="94733"/>
                  </a:lnTo>
                  <a:lnTo>
                    <a:pt x="1534" y="109042"/>
                  </a:lnTo>
                  <a:lnTo>
                    <a:pt x="525" y="124080"/>
                  </a:lnTo>
                  <a:lnTo>
                    <a:pt x="0" y="139774"/>
                  </a:lnTo>
                  <a:lnTo>
                    <a:pt x="172" y="155995"/>
                  </a:lnTo>
                  <a:lnTo>
                    <a:pt x="1102" y="172609"/>
                  </a:lnTo>
                  <a:lnTo>
                    <a:pt x="2709" y="189342"/>
                  </a:lnTo>
                  <a:lnTo>
                    <a:pt x="4859" y="205802"/>
                  </a:lnTo>
                  <a:lnTo>
                    <a:pt x="7425" y="221785"/>
                  </a:lnTo>
                  <a:lnTo>
                    <a:pt x="10623" y="236787"/>
                  </a:lnTo>
                  <a:lnTo>
                    <a:pt x="14980" y="249958"/>
                  </a:lnTo>
                  <a:lnTo>
                    <a:pt x="20691" y="260989"/>
                  </a:lnTo>
                  <a:lnTo>
                    <a:pt x="27646" y="269735"/>
                  </a:lnTo>
                  <a:lnTo>
                    <a:pt x="35610" y="275951"/>
                  </a:lnTo>
                  <a:lnTo>
                    <a:pt x="44334" y="279758"/>
                  </a:lnTo>
                  <a:lnTo>
                    <a:pt x="53445" y="281385"/>
                  </a:lnTo>
                  <a:lnTo>
                    <a:pt x="62473" y="280982"/>
                  </a:lnTo>
                  <a:lnTo>
                    <a:pt x="71170" y="278824"/>
                  </a:lnTo>
                  <a:lnTo>
                    <a:pt x="79481" y="275108"/>
                  </a:lnTo>
                  <a:lnTo>
                    <a:pt x="87450" y="269874"/>
                  </a:lnTo>
                  <a:lnTo>
                    <a:pt x="95141" y="263278"/>
                  </a:lnTo>
                  <a:lnTo>
                    <a:pt x="102460" y="255409"/>
                  </a:lnTo>
                  <a:lnTo>
                    <a:pt x="109156" y="246225"/>
                  </a:lnTo>
                  <a:lnTo>
                    <a:pt x="115145" y="235823"/>
                  </a:lnTo>
                  <a:lnTo>
                    <a:pt x="120489" y="224415"/>
                  </a:lnTo>
                  <a:lnTo>
                    <a:pt x="125313" y="212233"/>
                  </a:lnTo>
                  <a:lnTo>
                    <a:pt x="129740" y="199483"/>
                  </a:lnTo>
                  <a:lnTo>
                    <a:pt x="133714" y="186329"/>
                  </a:lnTo>
                  <a:lnTo>
                    <a:pt x="137011" y="172893"/>
                  </a:lnTo>
                  <a:lnTo>
                    <a:pt x="139558" y="159267"/>
                  </a:lnTo>
                  <a:lnTo>
                    <a:pt x="141269" y="145676"/>
                  </a:lnTo>
                  <a:lnTo>
                    <a:pt x="141969" y="132471"/>
                  </a:lnTo>
                  <a:lnTo>
                    <a:pt x="141636" y="119878"/>
                  </a:lnTo>
                  <a:lnTo>
                    <a:pt x="139623" y="110278"/>
                  </a:lnTo>
                  <a:lnTo>
                    <a:pt x="136205" y="107049"/>
                  </a:lnTo>
                  <a:lnTo>
                    <a:pt x="133534" y="109940"/>
                  </a:lnTo>
                  <a:lnTo>
                    <a:pt x="132284" y="117452"/>
                  </a:lnTo>
                  <a:lnTo>
                    <a:pt x="132343" y="127878"/>
                  </a:lnTo>
                  <a:lnTo>
                    <a:pt x="133424" y="139573"/>
                  </a:lnTo>
                  <a:lnTo>
                    <a:pt x="135254" y="151561"/>
                  </a:lnTo>
                  <a:lnTo>
                    <a:pt x="137614" y="163414"/>
                  </a:lnTo>
                  <a:lnTo>
                    <a:pt x="140343" y="175002"/>
                  </a:lnTo>
                  <a:lnTo>
                    <a:pt x="143330" y="186321"/>
                  </a:lnTo>
                  <a:lnTo>
                    <a:pt x="146657" y="197249"/>
                  </a:lnTo>
                  <a:lnTo>
                    <a:pt x="150576" y="207533"/>
                  </a:lnTo>
                  <a:lnTo>
                    <a:pt x="155184" y="217083"/>
                  </a:lnTo>
                  <a:lnTo>
                    <a:pt x="160585" y="225805"/>
                  </a:lnTo>
                  <a:lnTo>
                    <a:pt x="166967" y="233519"/>
                  </a:lnTo>
                  <a:lnTo>
                    <a:pt x="174338" y="240212"/>
                  </a:lnTo>
                  <a:lnTo>
                    <a:pt x="182560" y="245538"/>
                  </a:lnTo>
                  <a:lnTo>
                    <a:pt x="191449" y="248760"/>
                  </a:lnTo>
                  <a:lnTo>
                    <a:pt x="200821" y="249675"/>
                  </a:lnTo>
                  <a:lnTo>
                    <a:pt x="210079" y="248836"/>
                  </a:lnTo>
                  <a:lnTo>
                    <a:pt x="219131" y="247211"/>
                  </a:lnTo>
                  <a:lnTo>
                    <a:pt x="228766" y="244655"/>
                  </a:lnTo>
                  <a:lnTo>
                    <a:pt x="240516" y="240813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71500" y="2495253"/>
              <a:ext cx="18345" cy="621183"/>
            </a:xfrm>
            <a:custGeom>
              <a:avLst/>
              <a:gdLst/>
              <a:ahLst/>
              <a:cxnLst/>
              <a:rect l="0" t="0" r="0" b="0"/>
              <a:pathLst>
                <a:path w="18345" h="621183">
                  <a:moveTo>
                    <a:pt x="7816" y="0"/>
                  </a:moveTo>
                  <a:lnTo>
                    <a:pt x="4949" y="11936"/>
                  </a:lnTo>
                  <a:lnTo>
                    <a:pt x="2807" y="24986"/>
                  </a:lnTo>
                  <a:lnTo>
                    <a:pt x="1209" y="40461"/>
                  </a:lnTo>
                  <a:lnTo>
                    <a:pt x="201" y="57683"/>
                  </a:lnTo>
                  <a:lnTo>
                    <a:pt x="0" y="75347"/>
                  </a:lnTo>
                  <a:lnTo>
                    <a:pt x="651" y="92647"/>
                  </a:lnTo>
                  <a:lnTo>
                    <a:pt x="1890" y="109466"/>
                  </a:lnTo>
                  <a:lnTo>
                    <a:pt x="3254" y="126111"/>
                  </a:lnTo>
                  <a:lnTo>
                    <a:pt x="4464" y="142818"/>
                  </a:lnTo>
                  <a:lnTo>
                    <a:pt x="5426" y="159679"/>
                  </a:lnTo>
                  <a:lnTo>
                    <a:pt x="6145" y="176706"/>
                  </a:lnTo>
                  <a:lnTo>
                    <a:pt x="6664" y="193874"/>
                  </a:lnTo>
                  <a:lnTo>
                    <a:pt x="7029" y="211153"/>
                  </a:lnTo>
                  <a:lnTo>
                    <a:pt x="7282" y="228514"/>
                  </a:lnTo>
                  <a:lnTo>
                    <a:pt x="7451" y="245933"/>
                  </a:lnTo>
                  <a:lnTo>
                    <a:pt x="7396" y="263393"/>
                  </a:lnTo>
                  <a:lnTo>
                    <a:pt x="6827" y="280881"/>
                  </a:lnTo>
                  <a:lnTo>
                    <a:pt x="5637" y="298389"/>
                  </a:lnTo>
                  <a:lnTo>
                    <a:pt x="4193" y="315910"/>
                  </a:lnTo>
                  <a:lnTo>
                    <a:pt x="3218" y="333439"/>
                  </a:lnTo>
                  <a:lnTo>
                    <a:pt x="3080" y="350970"/>
                  </a:lnTo>
                  <a:lnTo>
                    <a:pt x="3650" y="368337"/>
                  </a:lnTo>
                  <a:lnTo>
                    <a:pt x="4498" y="385230"/>
                  </a:lnTo>
                  <a:lnTo>
                    <a:pt x="5327" y="401521"/>
                  </a:lnTo>
                  <a:lnTo>
                    <a:pt x="6018" y="417240"/>
                  </a:lnTo>
                  <a:lnTo>
                    <a:pt x="6549" y="432490"/>
                  </a:lnTo>
                  <a:lnTo>
                    <a:pt x="6942" y="447376"/>
                  </a:lnTo>
                  <a:lnTo>
                    <a:pt x="7391" y="461832"/>
                  </a:lnTo>
                  <a:lnTo>
                    <a:pt x="8232" y="475626"/>
                  </a:lnTo>
                  <a:lnTo>
                    <a:pt x="9613" y="488695"/>
                  </a:lnTo>
                  <a:lnTo>
                    <a:pt x="11356" y="501439"/>
                  </a:lnTo>
                  <a:lnTo>
                    <a:pt x="13065" y="514603"/>
                  </a:lnTo>
                  <a:lnTo>
                    <a:pt x="14509" y="528566"/>
                  </a:lnTo>
                  <a:lnTo>
                    <a:pt x="15633" y="543189"/>
                  </a:lnTo>
                  <a:lnTo>
                    <a:pt x="16582" y="559736"/>
                  </a:lnTo>
                  <a:lnTo>
                    <a:pt x="17439" y="583020"/>
                  </a:lnTo>
                  <a:lnTo>
                    <a:pt x="18344" y="62118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42445" y="2716352"/>
              <a:ext cx="305328" cy="63172"/>
            </a:xfrm>
            <a:custGeom>
              <a:avLst/>
              <a:gdLst/>
              <a:ahLst/>
              <a:cxnLst/>
              <a:rect l="0" t="0" r="0" b="0"/>
              <a:pathLst>
                <a:path w="305328" h="63172">
                  <a:moveTo>
                    <a:pt x="305327" y="0"/>
                  </a:moveTo>
                  <a:lnTo>
                    <a:pt x="290725" y="67"/>
                  </a:lnTo>
                  <a:lnTo>
                    <a:pt x="277454" y="707"/>
                  </a:lnTo>
                  <a:lnTo>
                    <a:pt x="264257" y="2004"/>
                  </a:lnTo>
                  <a:lnTo>
                    <a:pt x="251088" y="3864"/>
                  </a:lnTo>
                  <a:lnTo>
                    <a:pt x="238228" y="6180"/>
                  </a:lnTo>
                  <a:lnTo>
                    <a:pt x="225818" y="8842"/>
                  </a:lnTo>
                  <a:lnTo>
                    <a:pt x="213532" y="11593"/>
                  </a:lnTo>
                  <a:lnTo>
                    <a:pt x="200683" y="14052"/>
                  </a:lnTo>
                  <a:lnTo>
                    <a:pt x="186923" y="16043"/>
                  </a:lnTo>
                  <a:lnTo>
                    <a:pt x="172241" y="17887"/>
                  </a:lnTo>
                  <a:lnTo>
                    <a:pt x="156774" y="20271"/>
                  </a:lnTo>
                  <a:lnTo>
                    <a:pt x="140703" y="23542"/>
                  </a:lnTo>
                  <a:lnTo>
                    <a:pt x="124351" y="27555"/>
                  </a:lnTo>
                  <a:lnTo>
                    <a:pt x="108155" y="31868"/>
                  </a:lnTo>
                  <a:lnTo>
                    <a:pt x="92344" y="36176"/>
                  </a:lnTo>
                  <a:lnTo>
                    <a:pt x="77119" y="40357"/>
                  </a:lnTo>
                  <a:lnTo>
                    <a:pt x="62735" y="44384"/>
                  </a:lnTo>
                  <a:lnTo>
                    <a:pt x="49257" y="48268"/>
                  </a:lnTo>
                  <a:lnTo>
                    <a:pt x="37029" y="51887"/>
                  </a:lnTo>
                  <a:lnTo>
                    <a:pt x="25563" y="55331"/>
                  </a:lnTo>
                  <a:lnTo>
                    <a:pt x="13851" y="58900"/>
                  </a:lnTo>
                  <a:lnTo>
                    <a:pt x="0" y="63171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09519" y="2863751"/>
              <a:ext cx="164596" cy="239410"/>
            </a:xfrm>
            <a:custGeom>
              <a:avLst/>
              <a:gdLst/>
              <a:ahLst/>
              <a:cxnLst/>
              <a:rect l="0" t="0" r="0" b="0"/>
              <a:pathLst>
                <a:path w="164596" h="239410">
                  <a:moveTo>
                    <a:pt x="27724" y="0"/>
                  </a:moveTo>
                  <a:lnTo>
                    <a:pt x="21924" y="6068"/>
                  </a:lnTo>
                  <a:lnTo>
                    <a:pt x="16999" y="13553"/>
                  </a:lnTo>
                  <a:lnTo>
                    <a:pt x="12501" y="23242"/>
                  </a:lnTo>
                  <a:lnTo>
                    <a:pt x="8453" y="34903"/>
                  </a:lnTo>
                  <a:lnTo>
                    <a:pt x="5088" y="48182"/>
                  </a:lnTo>
                  <a:lnTo>
                    <a:pt x="2484" y="62705"/>
                  </a:lnTo>
                  <a:lnTo>
                    <a:pt x="730" y="77979"/>
                  </a:lnTo>
                  <a:lnTo>
                    <a:pt x="0" y="93434"/>
                  </a:lnTo>
                  <a:lnTo>
                    <a:pt x="287" y="108740"/>
                  </a:lnTo>
                  <a:lnTo>
                    <a:pt x="1445" y="123623"/>
                  </a:lnTo>
                  <a:lnTo>
                    <a:pt x="3285" y="137776"/>
                  </a:lnTo>
                  <a:lnTo>
                    <a:pt x="5636" y="151113"/>
                  </a:lnTo>
                  <a:lnTo>
                    <a:pt x="8518" y="163714"/>
                  </a:lnTo>
                  <a:lnTo>
                    <a:pt x="12129" y="175724"/>
                  </a:lnTo>
                  <a:lnTo>
                    <a:pt x="16522" y="187286"/>
                  </a:lnTo>
                  <a:lnTo>
                    <a:pt x="21608" y="198359"/>
                  </a:lnTo>
                  <a:lnTo>
                    <a:pt x="27246" y="208729"/>
                  </a:lnTo>
                  <a:lnTo>
                    <a:pt x="33308" y="218323"/>
                  </a:lnTo>
                  <a:lnTo>
                    <a:pt x="40006" y="226732"/>
                  </a:lnTo>
                  <a:lnTo>
                    <a:pt x="47866" y="233171"/>
                  </a:lnTo>
                  <a:lnTo>
                    <a:pt x="57074" y="237380"/>
                  </a:lnTo>
                  <a:lnTo>
                    <a:pt x="67189" y="239409"/>
                  </a:lnTo>
                  <a:lnTo>
                    <a:pt x="77364" y="239341"/>
                  </a:lnTo>
                  <a:lnTo>
                    <a:pt x="87094" y="237435"/>
                  </a:lnTo>
                  <a:lnTo>
                    <a:pt x="96236" y="233735"/>
                  </a:lnTo>
                  <a:lnTo>
                    <a:pt x="104828" y="227986"/>
                  </a:lnTo>
                  <a:lnTo>
                    <a:pt x="112971" y="220234"/>
                  </a:lnTo>
                  <a:lnTo>
                    <a:pt x="120608" y="210776"/>
                  </a:lnTo>
                  <a:lnTo>
                    <a:pt x="127525" y="199987"/>
                  </a:lnTo>
                  <a:lnTo>
                    <a:pt x="133665" y="188213"/>
                  </a:lnTo>
                  <a:lnTo>
                    <a:pt x="139112" y="175731"/>
                  </a:lnTo>
                  <a:lnTo>
                    <a:pt x="144006" y="162755"/>
                  </a:lnTo>
                  <a:lnTo>
                    <a:pt x="148480" y="149436"/>
                  </a:lnTo>
                  <a:lnTo>
                    <a:pt x="152485" y="135883"/>
                  </a:lnTo>
                  <a:lnTo>
                    <a:pt x="155803" y="122171"/>
                  </a:lnTo>
                  <a:lnTo>
                    <a:pt x="158370" y="108357"/>
                  </a:lnTo>
                  <a:lnTo>
                    <a:pt x="160267" y="94503"/>
                  </a:lnTo>
                  <a:lnTo>
                    <a:pt x="161829" y="79013"/>
                  </a:lnTo>
                  <a:lnTo>
                    <a:pt x="163193" y="57174"/>
                  </a:lnTo>
                  <a:lnTo>
                    <a:pt x="164595" y="2105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68870" y="2768994"/>
              <a:ext cx="178985" cy="252535"/>
            </a:xfrm>
            <a:custGeom>
              <a:avLst/>
              <a:gdLst/>
              <a:ahLst/>
              <a:cxnLst/>
              <a:rect l="0" t="0" r="0" b="0"/>
              <a:pathLst>
                <a:path w="178985" h="252535">
                  <a:moveTo>
                    <a:pt x="0" y="189513"/>
                  </a:moveTo>
                  <a:lnTo>
                    <a:pt x="5801" y="198315"/>
                  </a:lnTo>
                  <a:lnTo>
                    <a:pt x="10725" y="206661"/>
                  </a:lnTo>
                  <a:lnTo>
                    <a:pt x="15232" y="215360"/>
                  </a:lnTo>
                  <a:lnTo>
                    <a:pt x="19626" y="224481"/>
                  </a:lnTo>
                  <a:lnTo>
                    <a:pt x="24287" y="233976"/>
                  </a:lnTo>
                  <a:lnTo>
                    <a:pt x="29354" y="243694"/>
                  </a:lnTo>
                  <a:lnTo>
                    <a:pt x="33163" y="250938"/>
                  </a:lnTo>
                  <a:lnTo>
                    <a:pt x="33884" y="252534"/>
                  </a:lnTo>
                  <a:lnTo>
                    <a:pt x="32582" y="249684"/>
                  </a:lnTo>
                  <a:lnTo>
                    <a:pt x="30224" y="243988"/>
                  </a:lnTo>
                  <a:lnTo>
                    <a:pt x="27323" y="236523"/>
                  </a:lnTo>
                  <a:lnTo>
                    <a:pt x="24141" y="227954"/>
                  </a:lnTo>
                  <a:lnTo>
                    <a:pt x="20811" y="218690"/>
                  </a:lnTo>
                  <a:lnTo>
                    <a:pt x="17402" y="208985"/>
                  </a:lnTo>
                  <a:lnTo>
                    <a:pt x="13954" y="198990"/>
                  </a:lnTo>
                  <a:lnTo>
                    <a:pt x="10652" y="188643"/>
                  </a:lnTo>
                  <a:lnTo>
                    <a:pt x="7811" y="177700"/>
                  </a:lnTo>
                  <a:lnTo>
                    <a:pt x="5576" y="166072"/>
                  </a:lnTo>
                  <a:lnTo>
                    <a:pt x="4245" y="153821"/>
                  </a:lnTo>
                  <a:lnTo>
                    <a:pt x="4334" y="141064"/>
                  </a:lnTo>
                  <a:lnTo>
                    <a:pt x="5990" y="127928"/>
                  </a:lnTo>
                  <a:lnTo>
                    <a:pt x="9052" y="114685"/>
                  </a:lnTo>
                  <a:lnTo>
                    <a:pt x="13241" y="101720"/>
                  </a:lnTo>
                  <a:lnTo>
                    <a:pt x="18283" y="89233"/>
                  </a:lnTo>
                  <a:lnTo>
                    <a:pt x="24107" y="77562"/>
                  </a:lnTo>
                  <a:lnTo>
                    <a:pt x="30839" y="67248"/>
                  </a:lnTo>
                  <a:lnTo>
                    <a:pt x="38477" y="58456"/>
                  </a:lnTo>
                  <a:lnTo>
                    <a:pt x="46893" y="50874"/>
                  </a:lnTo>
                  <a:lnTo>
                    <a:pt x="55919" y="43925"/>
                  </a:lnTo>
                  <a:lnTo>
                    <a:pt x="65401" y="37210"/>
                  </a:lnTo>
                  <a:lnTo>
                    <a:pt x="75208" y="30697"/>
                  </a:lnTo>
                  <a:lnTo>
                    <a:pt x="85245" y="24616"/>
                  </a:lnTo>
                  <a:lnTo>
                    <a:pt x="95444" y="19081"/>
                  </a:lnTo>
                  <a:lnTo>
                    <a:pt x="105920" y="14228"/>
                  </a:lnTo>
                  <a:lnTo>
                    <a:pt x="116946" y="10273"/>
                  </a:lnTo>
                  <a:lnTo>
                    <a:pt x="128608" y="7247"/>
                  </a:lnTo>
                  <a:lnTo>
                    <a:pt x="140247" y="5026"/>
                  </a:lnTo>
                  <a:lnTo>
                    <a:pt x="151696" y="3203"/>
                  </a:lnTo>
                  <a:lnTo>
                    <a:pt x="163960" y="1620"/>
                  </a:lnTo>
                  <a:lnTo>
                    <a:pt x="178984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15452" y="2789373"/>
              <a:ext cx="279844" cy="220121"/>
            </a:xfrm>
            <a:custGeom>
              <a:avLst/>
              <a:gdLst/>
              <a:ahLst/>
              <a:cxnLst/>
              <a:rect l="0" t="0" r="0" b="0"/>
              <a:pathLst>
                <a:path w="279844" h="220121">
                  <a:moveTo>
                    <a:pt x="142972" y="105963"/>
                  </a:moveTo>
                  <a:lnTo>
                    <a:pt x="145705" y="91428"/>
                  </a:lnTo>
                  <a:lnTo>
                    <a:pt x="146567" y="78798"/>
                  </a:lnTo>
                  <a:lnTo>
                    <a:pt x="145577" y="66898"/>
                  </a:lnTo>
                  <a:lnTo>
                    <a:pt x="143038" y="55589"/>
                  </a:lnTo>
                  <a:lnTo>
                    <a:pt x="139254" y="45045"/>
                  </a:lnTo>
                  <a:lnTo>
                    <a:pt x="134513" y="35316"/>
                  </a:lnTo>
                  <a:lnTo>
                    <a:pt x="128908" y="26471"/>
                  </a:lnTo>
                  <a:lnTo>
                    <a:pt x="122329" y="18674"/>
                  </a:lnTo>
                  <a:lnTo>
                    <a:pt x="114798" y="11919"/>
                  </a:lnTo>
                  <a:lnTo>
                    <a:pt x="106456" y="6383"/>
                  </a:lnTo>
                  <a:lnTo>
                    <a:pt x="97479" y="2486"/>
                  </a:lnTo>
                  <a:lnTo>
                    <a:pt x="88036" y="319"/>
                  </a:lnTo>
                  <a:lnTo>
                    <a:pt x="78424" y="0"/>
                  </a:lnTo>
                  <a:lnTo>
                    <a:pt x="69051" y="1830"/>
                  </a:lnTo>
                  <a:lnTo>
                    <a:pt x="60119" y="5766"/>
                  </a:lnTo>
                  <a:lnTo>
                    <a:pt x="51648" y="11493"/>
                  </a:lnTo>
                  <a:lnTo>
                    <a:pt x="43572" y="18616"/>
                  </a:lnTo>
                  <a:lnTo>
                    <a:pt x="35809" y="26773"/>
                  </a:lnTo>
                  <a:lnTo>
                    <a:pt x="28442" y="35671"/>
                  </a:lnTo>
                  <a:lnTo>
                    <a:pt x="21713" y="45088"/>
                  </a:lnTo>
                  <a:lnTo>
                    <a:pt x="15708" y="54867"/>
                  </a:lnTo>
                  <a:lnTo>
                    <a:pt x="10522" y="65061"/>
                  </a:lnTo>
                  <a:lnTo>
                    <a:pt x="6336" y="75896"/>
                  </a:lnTo>
                  <a:lnTo>
                    <a:pt x="3156" y="87444"/>
                  </a:lnTo>
                  <a:lnTo>
                    <a:pt x="1004" y="99471"/>
                  </a:lnTo>
                  <a:lnTo>
                    <a:pt x="0" y="111545"/>
                  </a:lnTo>
                  <a:lnTo>
                    <a:pt x="102" y="123408"/>
                  </a:lnTo>
                  <a:lnTo>
                    <a:pt x="1135" y="134983"/>
                  </a:lnTo>
                  <a:lnTo>
                    <a:pt x="2891" y="146289"/>
                  </a:lnTo>
                  <a:lnTo>
                    <a:pt x="5185" y="157370"/>
                  </a:lnTo>
                  <a:lnTo>
                    <a:pt x="8029" y="168117"/>
                  </a:lnTo>
                  <a:lnTo>
                    <a:pt x="11616" y="178268"/>
                  </a:lnTo>
                  <a:lnTo>
                    <a:pt x="15996" y="187724"/>
                  </a:lnTo>
                  <a:lnTo>
                    <a:pt x="21243" y="196380"/>
                  </a:lnTo>
                  <a:lnTo>
                    <a:pt x="27522" y="204048"/>
                  </a:lnTo>
                  <a:lnTo>
                    <a:pt x="34823" y="210711"/>
                  </a:lnTo>
                  <a:lnTo>
                    <a:pt x="42997" y="216016"/>
                  </a:lnTo>
                  <a:lnTo>
                    <a:pt x="51855" y="219224"/>
                  </a:lnTo>
                  <a:lnTo>
                    <a:pt x="61215" y="220120"/>
                  </a:lnTo>
                  <a:lnTo>
                    <a:pt x="70770" y="218942"/>
                  </a:lnTo>
                  <a:lnTo>
                    <a:pt x="80104" y="216100"/>
                  </a:lnTo>
                  <a:lnTo>
                    <a:pt x="89004" y="212002"/>
                  </a:lnTo>
                  <a:lnTo>
                    <a:pt x="97285" y="206829"/>
                  </a:lnTo>
                  <a:lnTo>
                    <a:pt x="104700" y="200543"/>
                  </a:lnTo>
                  <a:lnTo>
                    <a:pt x="111207" y="193203"/>
                  </a:lnTo>
                  <a:lnTo>
                    <a:pt x="116916" y="184819"/>
                  </a:lnTo>
                  <a:lnTo>
                    <a:pt x="121993" y="175281"/>
                  </a:lnTo>
                  <a:lnTo>
                    <a:pt x="126593" y="164639"/>
                  </a:lnTo>
                  <a:lnTo>
                    <a:pt x="130685" y="153068"/>
                  </a:lnTo>
                  <a:lnTo>
                    <a:pt x="134061" y="140777"/>
                  </a:lnTo>
                  <a:lnTo>
                    <a:pt x="136652" y="128048"/>
                  </a:lnTo>
                  <a:lnTo>
                    <a:pt x="138044" y="118372"/>
                  </a:lnTo>
                  <a:lnTo>
                    <a:pt x="138591" y="115708"/>
                  </a:lnTo>
                  <a:lnTo>
                    <a:pt x="139951" y="118322"/>
                  </a:lnTo>
                  <a:lnTo>
                    <a:pt x="142621" y="124131"/>
                  </a:lnTo>
                  <a:lnTo>
                    <a:pt x="146483" y="131811"/>
                  </a:lnTo>
                  <a:lnTo>
                    <a:pt x="151276" y="140588"/>
                  </a:lnTo>
                  <a:lnTo>
                    <a:pt x="156752" y="149855"/>
                  </a:lnTo>
                  <a:lnTo>
                    <a:pt x="162715" y="159046"/>
                  </a:lnTo>
                  <a:lnTo>
                    <a:pt x="169020" y="167877"/>
                  </a:lnTo>
                  <a:lnTo>
                    <a:pt x="175726" y="176123"/>
                  </a:lnTo>
                  <a:lnTo>
                    <a:pt x="183066" y="183522"/>
                  </a:lnTo>
                  <a:lnTo>
                    <a:pt x="191128" y="190015"/>
                  </a:lnTo>
                  <a:lnTo>
                    <a:pt x="200171" y="195547"/>
                  </a:lnTo>
                  <a:lnTo>
                    <a:pt x="210684" y="199974"/>
                  </a:lnTo>
                  <a:lnTo>
                    <a:pt x="222777" y="203324"/>
                  </a:lnTo>
                  <a:lnTo>
                    <a:pt x="235510" y="205768"/>
                  </a:lnTo>
                  <a:lnTo>
                    <a:pt x="248334" y="207764"/>
                  </a:lnTo>
                  <a:lnTo>
                    <a:pt x="262376" y="209491"/>
                  </a:lnTo>
                  <a:lnTo>
                    <a:pt x="279843" y="21124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29594" y="2474197"/>
              <a:ext cx="60458" cy="568539"/>
            </a:xfrm>
            <a:custGeom>
              <a:avLst/>
              <a:gdLst/>
              <a:ahLst/>
              <a:cxnLst/>
              <a:rect l="0" t="0" r="0" b="0"/>
              <a:pathLst>
                <a:path w="60458" h="568539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39"/>
                  </a:lnTo>
                  <a:lnTo>
                    <a:pt x="0" y="55171"/>
                  </a:lnTo>
                  <a:lnTo>
                    <a:pt x="651" y="67794"/>
                  </a:lnTo>
                  <a:lnTo>
                    <a:pt x="1889" y="80177"/>
                  </a:lnTo>
                  <a:lnTo>
                    <a:pt x="3253" y="92620"/>
                  </a:lnTo>
                  <a:lnTo>
                    <a:pt x="4467" y="105319"/>
                  </a:lnTo>
                  <a:lnTo>
                    <a:pt x="5602" y="118319"/>
                  </a:lnTo>
                  <a:lnTo>
                    <a:pt x="6970" y="131593"/>
                  </a:lnTo>
                  <a:lnTo>
                    <a:pt x="8738" y="145090"/>
                  </a:lnTo>
                  <a:lnTo>
                    <a:pt x="10755" y="158920"/>
                  </a:lnTo>
                  <a:lnTo>
                    <a:pt x="12656" y="173343"/>
                  </a:lnTo>
                  <a:lnTo>
                    <a:pt x="14237" y="188454"/>
                  </a:lnTo>
                  <a:lnTo>
                    <a:pt x="15620" y="204196"/>
                  </a:lnTo>
                  <a:lnTo>
                    <a:pt x="17157" y="220448"/>
                  </a:lnTo>
                  <a:lnTo>
                    <a:pt x="19042" y="237086"/>
                  </a:lnTo>
                  <a:lnTo>
                    <a:pt x="21308" y="254006"/>
                  </a:lnTo>
                  <a:lnTo>
                    <a:pt x="23909" y="271123"/>
                  </a:lnTo>
                  <a:lnTo>
                    <a:pt x="26763" y="288374"/>
                  </a:lnTo>
                  <a:lnTo>
                    <a:pt x="29476" y="305551"/>
                  </a:lnTo>
                  <a:lnTo>
                    <a:pt x="31379" y="322317"/>
                  </a:lnTo>
                  <a:lnTo>
                    <a:pt x="32180" y="338527"/>
                  </a:lnTo>
                  <a:lnTo>
                    <a:pt x="32240" y="354362"/>
                  </a:lnTo>
                  <a:lnTo>
                    <a:pt x="32356" y="370221"/>
                  </a:lnTo>
                  <a:lnTo>
                    <a:pt x="32995" y="386335"/>
                  </a:lnTo>
                  <a:lnTo>
                    <a:pt x="34276" y="402599"/>
                  </a:lnTo>
                  <a:lnTo>
                    <a:pt x="36140" y="418678"/>
                  </a:lnTo>
                  <a:lnTo>
                    <a:pt x="38473" y="434400"/>
                  </a:lnTo>
                  <a:lnTo>
                    <a:pt x="41160" y="450230"/>
                  </a:lnTo>
                  <a:lnTo>
                    <a:pt x="44102" y="467143"/>
                  </a:lnTo>
                  <a:lnTo>
                    <a:pt x="47219" y="485568"/>
                  </a:lnTo>
                  <a:lnTo>
                    <a:pt x="50303" y="504408"/>
                  </a:lnTo>
                  <a:lnTo>
                    <a:pt x="53322" y="523155"/>
                  </a:lnTo>
                  <a:lnTo>
                    <a:pt x="56536" y="543462"/>
                  </a:lnTo>
                  <a:lnTo>
                    <a:pt x="60457" y="56853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00704" y="2474197"/>
              <a:ext cx="31587" cy="547482"/>
            </a:xfrm>
            <a:custGeom>
              <a:avLst/>
              <a:gdLst/>
              <a:ahLst/>
              <a:cxnLst/>
              <a:rect l="0" t="0" r="0" b="0"/>
              <a:pathLst>
                <a:path w="31587" h="547482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5" y="41074"/>
                  </a:lnTo>
                  <a:lnTo>
                    <a:pt x="177" y="54415"/>
                  </a:lnTo>
                  <a:lnTo>
                    <a:pt x="826" y="67924"/>
                  </a:lnTo>
                  <a:lnTo>
                    <a:pt x="2075" y="81582"/>
                  </a:lnTo>
                  <a:lnTo>
                    <a:pt x="3727" y="95521"/>
                  </a:lnTo>
                  <a:lnTo>
                    <a:pt x="5376" y="110019"/>
                  </a:lnTo>
                  <a:lnTo>
                    <a:pt x="6783" y="125180"/>
                  </a:lnTo>
                  <a:lnTo>
                    <a:pt x="8049" y="140956"/>
                  </a:lnTo>
                  <a:lnTo>
                    <a:pt x="9505" y="157231"/>
                  </a:lnTo>
                  <a:lnTo>
                    <a:pt x="11332" y="173885"/>
                  </a:lnTo>
                  <a:lnTo>
                    <a:pt x="13389" y="190814"/>
                  </a:lnTo>
                  <a:lnTo>
                    <a:pt x="15317" y="207938"/>
                  </a:lnTo>
                  <a:lnTo>
                    <a:pt x="16915" y="225194"/>
                  </a:lnTo>
                  <a:lnTo>
                    <a:pt x="18310" y="242374"/>
                  </a:lnTo>
                  <a:lnTo>
                    <a:pt x="19855" y="259142"/>
                  </a:lnTo>
                  <a:lnTo>
                    <a:pt x="21736" y="275353"/>
                  </a:lnTo>
                  <a:lnTo>
                    <a:pt x="23660" y="291189"/>
                  </a:lnTo>
                  <a:lnTo>
                    <a:pt x="24966" y="307049"/>
                  </a:lnTo>
                  <a:lnTo>
                    <a:pt x="25334" y="323163"/>
                  </a:lnTo>
                  <a:lnTo>
                    <a:pt x="25088" y="339427"/>
                  </a:lnTo>
                  <a:lnTo>
                    <a:pt x="24992" y="355507"/>
                  </a:lnTo>
                  <a:lnTo>
                    <a:pt x="25481" y="371215"/>
                  </a:lnTo>
                  <a:lnTo>
                    <a:pt x="26488" y="386527"/>
                  </a:lnTo>
                  <a:lnTo>
                    <a:pt x="27637" y="401495"/>
                  </a:lnTo>
                  <a:lnTo>
                    <a:pt x="28671" y="416197"/>
                  </a:lnTo>
                  <a:lnTo>
                    <a:pt x="29502" y="430868"/>
                  </a:lnTo>
                  <a:lnTo>
                    <a:pt x="30127" y="445870"/>
                  </a:lnTo>
                  <a:lnTo>
                    <a:pt x="30579" y="461364"/>
                  </a:lnTo>
                  <a:lnTo>
                    <a:pt x="30898" y="476970"/>
                  </a:lnTo>
                  <a:lnTo>
                    <a:pt x="31154" y="493615"/>
                  </a:lnTo>
                  <a:lnTo>
                    <a:pt x="31371" y="514997"/>
                  </a:lnTo>
                  <a:lnTo>
                    <a:pt x="31586" y="547481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42777" y="2264299"/>
              <a:ext cx="600125" cy="894251"/>
            </a:xfrm>
            <a:custGeom>
              <a:avLst/>
              <a:gdLst/>
              <a:ahLst/>
              <a:cxnLst/>
              <a:rect l="0" t="0" r="0" b="0"/>
              <a:pathLst>
                <a:path w="600125" h="894251">
                  <a:moveTo>
                    <a:pt x="0" y="83555"/>
                  </a:moveTo>
                  <a:lnTo>
                    <a:pt x="5934" y="74821"/>
                  </a:lnTo>
                  <a:lnTo>
                    <a:pt x="12139" y="67115"/>
                  </a:lnTo>
                  <a:lnTo>
                    <a:pt x="19235" y="59712"/>
                  </a:lnTo>
                  <a:lnTo>
                    <a:pt x="27176" y="52452"/>
                  </a:lnTo>
                  <a:lnTo>
                    <a:pt x="35822" y="45273"/>
                  </a:lnTo>
                  <a:lnTo>
                    <a:pt x="45016" y="38152"/>
                  </a:lnTo>
                  <a:lnTo>
                    <a:pt x="54616" y="31235"/>
                  </a:lnTo>
                  <a:lnTo>
                    <a:pt x="64506" y="24816"/>
                  </a:lnTo>
                  <a:lnTo>
                    <a:pt x="74603" y="19023"/>
                  </a:lnTo>
                  <a:lnTo>
                    <a:pt x="85009" y="13981"/>
                  </a:lnTo>
                  <a:lnTo>
                    <a:pt x="95987" y="9892"/>
                  </a:lnTo>
                  <a:lnTo>
                    <a:pt x="107640" y="6773"/>
                  </a:lnTo>
                  <a:lnTo>
                    <a:pt x="120077" y="4491"/>
                  </a:lnTo>
                  <a:lnTo>
                    <a:pt x="133490" y="2869"/>
                  </a:lnTo>
                  <a:lnTo>
                    <a:pt x="147887" y="1738"/>
                  </a:lnTo>
                  <a:lnTo>
                    <a:pt x="163132" y="958"/>
                  </a:lnTo>
                  <a:lnTo>
                    <a:pt x="179044" y="426"/>
                  </a:lnTo>
                  <a:lnTo>
                    <a:pt x="195442" y="71"/>
                  </a:lnTo>
                  <a:lnTo>
                    <a:pt x="211858" y="0"/>
                  </a:lnTo>
                  <a:lnTo>
                    <a:pt x="227573" y="485"/>
                  </a:lnTo>
                  <a:lnTo>
                    <a:pt x="242256" y="1633"/>
                  </a:lnTo>
                  <a:lnTo>
                    <a:pt x="256080" y="3558"/>
                  </a:lnTo>
                  <a:lnTo>
                    <a:pt x="269517" y="6453"/>
                  </a:lnTo>
                  <a:lnTo>
                    <a:pt x="282895" y="10334"/>
                  </a:lnTo>
                  <a:lnTo>
                    <a:pt x="296358" y="15229"/>
                  </a:lnTo>
                  <a:lnTo>
                    <a:pt x="309943" y="21264"/>
                  </a:lnTo>
                  <a:lnTo>
                    <a:pt x="323641" y="28397"/>
                  </a:lnTo>
                  <a:lnTo>
                    <a:pt x="337265" y="36458"/>
                  </a:lnTo>
                  <a:lnTo>
                    <a:pt x="350486" y="45239"/>
                  </a:lnTo>
                  <a:lnTo>
                    <a:pt x="363150" y="54546"/>
                  </a:lnTo>
                  <a:lnTo>
                    <a:pt x="375109" y="64066"/>
                  </a:lnTo>
                  <a:lnTo>
                    <a:pt x="386148" y="73377"/>
                  </a:lnTo>
                  <a:lnTo>
                    <a:pt x="396236" y="82275"/>
                  </a:lnTo>
                  <a:lnTo>
                    <a:pt x="405332" y="91064"/>
                  </a:lnTo>
                  <a:lnTo>
                    <a:pt x="413305" y="100417"/>
                  </a:lnTo>
                  <a:lnTo>
                    <a:pt x="420188" y="110683"/>
                  </a:lnTo>
                  <a:lnTo>
                    <a:pt x="426152" y="122039"/>
                  </a:lnTo>
                  <a:lnTo>
                    <a:pt x="431400" y="134652"/>
                  </a:lnTo>
                  <a:lnTo>
                    <a:pt x="436114" y="148471"/>
                  </a:lnTo>
                  <a:lnTo>
                    <a:pt x="440283" y="163143"/>
                  </a:lnTo>
                  <a:lnTo>
                    <a:pt x="443711" y="178129"/>
                  </a:lnTo>
                  <a:lnTo>
                    <a:pt x="446347" y="193088"/>
                  </a:lnTo>
                  <a:lnTo>
                    <a:pt x="448117" y="207723"/>
                  </a:lnTo>
                  <a:lnTo>
                    <a:pt x="448856" y="221703"/>
                  </a:lnTo>
                  <a:lnTo>
                    <a:pt x="448573" y="234928"/>
                  </a:lnTo>
                  <a:lnTo>
                    <a:pt x="447416" y="247793"/>
                  </a:lnTo>
                  <a:lnTo>
                    <a:pt x="445577" y="261045"/>
                  </a:lnTo>
                  <a:lnTo>
                    <a:pt x="443222" y="275076"/>
                  </a:lnTo>
                  <a:lnTo>
                    <a:pt x="440168" y="289774"/>
                  </a:lnTo>
                  <a:lnTo>
                    <a:pt x="435908" y="304721"/>
                  </a:lnTo>
                  <a:lnTo>
                    <a:pt x="430267" y="319620"/>
                  </a:lnTo>
                  <a:lnTo>
                    <a:pt x="423529" y="334031"/>
                  </a:lnTo>
                  <a:lnTo>
                    <a:pt x="416243" y="347322"/>
                  </a:lnTo>
                  <a:lnTo>
                    <a:pt x="408782" y="359263"/>
                  </a:lnTo>
                  <a:lnTo>
                    <a:pt x="401164" y="370280"/>
                  </a:lnTo>
                  <a:lnTo>
                    <a:pt x="393144" y="381220"/>
                  </a:lnTo>
                  <a:lnTo>
                    <a:pt x="384603" y="392580"/>
                  </a:lnTo>
                  <a:lnTo>
                    <a:pt x="375563" y="404179"/>
                  </a:lnTo>
                  <a:lnTo>
                    <a:pt x="366108" y="415368"/>
                  </a:lnTo>
                  <a:lnTo>
                    <a:pt x="356331" y="425781"/>
                  </a:lnTo>
                  <a:lnTo>
                    <a:pt x="346155" y="435213"/>
                  </a:lnTo>
                  <a:lnTo>
                    <a:pt x="335338" y="443470"/>
                  </a:lnTo>
                  <a:lnTo>
                    <a:pt x="323805" y="450560"/>
                  </a:lnTo>
                  <a:lnTo>
                    <a:pt x="311790" y="456166"/>
                  </a:lnTo>
                  <a:lnTo>
                    <a:pt x="299725" y="459584"/>
                  </a:lnTo>
                  <a:lnTo>
                    <a:pt x="287887" y="460652"/>
                  </a:lnTo>
                  <a:lnTo>
                    <a:pt x="277044" y="460627"/>
                  </a:lnTo>
                  <a:lnTo>
                    <a:pt x="269346" y="462278"/>
                  </a:lnTo>
                  <a:lnTo>
                    <a:pt x="265943" y="466741"/>
                  </a:lnTo>
                  <a:lnTo>
                    <a:pt x="265473" y="472974"/>
                  </a:lnTo>
                  <a:lnTo>
                    <a:pt x="266859" y="480552"/>
                  </a:lnTo>
                  <a:lnTo>
                    <a:pt x="269673" y="489484"/>
                  </a:lnTo>
                  <a:lnTo>
                    <a:pt x="273634" y="499687"/>
                  </a:lnTo>
                  <a:lnTo>
                    <a:pt x="278482" y="511113"/>
                  </a:lnTo>
                  <a:lnTo>
                    <a:pt x="283986" y="523830"/>
                  </a:lnTo>
                  <a:lnTo>
                    <a:pt x="289958" y="537743"/>
                  </a:lnTo>
                  <a:lnTo>
                    <a:pt x="296092" y="552320"/>
                  </a:lnTo>
                  <a:lnTo>
                    <a:pt x="301981" y="566718"/>
                  </a:lnTo>
                  <a:lnTo>
                    <a:pt x="307421" y="580472"/>
                  </a:lnTo>
                  <a:lnTo>
                    <a:pt x="312395" y="593484"/>
                  </a:lnTo>
                  <a:lnTo>
                    <a:pt x="316970" y="605837"/>
                  </a:lnTo>
                  <a:lnTo>
                    <a:pt x="321238" y="617665"/>
                  </a:lnTo>
                  <a:lnTo>
                    <a:pt x="325446" y="629102"/>
                  </a:lnTo>
                  <a:lnTo>
                    <a:pt x="329965" y="640256"/>
                  </a:lnTo>
                  <a:lnTo>
                    <a:pt x="334974" y="651211"/>
                  </a:lnTo>
                  <a:lnTo>
                    <a:pt x="340475" y="662029"/>
                  </a:lnTo>
                  <a:lnTo>
                    <a:pt x="346394" y="672753"/>
                  </a:lnTo>
                  <a:lnTo>
                    <a:pt x="352630" y="683413"/>
                  </a:lnTo>
                  <a:lnTo>
                    <a:pt x="358936" y="694030"/>
                  </a:lnTo>
                  <a:lnTo>
                    <a:pt x="364936" y="704618"/>
                  </a:lnTo>
                  <a:lnTo>
                    <a:pt x="370454" y="715181"/>
                  </a:lnTo>
                  <a:lnTo>
                    <a:pt x="375649" y="725563"/>
                  </a:lnTo>
                  <a:lnTo>
                    <a:pt x="380904" y="735461"/>
                  </a:lnTo>
                  <a:lnTo>
                    <a:pt x="386442" y="744753"/>
                  </a:lnTo>
                  <a:lnTo>
                    <a:pt x="392317" y="753637"/>
                  </a:lnTo>
                  <a:lnTo>
                    <a:pt x="398493" y="762522"/>
                  </a:lnTo>
                  <a:lnTo>
                    <a:pt x="404910" y="771647"/>
                  </a:lnTo>
                  <a:lnTo>
                    <a:pt x="411509" y="780912"/>
                  </a:lnTo>
                  <a:lnTo>
                    <a:pt x="418238" y="789986"/>
                  </a:lnTo>
                  <a:lnTo>
                    <a:pt x="425064" y="798689"/>
                  </a:lnTo>
                  <a:lnTo>
                    <a:pt x="432121" y="807160"/>
                  </a:lnTo>
                  <a:lnTo>
                    <a:pt x="439698" y="815761"/>
                  </a:lnTo>
                  <a:lnTo>
                    <a:pt x="447914" y="824692"/>
                  </a:lnTo>
                  <a:lnTo>
                    <a:pt x="456890" y="833825"/>
                  </a:lnTo>
                  <a:lnTo>
                    <a:pt x="466826" y="842810"/>
                  </a:lnTo>
                  <a:lnTo>
                    <a:pt x="477736" y="851443"/>
                  </a:lnTo>
                  <a:lnTo>
                    <a:pt x="489487" y="859529"/>
                  </a:lnTo>
                  <a:lnTo>
                    <a:pt x="501898" y="866807"/>
                  </a:lnTo>
                  <a:lnTo>
                    <a:pt x="514797" y="873213"/>
                  </a:lnTo>
                  <a:lnTo>
                    <a:pt x="528016" y="878700"/>
                  </a:lnTo>
                  <a:lnTo>
                    <a:pt x="543001" y="883681"/>
                  </a:lnTo>
                  <a:lnTo>
                    <a:pt x="564420" y="888596"/>
                  </a:lnTo>
                  <a:lnTo>
                    <a:pt x="600124" y="89425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98490" y="2718300"/>
              <a:ext cx="233925" cy="298885"/>
            </a:xfrm>
            <a:custGeom>
              <a:avLst/>
              <a:gdLst/>
              <a:ahLst/>
              <a:cxnLst/>
              <a:rect l="0" t="0" r="0" b="0"/>
              <a:pathLst>
                <a:path w="233925" h="298885">
                  <a:moveTo>
                    <a:pt x="2297" y="134922"/>
                  </a:moveTo>
                  <a:lnTo>
                    <a:pt x="14032" y="132056"/>
                  </a:lnTo>
                  <a:lnTo>
                    <a:pt x="25161" y="129914"/>
                  </a:lnTo>
                  <a:lnTo>
                    <a:pt x="36760" y="128311"/>
                  </a:lnTo>
                  <a:lnTo>
                    <a:pt x="48921" y="127130"/>
                  </a:lnTo>
                  <a:lnTo>
                    <a:pt x="61581" y="126281"/>
                  </a:lnTo>
                  <a:lnTo>
                    <a:pt x="74637" y="125680"/>
                  </a:lnTo>
                  <a:lnTo>
                    <a:pt x="87989" y="125093"/>
                  </a:lnTo>
                  <a:lnTo>
                    <a:pt x="101554" y="124160"/>
                  </a:lnTo>
                  <a:lnTo>
                    <a:pt x="115260" y="122709"/>
                  </a:lnTo>
                  <a:lnTo>
                    <a:pt x="128733" y="120580"/>
                  </a:lnTo>
                  <a:lnTo>
                    <a:pt x="141327" y="117546"/>
                  </a:lnTo>
                  <a:lnTo>
                    <a:pt x="152754" y="113573"/>
                  </a:lnTo>
                  <a:lnTo>
                    <a:pt x="162901" y="108617"/>
                  </a:lnTo>
                  <a:lnTo>
                    <a:pt x="171653" y="102541"/>
                  </a:lnTo>
                  <a:lnTo>
                    <a:pt x="179092" y="95375"/>
                  </a:lnTo>
                  <a:lnTo>
                    <a:pt x="185274" y="87123"/>
                  </a:lnTo>
                  <a:lnTo>
                    <a:pt x="190145" y="77682"/>
                  </a:lnTo>
                  <a:lnTo>
                    <a:pt x="193783" y="67117"/>
                  </a:lnTo>
                  <a:lnTo>
                    <a:pt x="195906" y="55939"/>
                  </a:lnTo>
                  <a:lnTo>
                    <a:pt x="195827" y="44977"/>
                  </a:lnTo>
                  <a:lnTo>
                    <a:pt x="193357" y="34687"/>
                  </a:lnTo>
                  <a:lnTo>
                    <a:pt x="188597" y="25322"/>
                  </a:lnTo>
                  <a:lnTo>
                    <a:pt x="181663" y="17105"/>
                  </a:lnTo>
                  <a:lnTo>
                    <a:pt x="172852" y="10038"/>
                  </a:lnTo>
                  <a:lnTo>
                    <a:pt x="162548" y="4445"/>
                  </a:lnTo>
                  <a:lnTo>
                    <a:pt x="151123" y="1035"/>
                  </a:lnTo>
                  <a:lnTo>
                    <a:pt x="138894" y="0"/>
                  </a:lnTo>
                  <a:lnTo>
                    <a:pt x="126262" y="1083"/>
                  </a:lnTo>
                  <a:lnTo>
                    <a:pt x="113709" y="3861"/>
                  </a:lnTo>
                  <a:lnTo>
                    <a:pt x="101494" y="7920"/>
                  </a:lnTo>
                  <a:lnTo>
                    <a:pt x="89835" y="13236"/>
                  </a:lnTo>
                  <a:lnTo>
                    <a:pt x="78998" y="20151"/>
                  </a:lnTo>
                  <a:lnTo>
                    <a:pt x="69040" y="28717"/>
                  </a:lnTo>
                  <a:lnTo>
                    <a:pt x="59860" y="38400"/>
                  </a:lnTo>
                  <a:lnTo>
                    <a:pt x="51300" y="48283"/>
                  </a:lnTo>
                  <a:lnTo>
                    <a:pt x="43208" y="57827"/>
                  </a:lnTo>
                  <a:lnTo>
                    <a:pt x="35618" y="67183"/>
                  </a:lnTo>
                  <a:lnTo>
                    <a:pt x="28740" y="76984"/>
                  </a:lnTo>
                  <a:lnTo>
                    <a:pt x="22630" y="87579"/>
                  </a:lnTo>
                  <a:lnTo>
                    <a:pt x="17204" y="99001"/>
                  </a:lnTo>
                  <a:lnTo>
                    <a:pt x="12325" y="111133"/>
                  </a:lnTo>
                  <a:lnTo>
                    <a:pt x="7866" y="123815"/>
                  </a:lnTo>
                  <a:lnTo>
                    <a:pt x="4041" y="136741"/>
                  </a:lnTo>
                  <a:lnTo>
                    <a:pt x="1376" y="149484"/>
                  </a:lnTo>
                  <a:lnTo>
                    <a:pt x="66" y="161833"/>
                  </a:lnTo>
                  <a:lnTo>
                    <a:pt x="0" y="173920"/>
                  </a:lnTo>
                  <a:lnTo>
                    <a:pt x="944" y="186108"/>
                  </a:lnTo>
                  <a:lnTo>
                    <a:pt x="2658" y="198599"/>
                  </a:lnTo>
                  <a:lnTo>
                    <a:pt x="5094" y="211108"/>
                  </a:lnTo>
                  <a:lnTo>
                    <a:pt x="8400" y="222981"/>
                  </a:lnTo>
                  <a:lnTo>
                    <a:pt x="12589" y="233893"/>
                  </a:lnTo>
                  <a:lnTo>
                    <a:pt x="17705" y="243848"/>
                  </a:lnTo>
                  <a:lnTo>
                    <a:pt x="23896" y="252995"/>
                  </a:lnTo>
                  <a:lnTo>
                    <a:pt x="31138" y="261513"/>
                  </a:lnTo>
                  <a:lnTo>
                    <a:pt x="39273" y="269404"/>
                  </a:lnTo>
                  <a:lnTo>
                    <a:pt x="48104" y="276492"/>
                  </a:lnTo>
                  <a:lnTo>
                    <a:pt x="57460" y="282741"/>
                  </a:lnTo>
                  <a:lnTo>
                    <a:pt x="67521" y="288093"/>
                  </a:lnTo>
                  <a:lnTo>
                    <a:pt x="78792" y="292389"/>
                  </a:lnTo>
                  <a:lnTo>
                    <a:pt x="91442" y="295644"/>
                  </a:lnTo>
                  <a:lnTo>
                    <a:pt x="105023" y="297847"/>
                  </a:lnTo>
                  <a:lnTo>
                    <a:pt x="118678" y="298884"/>
                  </a:lnTo>
                  <a:lnTo>
                    <a:pt x="131898" y="298800"/>
                  </a:lnTo>
                  <a:lnTo>
                    <a:pt x="144535" y="297609"/>
                  </a:lnTo>
                  <a:lnTo>
                    <a:pt x="156629" y="295215"/>
                  </a:lnTo>
                  <a:lnTo>
                    <a:pt x="168274" y="291683"/>
                  </a:lnTo>
                  <a:lnTo>
                    <a:pt x="179513" y="287316"/>
                  </a:lnTo>
                  <a:lnTo>
                    <a:pt x="191621" y="282030"/>
                  </a:lnTo>
                  <a:lnTo>
                    <a:pt x="207901" y="274245"/>
                  </a:lnTo>
                  <a:lnTo>
                    <a:pt x="233924" y="261264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06114" y="2684766"/>
              <a:ext cx="222974" cy="334968"/>
            </a:xfrm>
            <a:custGeom>
              <a:avLst/>
              <a:gdLst/>
              <a:ahLst/>
              <a:cxnLst/>
              <a:rect l="0" t="0" r="0" b="0"/>
              <a:pathLst>
                <a:path w="222974" h="334968">
                  <a:moveTo>
                    <a:pt x="178984" y="0"/>
                  </a:moveTo>
                  <a:lnTo>
                    <a:pt x="164450" y="67"/>
                  </a:lnTo>
                  <a:lnTo>
                    <a:pt x="151819" y="708"/>
                  </a:lnTo>
                  <a:lnTo>
                    <a:pt x="139914" y="2009"/>
                  </a:lnTo>
                  <a:lnTo>
                    <a:pt x="128432" y="4041"/>
                  </a:lnTo>
                  <a:lnTo>
                    <a:pt x="117241" y="7006"/>
                  </a:lnTo>
                  <a:lnTo>
                    <a:pt x="106253" y="10926"/>
                  </a:lnTo>
                  <a:lnTo>
                    <a:pt x="95410" y="15675"/>
                  </a:lnTo>
                  <a:lnTo>
                    <a:pt x="84668" y="21079"/>
                  </a:lnTo>
                  <a:lnTo>
                    <a:pt x="74000" y="26970"/>
                  </a:lnTo>
                  <a:lnTo>
                    <a:pt x="63546" y="33212"/>
                  </a:lnTo>
                  <a:lnTo>
                    <a:pt x="53601" y="39701"/>
                  </a:lnTo>
                  <a:lnTo>
                    <a:pt x="44286" y="46365"/>
                  </a:lnTo>
                  <a:lnTo>
                    <a:pt x="35726" y="53314"/>
                  </a:lnTo>
                  <a:lnTo>
                    <a:pt x="28123" y="60818"/>
                  </a:lnTo>
                  <a:lnTo>
                    <a:pt x="21504" y="68981"/>
                  </a:lnTo>
                  <a:lnTo>
                    <a:pt x="16229" y="77752"/>
                  </a:lnTo>
                  <a:lnTo>
                    <a:pt x="13041" y="87019"/>
                  </a:lnTo>
                  <a:lnTo>
                    <a:pt x="12163" y="96652"/>
                  </a:lnTo>
                  <a:lnTo>
                    <a:pt x="13523" y="106221"/>
                  </a:lnTo>
                  <a:lnTo>
                    <a:pt x="17019" y="115034"/>
                  </a:lnTo>
                  <a:lnTo>
                    <a:pt x="22375" y="122766"/>
                  </a:lnTo>
                  <a:lnTo>
                    <a:pt x="29375" y="129278"/>
                  </a:lnTo>
                  <a:lnTo>
                    <a:pt x="37960" y="134435"/>
                  </a:lnTo>
                  <a:lnTo>
                    <a:pt x="47947" y="138316"/>
                  </a:lnTo>
                  <a:lnTo>
                    <a:pt x="58906" y="141296"/>
                  </a:lnTo>
                  <a:lnTo>
                    <a:pt x="70252" y="143929"/>
                  </a:lnTo>
                  <a:lnTo>
                    <a:pt x="81626" y="146560"/>
                  </a:lnTo>
                  <a:lnTo>
                    <a:pt x="93043" y="149332"/>
                  </a:lnTo>
                  <a:lnTo>
                    <a:pt x="104774" y="152273"/>
                  </a:lnTo>
                  <a:lnTo>
                    <a:pt x="116964" y="155369"/>
                  </a:lnTo>
                  <a:lnTo>
                    <a:pt x="129609" y="158755"/>
                  </a:lnTo>
                  <a:lnTo>
                    <a:pt x="142637" y="162705"/>
                  </a:lnTo>
                  <a:lnTo>
                    <a:pt x="155953" y="167334"/>
                  </a:lnTo>
                  <a:lnTo>
                    <a:pt x="169150" y="172917"/>
                  </a:lnTo>
                  <a:lnTo>
                    <a:pt x="181551" y="179954"/>
                  </a:lnTo>
                  <a:lnTo>
                    <a:pt x="192842" y="188582"/>
                  </a:lnTo>
                  <a:lnTo>
                    <a:pt x="202727" y="198630"/>
                  </a:lnTo>
                  <a:lnTo>
                    <a:pt x="210769" y="209817"/>
                  </a:lnTo>
                  <a:lnTo>
                    <a:pt x="216908" y="221855"/>
                  </a:lnTo>
                  <a:lnTo>
                    <a:pt x="221066" y="234343"/>
                  </a:lnTo>
                  <a:lnTo>
                    <a:pt x="222973" y="246790"/>
                  </a:lnTo>
                  <a:lnTo>
                    <a:pt x="222698" y="258932"/>
                  </a:lnTo>
                  <a:lnTo>
                    <a:pt x="220416" y="270539"/>
                  </a:lnTo>
                  <a:lnTo>
                    <a:pt x="216226" y="281342"/>
                  </a:lnTo>
                  <a:lnTo>
                    <a:pt x="210369" y="291271"/>
                  </a:lnTo>
                  <a:lnTo>
                    <a:pt x="203015" y="300262"/>
                  </a:lnTo>
                  <a:lnTo>
                    <a:pt x="194185" y="308163"/>
                  </a:lnTo>
                  <a:lnTo>
                    <a:pt x="184025" y="314994"/>
                  </a:lnTo>
                  <a:lnTo>
                    <a:pt x="172780" y="320753"/>
                  </a:lnTo>
                  <a:lnTo>
                    <a:pt x="160708" y="325332"/>
                  </a:lnTo>
                  <a:lnTo>
                    <a:pt x="148033" y="328784"/>
                  </a:lnTo>
                  <a:lnTo>
                    <a:pt x="134929" y="331290"/>
                  </a:lnTo>
                  <a:lnTo>
                    <a:pt x="121526" y="333063"/>
                  </a:lnTo>
                  <a:lnTo>
                    <a:pt x="107917" y="334292"/>
                  </a:lnTo>
                  <a:lnTo>
                    <a:pt x="94169" y="334967"/>
                  </a:lnTo>
                  <a:lnTo>
                    <a:pt x="80325" y="334896"/>
                  </a:lnTo>
                  <a:lnTo>
                    <a:pt x="66431" y="334034"/>
                  </a:lnTo>
                  <a:lnTo>
                    <a:pt x="52921" y="332435"/>
                  </a:lnTo>
                  <a:lnTo>
                    <a:pt x="39188" y="329913"/>
                  </a:lnTo>
                  <a:lnTo>
                    <a:pt x="22908" y="325128"/>
                  </a:lnTo>
                  <a:lnTo>
                    <a:pt x="0" y="31585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16876" y="2822949"/>
              <a:ext cx="177974" cy="212442"/>
            </a:xfrm>
            <a:custGeom>
              <a:avLst/>
              <a:gdLst/>
              <a:ahLst/>
              <a:cxnLst/>
              <a:rect l="0" t="0" r="0" b="0"/>
              <a:pathLst>
                <a:path w="177974" h="212442">
                  <a:moveTo>
                    <a:pt x="120906" y="9216"/>
                  </a:moveTo>
                  <a:lnTo>
                    <a:pt x="112037" y="3617"/>
                  </a:lnTo>
                  <a:lnTo>
                    <a:pt x="103051" y="613"/>
                  </a:lnTo>
                  <a:lnTo>
                    <a:pt x="93064" y="0"/>
                  </a:lnTo>
                  <a:lnTo>
                    <a:pt x="82430" y="1359"/>
                  </a:lnTo>
                  <a:lnTo>
                    <a:pt x="71915" y="4294"/>
                  </a:lnTo>
                  <a:lnTo>
                    <a:pt x="61967" y="8442"/>
                  </a:lnTo>
                  <a:lnTo>
                    <a:pt x="52853" y="13806"/>
                  </a:lnTo>
                  <a:lnTo>
                    <a:pt x="44814" y="20748"/>
                  </a:lnTo>
                  <a:lnTo>
                    <a:pt x="37853" y="29334"/>
                  </a:lnTo>
                  <a:lnTo>
                    <a:pt x="31654" y="39199"/>
                  </a:lnTo>
                  <a:lnTo>
                    <a:pt x="25709" y="49736"/>
                  </a:lnTo>
                  <a:lnTo>
                    <a:pt x="19710" y="60531"/>
                  </a:lnTo>
                  <a:lnTo>
                    <a:pt x="13864" y="71542"/>
                  </a:lnTo>
                  <a:lnTo>
                    <a:pt x="8770" y="82993"/>
                  </a:lnTo>
                  <a:lnTo>
                    <a:pt x="4719" y="94987"/>
                  </a:lnTo>
                  <a:lnTo>
                    <a:pt x="1847" y="107329"/>
                  </a:lnTo>
                  <a:lnTo>
                    <a:pt x="295" y="119621"/>
                  </a:lnTo>
                  <a:lnTo>
                    <a:pt x="0" y="131629"/>
                  </a:lnTo>
                  <a:lnTo>
                    <a:pt x="922" y="143134"/>
                  </a:lnTo>
                  <a:lnTo>
                    <a:pt x="3128" y="153860"/>
                  </a:lnTo>
                  <a:lnTo>
                    <a:pt x="6535" y="163740"/>
                  </a:lnTo>
                  <a:lnTo>
                    <a:pt x="10939" y="172865"/>
                  </a:lnTo>
                  <a:lnTo>
                    <a:pt x="16111" y="181389"/>
                  </a:lnTo>
                  <a:lnTo>
                    <a:pt x="21860" y="189451"/>
                  </a:lnTo>
                  <a:lnTo>
                    <a:pt x="28517" y="196851"/>
                  </a:lnTo>
                  <a:lnTo>
                    <a:pt x="36881" y="203069"/>
                  </a:lnTo>
                  <a:lnTo>
                    <a:pt x="47250" y="207909"/>
                  </a:lnTo>
                  <a:lnTo>
                    <a:pt x="59299" y="211159"/>
                  </a:lnTo>
                  <a:lnTo>
                    <a:pt x="72375" y="212441"/>
                  </a:lnTo>
                  <a:lnTo>
                    <a:pt x="85976" y="211745"/>
                  </a:lnTo>
                  <a:lnTo>
                    <a:pt x="99496" y="209345"/>
                  </a:lnTo>
                  <a:lnTo>
                    <a:pt x="112181" y="205608"/>
                  </a:lnTo>
                  <a:lnTo>
                    <a:pt x="123703" y="200873"/>
                  </a:lnTo>
                  <a:lnTo>
                    <a:pt x="134098" y="195257"/>
                  </a:lnTo>
                  <a:lnTo>
                    <a:pt x="143555" y="188664"/>
                  </a:lnTo>
                  <a:lnTo>
                    <a:pt x="152283" y="181116"/>
                  </a:lnTo>
                  <a:lnTo>
                    <a:pt x="160148" y="172590"/>
                  </a:lnTo>
                  <a:lnTo>
                    <a:pt x="166687" y="162957"/>
                  </a:lnTo>
                  <a:lnTo>
                    <a:pt x="171751" y="152250"/>
                  </a:lnTo>
                  <a:lnTo>
                    <a:pt x="175323" y="140636"/>
                  </a:lnTo>
                  <a:lnTo>
                    <a:pt x="177354" y="128316"/>
                  </a:lnTo>
                  <a:lnTo>
                    <a:pt x="177973" y="115478"/>
                  </a:lnTo>
                  <a:lnTo>
                    <a:pt x="177271" y="102434"/>
                  </a:lnTo>
                  <a:lnTo>
                    <a:pt x="175213" y="89605"/>
                  </a:lnTo>
                  <a:lnTo>
                    <a:pt x="171901" y="77204"/>
                  </a:lnTo>
                  <a:lnTo>
                    <a:pt x="167391" y="65420"/>
                  </a:lnTo>
                  <a:lnTo>
                    <a:pt x="161615" y="54499"/>
                  </a:lnTo>
                  <a:lnTo>
                    <a:pt x="154665" y="44495"/>
                  </a:lnTo>
                  <a:lnTo>
                    <a:pt x="147007" y="35595"/>
                  </a:lnTo>
                  <a:lnTo>
                    <a:pt x="138540" y="27337"/>
                  </a:lnTo>
                  <a:lnTo>
                    <a:pt x="127408" y="18996"/>
                  </a:lnTo>
                  <a:lnTo>
                    <a:pt x="110377" y="921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64124" y="2832165"/>
              <a:ext cx="163925" cy="211329"/>
            </a:xfrm>
            <a:custGeom>
              <a:avLst/>
              <a:gdLst/>
              <a:ahLst/>
              <a:cxnLst/>
              <a:rect l="0" t="0" r="0" b="0"/>
              <a:pathLst>
                <a:path w="163925" h="211329">
                  <a:moveTo>
                    <a:pt x="0" y="0"/>
                  </a:moveTo>
                  <a:lnTo>
                    <a:pt x="8534" y="3068"/>
                  </a:lnTo>
                  <a:lnTo>
                    <a:pt x="14319" y="7131"/>
                  </a:lnTo>
                  <a:lnTo>
                    <a:pt x="17832" y="12624"/>
                  </a:lnTo>
                  <a:lnTo>
                    <a:pt x="19514" y="19384"/>
                  </a:lnTo>
                  <a:lnTo>
                    <a:pt x="19743" y="27181"/>
                  </a:lnTo>
                  <a:lnTo>
                    <a:pt x="18869" y="35778"/>
                  </a:lnTo>
                  <a:lnTo>
                    <a:pt x="17188" y="44964"/>
                  </a:lnTo>
                  <a:lnTo>
                    <a:pt x="14934" y="54569"/>
                  </a:lnTo>
                  <a:lnTo>
                    <a:pt x="12283" y="64478"/>
                  </a:lnTo>
                  <a:lnTo>
                    <a:pt x="9524" y="74926"/>
                  </a:lnTo>
                  <a:lnTo>
                    <a:pt x="7053" y="86464"/>
                  </a:lnTo>
                  <a:lnTo>
                    <a:pt x="5063" y="99297"/>
                  </a:lnTo>
                  <a:lnTo>
                    <a:pt x="3728" y="113001"/>
                  </a:lnTo>
                  <a:lnTo>
                    <a:pt x="3281" y="126739"/>
                  </a:lnTo>
                  <a:lnTo>
                    <a:pt x="3763" y="140011"/>
                  </a:lnTo>
                  <a:lnTo>
                    <a:pt x="5223" y="152513"/>
                  </a:lnTo>
                  <a:lnTo>
                    <a:pt x="7798" y="163983"/>
                  </a:lnTo>
                  <a:lnTo>
                    <a:pt x="11460" y="174393"/>
                  </a:lnTo>
                  <a:lnTo>
                    <a:pt x="16206" y="183721"/>
                  </a:lnTo>
                  <a:lnTo>
                    <a:pt x="22140" y="191856"/>
                  </a:lnTo>
                  <a:lnTo>
                    <a:pt x="29215" y="198844"/>
                  </a:lnTo>
                  <a:lnTo>
                    <a:pt x="37576" y="204539"/>
                  </a:lnTo>
                  <a:lnTo>
                    <a:pt x="47623" y="208543"/>
                  </a:lnTo>
                  <a:lnTo>
                    <a:pt x="59408" y="210786"/>
                  </a:lnTo>
                  <a:lnTo>
                    <a:pt x="72220" y="211328"/>
                  </a:lnTo>
                  <a:lnTo>
                    <a:pt x="84818" y="210178"/>
                  </a:lnTo>
                  <a:lnTo>
                    <a:pt x="96507" y="207513"/>
                  </a:lnTo>
                  <a:lnTo>
                    <a:pt x="107132" y="203454"/>
                  </a:lnTo>
                  <a:lnTo>
                    <a:pt x="116801" y="197988"/>
                  </a:lnTo>
                  <a:lnTo>
                    <a:pt x="125706" y="191235"/>
                  </a:lnTo>
                  <a:lnTo>
                    <a:pt x="133873" y="183262"/>
                  </a:lnTo>
                  <a:lnTo>
                    <a:pt x="141155" y="174008"/>
                  </a:lnTo>
                  <a:lnTo>
                    <a:pt x="147538" y="163560"/>
                  </a:lnTo>
                  <a:lnTo>
                    <a:pt x="152981" y="152120"/>
                  </a:lnTo>
                  <a:lnTo>
                    <a:pt x="157340" y="139917"/>
                  </a:lnTo>
                  <a:lnTo>
                    <a:pt x="160637" y="127154"/>
                  </a:lnTo>
                  <a:lnTo>
                    <a:pt x="162867" y="113991"/>
                  </a:lnTo>
                  <a:lnTo>
                    <a:pt x="163924" y="100548"/>
                  </a:lnTo>
                  <a:lnTo>
                    <a:pt x="163861" y="86923"/>
                  </a:lnTo>
                  <a:lnTo>
                    <a:pt x="163018" y="73396"/>
                  </a:lnTo>
                  <a:lnTo>
                    <a:pt x="161837" y="58906"/>
                  </a:lnTo>
                  <a:lnTo>
                    <a:pt x="160218" y="39945"/>
                  </a:lnTo>
                  <a:lnTo>
                    <a:pt x="157928" y="1052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00035" y="2779523"/>
              <a:ext cx="174701" cy="264050"/>
            </a:xfrm>
            <a:custGeom>
              <a:avLst/>
              <a:gdLst/>
              <a:ahLst/>
              <a:cxnLst/>
              <a:rect l="0" t="0" r="0" b="0"/>
              <a:pathLst>
                <a:path w="174701" h="264050">
                  <a:moveTo>
                    <a:pt x="16773" y="168456"/>
                  </a:moveTo>
                  <a:lnTo>
                    <a:pt x="19774" y="177324"/>
                  </a:lnTo>
                  <a:lnTo>
                    <a:pt x="23196" y="186311"/>
                  </a:lnTo>
                  <a:lnTo>
                    <a:pt x="27392" y="196297"/>
                  </a:lnTo>
                  <a:lnTo>
                    <a:pt x="32293" y="206932"/>
                  </a:lnTo>
                  <a:lnTo>
                    <a:pt x="37774" y="217447"/>
                  </a:lnTo>
                  <a:lnTo>
                    <a:pt x="43700" y="227404"/>
                  </a:lnTo>
                  <a:lnTo>
                    <a:pt x="49789" y="236863"/>
                  </a:lnTo>
                  <a:lnTo>
                    <a:pt x="55639" y="246199"/>
                  </a:lnTo>
                  <a:lnTo>
                    <a:pt x="61014" y="255590"/>
                  </a:lnTo>
                  <a:lnTo>
                    <a:pt x="64658" y="262581"/>
                  </a:lnTo>
                  <a:lnTo>
                    <a:pt x="65314" y="264049"/>
                  </a:lnTo>
                  <a:lnTo>
                    <a:pt x="63939" y="261046"/>
                  </a:lnTo>
                  <a:lnTo>
                    <a:pt x="61474" y="255172"/>
                  </a:lnTo>
                  <a:lnTo>
                    <a:pt x="58294" y="247541"/>
                  </a:lnTo>
                  <a:lnTo>
                    <a:pt x="54373" y="238835"/>
                  </a:lnTo>
                  <a:lnTo>
                    <a:pt x="49718" y="229462"/>
                  </a:lnTo>
                  <a:lnTo>
                    <a:pt x="44430" y="219508"/>
                  </a:lnTo>
                  <a:lnTo>
                    <a:pt x="38644" y="208815"/>
                  </a:lnTo>
                  <a:lnTo>
                    <a:pt x="32490" y="197354"/>
                  </a:lnTo>
                  <a:lnTo>
                    <a:pt x="26237" y="185380"/>
                  </a:lnTo>
                  <a:lnTo>
                    <a:pt x="20271" y="173340"/>
                  </a:lnTo>
                  <a:lnTo>
                    <a:pt x="14785" y="161495"/>
                  </a:lnTo>
                  <a:lnTo>
                    <a:pt x="9949" y="149760"/>
                  </a:lnTo>
                  <a:lnTo>
                    <a:pt x="6000" y="137815"/>
                  </a:lnTo>
                  <a:lnTo>
                    <a:pt x="2978" y="125487"/>
                  </a:lnTo>
                  <a:lnTo>
                    <a:pt x="932" y="112918"/>
                  </a:lnTo>
                  <a:lnTo>
                    <a:pt x="0" y="100473"/>
                  </a:lnTo>
                  <a:lnTo>
                    <a:pt x="158" y="88368"/>
                  </a:lnTo>
                  <a:lnTo>
                    <a:pt x="1569" y="76968"/>
                  </a:lnTo>
                  <a:lnTo>
                    <a:pt x="4643" y="66844"/>
                  </a:lnTo>
                  <a:lnTo>
                    <a:pt x="9453" y="58182"/>
                  </a:lnTo>
                  <a:lnTo>
                    <a:pt x="15784" y="50689"/>
                  </a:lnTo>
                  <a:lnTo>
                    <a:pt x="23322" y="43800"/>
                  </a:lnTo>
                  <a:lnTo>
                    <a:pt x="31765" y="37132"/>
                  </a:lnTo>
                  <a:lnTo>
                    <a:pt x="41026" y="30819"/>
                  </a:lnTo>
                  <a:lnTo>
                    <a:pt x="51219" y="25404"/>
                  </a:lnTo>
                  <a:lnTo>
                    <a:pt x="62329" y="21126"/>
                  </a:lnTo>
                  <a:lnTo>
                    <a:pt x="74060" y="17760"/>
                  </a:lnTo>
                  <a:lnTo>
                    <a:pt x="85934" y="14811"/>
                  </a:lnTo>
                  <a:lnTo>
                    <a:pt x="97662" y="11943"/>
                  </a:lnTo>
                  <a:lnTo>
                    <a:pt x="109272" y="9158"/>
                  </a:lnTo>
                  <a:lnTo>
                    <a:pt x="122473" y="6439"/>
                  </a:lnTo>
                  <a:lnTo>
                    <a:pt x="141774" y="3541"/>
                  </a:lnTo>
                  <a:lnTo>
                    <a:pt x="174700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03884" y="2763493"/>
              <a:ext cx="165650" cy="248783"/>
            </a:xfrm>
            <a:custGeom>
              <a:avLst/>
              <a:gdLst/>
              <a:ahLst/>
              <a:cxnLst/>
              <a:rect l="0" t="0" r="0" b="0"/>
              <a:pathLst>
                <a:path w="165650" h="248783">
                  <a:moveTo>
                    <a:pt x="144592" y="37087"/>
                  </a:moveTo>
                  <a:lnTo>
                    <a:pt x="138657" y="28353"/>
                  </a:lnTo>
                  <a:lnTo>
                    <a:pt x="132453" y="20646"/>
                  </a:lnTo>
                  <a:lnTo>
                    <a:pt x="125352" y="13262"/>
                  </a:lnTo>
                  <a:lnTo>
                    <a:pt x="117239" y="6693"/>
                  </a:lnTo>
                  <a:lnTo>
                    <a:pt x="107945" y="2107"/>
                  </a:lnTo>
                  <a:lnTo>
                    <a:pt x="97502" y="0"/>
                  </a:lnTo>
                  <a:lnTo>
                    <a:pt x="86249" y="384"/>
                  </a:lnTo>
                  <a:lnTo>
                    <a:pt x="74712" y="3151"/>
                  </a:lnTo>
                  <a:lnTo>
                    <a:pt x="63220" y="7982"/>
                  </a:lnTo>
                  <a:lnTo>
                    <a:pt x="52066" y="14613"/>
                  </a:lnTo>
                  <a:lnTo>
                    <a:pt x="41577" y="22943"/>
                  </a:lnTo>
                  <a:lnTo>
                    <a:pt x="31867" y="32760"/>
                  </a:lnTo>
                  <a:lnTo>
                    <a:pt x="23194" y="43772"/>
                  </a:lnTo>
                  <a:lnTo>
                    <a:pt x="16040" y="55686"/>
                  </a:lnTo>
                  <a:lnTo>
                    <a:pt x="10523" y="68259"/>
                  </a:lnTo>
                  <a:lnTo>
                    <a:pt x="6461" y="81465"/>
                  </a:lnTo>
                  <a:lnTo>
                    <a:pt x="3561" y="95468"/>
                  </a:lnTo>
                  <a:lnTo>
                    <a:pt x="1536" y="110289"/>
                  </a:lnTo>
                  <a:lnTo>
                    <a:pt x="309" y="125495"/>
                  </a:lnTo>
                  <a:lnTo>
                    <a:pt x="0" y="140325"/>
                  </a:lnTo>
                  <a:lnTo>
                    <a:pt x="609" y="154368"/>
                  </a:lnTo>
                  <a:lnTo>
                    <a:pt x="2168" y="167406"/>
                  </a:lnTo>
                  <a:lnTo>
                    <a:pt x="4818" y="179245"/>
                  </a:lnTo>
                  <a:lnTo>
                    <a:pt x="8529" y="189910"/>
                  </a:lnTo>
                  <a:lnTo>
                    <a:pt x="13140" y="199581"/>
                  </a:lnTo>
                  <a:lnTo>
                    <a:pt x="18453" y="208479"/>
                  </a:lnTo>
                  <a:lnTo>
                    <a:pt x="24297" y="216801"/>
                  </a:lnTo>
                  <a:lnTo>
                    <a:pt x="31017" y="224546"/>
                  </a:lnTo>
                  <a:lnTo>
                    <a:pt x="39424" y="231529"/>
                  </a:lnTo>
                  <a:lnTo>
                    <a:pt x="49820" y="237700"/>
                  </a:lnTo>
                  <a:lnTo>
                    <a:pt x="61889" y="242828"/>
                  </a:lnTo>
                  <a:lnTo>
                    <a:pt x="74978" y="246442"/>
                  </a:lnTo>
                  <a:lnTo>
                    <a:pt x="88588" y="248421"/>
                  </a:lnTo>
                  <a:lnTo>
                    <a:pt x="102114" y="248782"/>
                  </a:lnTo>
                  <a:lnTo>
                    <a:pt x="114802" y="247511"/>
                  </a:lnTo>
                  <a:lnTo>
                    <a:pt x="126317" y="244778"/>
                  </a:lnTo>
                  <a:lnTo>
                    <a:pt x="136400" y="241164"/>
                  </a:lnTo>
                  <a:lnTo>
                    <a:pt x="145660" y="237218"/>
                  </a:lnTo>
                  <a:lnTo>
                    <a:pt x="154908" y="232598"/>
                  </a:lnTo>
                  <a:lnTo>
                    <a:pt x="165649" y="22660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43233" y="2719584"/>
              <a:ext cx="221100" cy="293738"/>
            </a:xfrm>
            <a:custGeom>
              <a:avLst/>
              <a:gdLst/>
              <a:ahLst/>
              <a:cxnLst/>
              <a:rect l="0" t="0" r="0" b="0"/>
              <a:pathLst>
                <a:path w="221100" h="293738">
                  <a:moveTo>
                    <a:pt x="0" y="186281"/>
                  </a:moveTo>
                  <a:lnTo>
                    <a:pt x="8801" y="180480"/>
                  </a:lnTo>
                  <a:lnTo>
                    <a:pt x="17148" y="175556"/>
                  </a:lnTo>
                  <a:lnTo>
                    <a:pt x="25847" y="171053"/>
                  </a:lnTo>
                  <a:lnTo>
                    <a:pt x="34969" y="166833"/>
                  </a:lnTo>
                  <a:lnTo>
                    <a:pt x="44463" y="162819"/>
                  </a:lnTo>
                  <a:lnTo>
                    <a:pt x="54251" y="158953"/>
                  </a:lnTo>
                  <a:lnTo>
                    <a:pt x="64092" y="155028"/>
                  </a:lnTo>
                  <a:lnTo>
                    <a:pt x="73617" y="150704"/>
                  </a:lnTo>
                  <a:lnTo>
                    <a:pt x="82655" y="145829"/>
                  </a:lnTo>
                  <a:lnTo>
                    <a:pt x="91366" y="140418"/>
                  </a:lnTo>
                  <a:lnTo>
                    <a:pt x="100136" y="134560"/>
                  </a:lnTo>
                  <a:lnTo>
                    <a:pt x="109183" y="128360"/>
                  </a:lnTo>
                  <a:lnTo>
                    <a:pt x="118395" y="121910"/>
                  </a:lnTo>
                  <a:lnTo>
                    <a:pt x="127434" y="115280"/>
                  </a:lnTo>
                  <a:lnTo>
                    <a:pt x="136104" y="108522"/>
                  </a:lnTo>
                  <a:lnTo>
                    <a:pt x="144214" y="101509"/>
                  </a:lnTo>
                  <a:lnTo>
                    <a:pt x="151508" y="93963"/>
                  </a:lnTo>
                  <a:lnTo>
                    <a:pt x="157921" y="85767"/>
                  </a:lnTo>
                  <a:lnTo>
                    <a:pt x="163225" y="76805"/>
                  </a:lnTo>
                  <a:lnTo>
                    <a:pt x="166965" y="66877"/>
                  </a:lnTo>
                  <a:lnTo>
                    <a:pt x="169027" y="55982"/>
                  </a:lnTo>
                  <a:lnTo>
                    <a:pt x="169276" y="44581"/>
                  </a:lnTo>
                  <a:lnTo>
                    <a:pt x="167399" y="33469"/>
                  </a:lnTo>
                  <a:lnTo>
                    <a:pt x="163432" y="23087"/>
                  </a:lnTo>
                  <a:lnTo>
                    <a:pt x="157684" y="14001"/>
                  </a:lnTo>
                  <a:lnTo>
                    <a:pt x="150547" y="7035"/>
                  </a:lnTo>
                  <a:lnTo>
                    <a:pt x="142384" y="2435"/>
                  </a:lnTo>
                  <a:lnTo>
                    <a:pt x="133654" y="127"/>
                  </a:lnTo>
                  <a:lnTo>
                    <a:pt x="124881" y="0"/>
                  </a:lnTo>
                  <a:lnTo>
                    <a:pt x="116352" y="1762"/>
                  </a:lnTo>
                  <a:lnTo>
                    <a:pt x="107982" y="5025"/>
                  </a:lnTo>
                  <a:lnTo>
                    <a:pt x="99442" y="9414"/>
                  </a:lnTo>
                  <a:lnTo>
                    <a:pt x="90550" y="14622"/>
                  </a:lnTo>
                  <a:lnTo>
                    <a:pt x="81440" y="20573"/>
                  </a:lnTo>
                  <a:lnTo>
                    <a:pt x="72470" y="27398"/>
                  </a:lnTo>
                  <a:lnTo>
                    <a:pt x="63842" y="35101"/>
                  </a:lnTo>
                  <a:lnTo>
                    <a:pt x="55589" y="43563"/>
                  </a:lnTo>
                  <a:lnTo>
                    <a:pt x="47667" y="52621"/>
                  </a:lnTo>
                  <a:lnTo>
                    <a:pt x="40010" y="62124"/>
                  </a:lnTo>
                  <a:lnTo>
                    <a:pt x="32716" y="71946"/>
                  </a:lnTo>
                  <a:lnTo>
                    <a:pt x="26037" y="81993"/>
                  </a:lnTo>
                  <a:lnTo>
                    <a:pt x="20071" y="92199"/>
                  </a:lnTo>
                  <a:lnTo>
                    <a:pt x="15081" y="102679"/>
                  </a:lnTo>
                  <a:lnTo>
                    <a:pt x="11558" y="113708"/>
                  </a:lnTo>
                  <a:lnTo>
                    <a:pt x="9637" y="125394"/>
                  </a:lnTo>
                  <a:lnTo>
                    <a:pt x="9144" y="137854"/>
                  </a:lnTo>
                  <a:lnTo>
                    <a:pt x="9794" y="151283"/>
                  </a:lnTo>
                  <a:lnTo>
                    <a:pt x="11306" y="165682"/>
                  </a:lnTo>
                  <a:lnTo>
                    <a:pt x="13606" y="180589"/>
                  </a:lnTo>
                  <a:lnTo>
                    <a:pt x="16820" y="195208"/>
                  </a:lnTo>
                  <a:lnTo>
                    <a:pt x="20942" y="209107"/>
                  </a:lnTo>
                  <a:lnTo>
                    <a:pt x="25844" y="222048"/>
                  </a:lnTo>
                  <a:lnTo>
                    <a:pt x="31359" y="233819"/>
                  </a:lnTo>
                  <a:lnTo>
                    <a:pt x="37333" y="244435"/>
                  </a:lnTo>
                  <a:lnTo>
                    <a:pt x="43803" y="253902"/>
                  </a:lnTo>
                  <a:lnTo>
                    <a:pt x="50977" y="262132"/>
                  </a:lnTo>
                  <a:lnTo>
                    <a:pt x="58920" y="269191"/>
                  </a:lnTo>
                  <a:lnTo>
                    <a:pt x="67712" y="275274"/>
                  </a:lnTo>
                  <a:lnTo>
                    <a:pt x="77524" y="280604"/>
                  </a:lnTo>
                  <a:lnTo>
                    <a:pt x="88346" y="285368"/>
                  </a:lnTo>
                  <a:lnTo>
                    <a:pt x="99868" y="289400"/>
                  </a:lnTo>
                  <a:lnTo>
                    <a:pt x="111594" y="292205"/>
                  </a:lnTo>
                  <a:lnTo>
                    <a:pt x="123219" y="293608"/>
                  </a:lnTo>
                  <a:lnTo>
                    <a:pt x="134634" y="293737"/>
                  </a:lnTo>
                  <a:lnTo>
                    <a:pt x="145832" y="292835"/>
                  </a:lnTo>
                  <a:lnTo>
                    <a:pt x="156840" y="291154"/>
                  </a:lnTo>
                  <a:lnTo>
                    <a:pt x="167633" y="288869"/>
                  </a:lnTo>
                  <a:lnTo>
                    <a:pt x="179386" y="285747"/>
                  </a:lnTo>
                  <a:lnTo>
                    <a:pt x="195369" y="280398"/>
                  </a:lnTo>
                  <a:lnTo>
                    <a:pt x="221099" y="27050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38031" y="2709684"/>
              <a:ext cx="337560" cy="375166"/>
            </a:xfrm>
            <a:custGeom>
              <a:avLst/>
              <a:gdLst/>
              <a:ahLst/>
              <a:cxnLst/>
              <a:rect l="0" t="0" r="0" b="0"/>
              <a:pathLst>
                <a:path w="337560" h="375166">
                  <a:moveTo>
                    <a:pt x="221098" y="27725"/>
                  </a:moveTo>
                  <a:lnTo>
                    <a:pt x="212296" y="21924"/>
                  </a:lnTo>
                  <a:lnTo>
                    <a:pt x="203950" y="17000"/>
                  </a:lnTo>
                  <a:lnTo>
                    <a:pt x="195247" y="12502"/>
                  </a:lnTo>
                  <a:lnTo>
                    <a:pt x="185953" y="8454"/>
                  </a:lnTo>
                  <a:lnTo>
                    <a:pt x="175810" y="5089"/>
                  </a:lnTo>
                  <a:lnTo>
                    <a:pt x="164764" y="2485"/>
                  </a:lnTo>
                  <a:lnTo>
                    <a:pt x="152925" y="731"/>
                  </a:lnTo>
                  <a:lnTo>
                    <a:pt x="140454" y="0"/>
                  </a:lnTo>
                  <a:lnTo>
                    <a:pt x="127517" y="292"/>
                  </a:lnTo>
                  <a:lnTo>
                    <a:pt x="114407" y="1623"/>
                  </a:lnTo>
                  <a:lnTo>
                    <a:pt x="101533" y="4112"/>
                  </a:lnTo>
                  <a:lnTo>
                    <a:pt x="89098" y="7711"/>
                  </a:lnTo>
                  <a:lnTo>
                    <a:pt x="77122" y="12246"/>
                  </a:lnTo>
                  <a:lnTo>
                    <a:pt x="65540" y="17506"/>
                  </a:lnTo>
                  <a:lnTo>
                    <a:pt x="54274" y="23306"/>
                  </a:lnTo>
                  <a:lnTo>
                    <a:pt x="43571" y="29657"/>
                  </a:lnTo>
                  <a:lnTo>
                    <a:pt x="33982" y="36752"/>
                  </a:lnTo>
                  <a:lnTo>
                    <a:pt x="25726" y="44640"/>
                  </a:lnTo>
                  <a:lnTo>
                    <a:pt x="19029" y="53396"/>
                  </a:lnTo>
                  <a:lnTo>
                    <a:pt x="14279" y="63184"/>
                  </a:lnTo>
                  <a:lnTo>
                    <a:pt x="11499" y="73985"/>
                  </a:lnTo>
                  <a:lnTo>
                    <a:pt x="10581" y="85323"/>
                  </a:lnTo>
                  <a:lnTo>
                    <a:pt x="11469" y="96394"/>
                  </a:lnTo>
                  <a:lnTo>
                    <a:pt x="13960" y="106756"/>
                  </a:lnTo>
                  <a:lnTo>
                    <a:pt x="18072" y="116169"/>
                  </a:lnTo>
                  <a:lnTo>
                    <a:pt x="24104" y="124420"/>
                  </a:lnTo>
                  <a:lnTo>
                    <a:pt x="32054" y="131518"/>
                  </a:lnTo>
                  <a:lnTo>
                    <a:pt x="41816" y="137471"/>
                  </a:lnTo>
                  <a:lnTo>
                    <a:pt x="53341" y="142187"/>
                  </a:lnTo>
                  <a:lnTo>
                    <a:pt x="66424" y="145735"/>
                  </a:lnTo>
                  <a:lnTo>
                    <a:pt x="80598" y="148307"/>
                  </a:lnTo>
                  <a:lnTo>
                    <a:pt x="95250" y="150126"/>
                  </a:lnTo>
                  <a:lnTo>
                    <a:pt x="109989" y="151389"/>
                  </a:lnTo>
                  <a:lnTo>
                    <a:pt x="124647" y="152257"/>
                  </a:lnTo>
                  <a:lnTo>
                    <a:pt x="139174" y="152848"/>
                  </a:lnTo>
                  <a:lnTo>
                    <a:pt x="153572" y="153253"/>
                  </a:lnTo>
                  <a:lnTo>
                    <a:pt x="167699" y="153696"/>
                  </a:lnTo>
                  <a:lnTo>
                    <a:pt x="181273" y="154526"/>
                  </a:lnTo>
                  <a:lnTo>
                    <a:pt x="194190" y="155905"/>
                  </a:lnTo>
                  <a:lnTo>
                    <a:pt x="206662" y="157985"/>
                  </a:lnTo>
                  <a:lnTo>
                    <a:pt x="219111" y="160984"/>
                  </a:lnTo>
                  <a:lnTo>
                    <a:pt x="231782" y="164934"/>
                  </a:lnTo>
                  <a:lnTo>
                    <a:pt x="244581" y="169876"/>
                  </a:lnTo>
                  <a:lnTo>
                    <a:pt x="257180" y="175941"/>
                  </a:lnTo>
                  <a:lnTo>
                    <a:pt x="269395" y="183091"/>
                  </a:lnTo>
                  <a:lnTo>
                    <a:pt x="281038" y="190992"/>
                  </a:lnTo>
                  <a:lnTo>
                    <a:pt x="291857" y="199134"/>
                  </a:lnTo>
                  <a:lnTo>
                    <a:pt x="301793" y="207203"/>
                  </a:lnTo>
                  <a:lnTo>
                    <a:pt x="310788" y="215247"/>
                  </a:lnTo>
                  <a:lnTo>
                    <a:pt x="318690" y="223561"/>
                  </a:lnTo>
                  <a:lnTo>
                    <a:pt x="325517" y="232302"/>
                  </a:lnTo>
                  <a:lnTo>
                    <a:pt x="331103" y="241479"/>
                  </a:lnTo>
                  <a:lnTo>
                    <a:pt x="335034" y="251026"/>
                  </a:lnTo>
                  <a:lnTo>
                    <a:pt x="337224" y="260855"/>
                  </a:lnTo>
                  <a:lnTo>
                    <a:pt x="337559" y="270727"/>
                  </a:lnTo>
                  <a:lnTo>
                    <a:pt x="335739" y="280276"/>
                  </a:lnTo>
                  <a:lnTo>
                    <a:pt x="331800" y="289325"/>
                  </a:lnTo>
                  <a:lnTo>
                    <a:pt x="325733" y="297875"/>
                  </a:lnTo>
                  <a:lnTo>
                    <a:pt x="317316" y="306003"/>
                  </a:lnTo>
                  <a:lnTo>
                    <a:pt x="306655" y="313801"/>
                  </a:lnTo>
                  <a:lnTo>
                    <a:pt x="294107" y="321192"/>
                  </a:lnTo>
                  <a:lnTo>
                    <a:pt x="280098" y="327937"/>
                  </a:lnTo>
                  <a:lnTo>
                    <a:pt x="265008" y="333957"/>
                  </a:lnTo>
                  <a:lnTo>
                    <a:pt x="248978" y="339323"/>
                  </a:lnTo>
                  <a:lnTo>
                    <a:pt x="231934" y="344162"/>
                  </a:lnTo>
                  <a:lnTo>
                    <a:pt x="213913" y="348598"/>
                  </a:lnTo>
                  <a:lnTo>
                    <a:pt x="195067" y="352579"/>
                  </a:lnTo>
                  <a:lnTo>
                    <a:pt x="175577" y="355880"/>
                  </a:lnTo>
                  <a:lnTo>
                    <a:pt x="155624" y="358440"/>
                  </a:lnTo>
                  <a:lnTo>
                    <a:pt x="135836" y="360498"/>
                  </a:lnTo>
                  <a:lnTo>
                    <a:pt x="117235" y="362496"/>
                  </a:lnTo>
                  <a:lnTo>
                    <a:pt x="100279" y="364689"/>
                  </a:lnTo>
                  <a:lnTo>
                    <a:pt x="84760" y="366994"/>
                  </a:lnTo>
                  <a:lnTo>
                    <a:pt x="70102" y="369088"/>
                  </a:lnTo>
                  <a:lnTo>
                    <a:pt x="55883" y="370793"/>
                  </a:lnTo>
                  <a:lnTo>
                    <a:pt x="42469" y="372094"/>
                  </a:lnTo>
                  <a:lnTo>
                    <a:pt x="29612" y="373182"/>
                  </a:lnTo>
                  <a:lnTo>
                    <a:pt x="16175" y="374151"/>
                  </a:lnTo>
                  <a:lnTo>
                    <a:pt x="0" y="37516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62053" y="2784949"/>
              <a:ext cx="250995" cy="230329"/>
            </a:xfrm>
            <a:custGeom>
              <a:avLst/>
              <a:gdLst/>
              <a:ahLst/>
              <a:cxnLst/>
              <a:rect l="0" t="0" r="0" b="0"/>
              <a:pathLst>
                <a:path w="250995" h="230329">
                  <a:moveTo>
                    <a:pt x="176143" y="36688"/>
                  </a:moveTo>
                  <a:lnTo>
                    <a:pt x="170276" y="30820"/>
                  </a:lnTo>
                  <a:lnTo>
                    <a:pt x="164711" y="25256"/>
                  </a:lnTo>
                  <a:lnTo>
                    <a:pt x="158899" y="19466"/>
                  </a:lnTo>
                  <a:lnTo>
                    <a:pt x="152299" y="13731"/>
                  </a:lnTo>
                  <a:lnTo>
                    <a:pt x="144024" y="8698"/>
                  </a:lnTo>
                  <a:lnTo>
                    <a:pt x="133746" y="4681"/>
                  </a:lnTo>
                  <a:lnTo>
                    <a:pt x="121939" y="1828"/>
                  </a:lnTo>
                  <a:lnTo>
                    <a:pt x="109563" y="287"/>
                  </a:lnTo>
                  <a:lnTo>
                    <a:pt x="97240" y="0"/>
                  </a:lnTo>
                  <a:lnTo>
                    <a:pt x="85054" y="925"/>
                  </a:lnTo>
                  <a:lnTo>
                    <a:pt x="72740" y="3134"/>
                  </a:lnTo>
                  <a:lnTo>
                    <a:pt x="60141" y="6547"/>
                  </a:lnTo>
                  <a:lnTo>
                    <a:pt x="47715" y="11124"/>
                  </a:lnTo>
                  <a:lnTo>
                    <a:pt x="36423" y="16945"/>
                  </a:lnTo>
                  <a:lnTo>
                    <a:pt x="26720" y="23939"/>
                  </a:lnTo>
                  <a:lnTo>
                    <a:pt x="18730" y="32076"/>
                  </a:lnTo>
                  <a:lnTo>
                    <a:pt x="12504" y="41440"/>
                  </a:lnTo>
                  <a:lnTo>
                    <a:pt x="7874" y="51968"/>
                  </a:lnTo>
                  <a:lnTo>
                    <a:pt x="4544" y="63630"/>
                  </a:lnTo>
                  <a:lnTo>
                    <a:pt x="2201" y="76514"/>
                  </a:lnTo>
                  <a:lnTo>
                    <a:pt x="593" y="90544"/>
                  </a:lnTo>
                  <a:lnTo>
                    <a:pt x="0" y="105202"/>
                  </a:lnTo>
                  <a:lnTo>
                    <a:pt x="1190" y="119654"/>
                  </a:lnTo>
                  <a:lnTo>
                    <a:pt x="4439" y="133445"/>
                  </a:lnTo>
                  <a:lnTo>
                    <a:pt x="9571" y="146483"/>
                  </a:lnTo>
                  <a:lnTo>
                    <a:pt x="16230" y="158853"/>
                  </a:lnTo>
                  <a:lnTo>
                    <a:pt x="24043" y="170688"/>
                  </a:lnTo>
                  <a:lnTo>
                    <a:pt x="32694" y="181959"/>
                  </a:lnTo>
                  <a:lnTo>
                    <a:pt x="41937" y="192470"/>
                  </a:lnTo>
                  <a:lnTo>
                    <a:pt x="51598" y="202166"/>
                  </a:lnTo>
                  <a:lnTo>
                    <a:pt x="61710" y="210815"/>
                  </a:lnTo>
                  <a:lnTo>
                    <a:pt x="72490" y="217947"/>
                  </a:lnTo>
                  <a:lnTo>
                    <a:pt x="84005" y="223441"/>
                  </a:lnTo>
                  <a:lnTo>
                    <a:pt x="96180" y="227316"/>
                  </a:lnTo>
                  <a:lnTo>
                    <a:pt x="108886" y="229559"/>
                  </a:lnTo>
                  <a:lnTo>
                    <a:pt x="121986" y="230328"/>
                  </a:lnTo>
                  <a:lnTo>
                    <a:pt x="135206" y="229898"/>
                  </a:lnTo>
                  <a:lnTo>
                    <a:pt x="148155" y="228554"/>
                  </a:lnTo>
                  <a:lnTo>
                    <a:pt x="160637" y="226536"/>
                  </a:lnTo>
                  <a:lnTo>
                    <a:pt x="172475" y="223709"/>
                  </a:lnTo>
                  <a:lnTo>
                    <a:pt x="183432" y="219602"/>
                  </a:lnTo>
                  <a:lnTo>
                    <a:pt x="193469" y="214059"/>
                  </a:lnTo>
                  <a:lnTo>
                    <a:pt x="202701" y="207217"/>
                  </a:lnTo>
                  <a:lnTo>
                    <a:pt x="211297" y="199328"/>
                  </a:lnTo>
                  <a:lnTo>
                    <a:pt x="219413" y="190650"/>
                  </a:lnTo>
                  <a:lnTo>
                    <a:pt x="227017" y="181400"/>
                  </a:lnTo>
                  <a:lnTo>
                    <a:pt x="233907" y="171746"/>
                  </a:lnTo>
                  <a:lnTo>
                    <a:pt x="240015" y="161811"/>
                  </a:lnTo>
                  <a:lnTo>
                    <a:pt x="245100" y="151684"/>
                  </a:lnTo>
                  <a:lnTo>
                    <a:pt x="248686" y="141425"/>
                  </a:lnTo>
                  <a:lnTo>
                    <a:pt x="250645" y="131082"/>
                  </a:lnTo>
                  <a:lnTo>
                    <a:pt x="250994" y="120849"/>
                  </a:lnTo>
                  <a:lnTo>
                    <a:pt x="249715" y="111050"/>
                  </a:lnTo>
                  <a:lnTo>
                    <a:pt x="246966" y="101829"/>
                  </a:lnTo>
                  <a:lnTo>
                    <a:pt x="243021" y="93162"/>
                  </a:lnTo>
                  <a:lnTo>
                    <a:pt x="238165" y="84954"/>
                  </a:lnTo>
                  <a:lnTo>
                    <a:pt x="232648" y="77107"/>
                  </a:lnTo>
                  <a:lnTo>
                    <a:pt x="226777" y="69828"/>
                  </a:lnTo>
                  <a:lnTo>
                    <a:pt x="220236" y="62916"/>
                  </a:lnTo>
                  <a:lnTo>
                    <a:pt x="211341" y="55763"/>
                  </a:lnTo>
                  <a:lnTo>
                    <a:pt x="197200" y="4721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55436" y="2369690"/>
              <a:ext cx="198617" cy="683575"/>
            </a:xfrm>
            <a:custGeom>
              <a:avLst/>
              <a:gdLst/>
              <a:ahLst/>
              <a:cxnLst/>
              <a:rect l="0" t="0" r="0" b="0"/>
              <a:pathLst>
                <a:path w="198617" h="683575">
                  <a:moveTo>
                    <a:pt x="93331" y="683574"/>
                  </a:moveTo>
                  <a:lnTo>
                    <a:pt x="90464" y="674572"/>
                  </a:lnTo>
                  <a:lnTo>
                    <a:pt x="88322" y="664304"/>
                  </a:lnTo>
                  <a:lnTo>
                    <a:pt x="86714" y="651716"/>
                  </a:lnTo>
                  <a:lnTo>
                    <a:pt x="85360" y="637016"/>
                  </a:lnTo>
                  <a:lnTo>
                    <a:pt x="83863" y="620571"/>
                  </a:lnTo>
                  <a:lnTo>
                    <a:pt x="82008" y="602780"/>
                  </a:lnTo>
                  <a:lnTo>
                    <a:pt x="79596" y="583995"/>
                  </a:lnTo>
                  <a:lnTo>
                    <a:pt x="76367" y="564500"/>
                  </a:lnTo>
                  <a:lnTo>
                    <a:pt x="72269" y="544521"/>
                  </a:lnTo>
                  <a:lnTo>
                    <a:pt x="67567" y="524704"/>
                  </a:lnTo>
                  <a:lnTo>
                    <a:pt x="62726" y="506078"/>
                  </a:lnTo>
                  <a:lnTo>
                    <a:pt x="58030" y="489089"/>
                  </a:lnTo>
                  <a:lnTo>
                    <a:pt x="53574" y="473037"/>
                  </a:lnTo>
                  <a:lnTo>
                    <a:pt x="49356" y="456423"/>
                  </a:lnTo>
                  <a:lnTo>
                    <a:pt x="45334" y="438419"/>
                  </a:lnTo>
                  <a:lnTo>
                    <a:pt x="41465" y="418881"/>
                  </a:lnTo>
                  <a:lnTo>
                    <a:pt x="37705" y="397995"/>
                  </a:lnTo>
                  <a:lnTo>
                    <a:pt x="34024" y="376046"/>
                  </a:lnTo>
                  <a:lnTo>
                    <a:pt x="30398" y="353304"/>
                  </a:lnTo>
                  <a:lnTo>
                    <a:pt x="26811" y="329995"/>
                  </a:lnTo>
                  <a:lnTo>
                    <a:pt x="23248" y="306286"/>
                  </a:lnTo>
                  <a:lnTo>
                    <a:pt x="19703" y="282300"/>
                  </a:lnTo>
                  <a:lnTo>
                    <a:pt x="16169" y="258126"/>
                  </a:lnTo>
                  <a:lnTo>
                    <a:pt x="12649" y="233833"/>
                  </a:lnTo>
                  <a:lnTo>
                    <a:pt x="9302" y="209789"/>
                  </a:lnTo>
                  <a:lnTo>
                    <a:pt x="6434" y="186637"/>
                  </a:lnTo>
                  <a:lnTo>
                    <a:pt x="4173" y="164657"/>
                  </a:lnTo>
                  <a:lnTo>
                    <a:pt x="2486" y="143795"/>
                  </a:lnTo>
                  <a:lnTo>
                    <a:pt x="1270" y="123857"/>
                  </a:lnTo>
                  <a:lnTo>
                    <a:pt x="420" y="104635"/>
                  </a:lnTo>
                  <a:lnTo>
                    <a:pt x="0" y="86267"/>
                  </a:lnTo>
                  <a:lnTo>
                    <a:pt x="243" y="69216"/>
                  </a:lnTo>
                  <a:lnTo>
                    <a:pt x="1234" y="53640"/>
                  </a:lnTo>
                  <a:lnTo>
                    <a:pt x="3391" y="39722"/>
                  </a:lnTo>
                  <a:lnTo>
                    <a:pt x="7507" y="27816"/>
                  </a:lnTo>
                  <a:lnTo>
                    <a:pt x="13843" y="17930"/>
                  </a:lnTo>
                  <a:lnTo>
                    <a:pt x="22355" y="10104"/>
                  </a:lnTo>
                  <a:lnTo>
                    <a:pt x="32960" y="4580"/>
                  </a:lnTo>
                  <a:lnTo>
                    <a:pt x="45385" y="1274"/>
                  </a:lnTo>
                  <a:lnTo>
                    <a:pt x="59098" y="0"/>
                  </a:lnTo>
                  <a:lnTo>
                    <a:pt x="73433" y="649"/>
                  </a:lnTo>
                  <a:lnTo>
                    <a:pt x="87950" y="2975"/>
                  </a:lnTo>
                  <a:lnTo>
                    <a:pt x="102288" y="6805"/>
                  </a:lnTo>
                  <a:lnTo>
                    <a:pt x="116069" y="12117"/>
                  </a:lnTo>
                  <a:lnTo>
                    <a:pt x="129146" y="18761"/>
                  </a:lnTo>
                  <a:lnTo>
                    <a:pt x="141404" y="26492"/>
                  </a:lnTo>
                  <a:lnTo>
                    <a:pt x="152650" y="35051"/>
                  </a:lnTo>
                  <a:lnTo>
                    <a:pt x="162878" y="44206"/>
                  </a:lnTo>
                  <a:lnTo>
                    <a:pt x="171928" y="53518"/>
                  </a:lnTo>
                  <a:lnTo>
                    <a:pt x="180304" y="63355"/>
                  </a:lnTo>
                  <a:lnTo>
                    <a:pt x="188743" y="75696"/>
                  </a:lnTo>
                  <a:lnTo>
                    <a:pt x="198616" y="9397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90839" y="2737409"/>
              <a:ext cx="189514" cy="19129"/>
            </a:xfrm>
            <a:custGeom>
              <a:avLst/>
              <a:gdLst/>
              <a:ahLst/>
              <a:cxnLst/>
              <a:rect l="0" t="0" r="0" b="0"/>
              <a:pathLst>
                <a:path w="189514" h="19129">
                  <a:moveTo>
                    <a:pt x="189513" y="0"/>
                  </a:moveTo>
                  <a:lnTo>
                    <a:pt x="183511" y="5734"/>
                  </a:lnTo>
                  <a:lnTo>
                    <a:pt x="176667" y="10018"/>
                  </a:lnTo>
                  <a:lnTo>
                    <a:pt x="168274" y="13224"/>
                  </a:lnTo>
                  <a:lnTo>
                    <a:pt x="158474" y="15585"/>
                  </a:lnTo>
                  <a:lnTo>
                    <a:pt x="147512" y="17282"/>
                  </a:lnTo>
                  <a:lnTo>
                    <a:pt x="135651" y="18472"/>
                  </a:lnTo>
                  <a:lnTo>
                    <a:pt x="123128" y="19128"/>
                  </a:lnTo>
                  <a:lnTo>
                    <a:pt x="110131" y="19048"/>
                  </a:lnTo>
                  <a:lnTo>
                    <a:pt x="96802" y="18186"/>
                  </a:lnTo>
                  <a:lnTo>
                    <a:pt x="83245" y="16795"/>
                  </a:lnTo>
                  <a:lnTo>
                    <a:pt x="69531" y="15323"/>
                  </a:lnTo>
                  <a:lnTo>
                    <a:pt x="55729" y="14039"/>
                  </a:lnTo>
                  <a:lnTo>
                    <a:pt x="42480" y="13024"/>
                  </a:lnTo>
                  <a:lnTo>
                    <a:pt x="29694" y="12157"/>
                  </a:lnTo>
                  <a:lnTo>
                    <a:pt x="16250" y="11369"/>
                  </a:ln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33119" y="2547896"/>
              <a:ext cx="42116" cy="494840"/>
            </a:xfrm>
            <a:custGeom>
              <a:avLst/>
              <a:gdLst/>
              <a:ahLst/>
              <a:cxnLst/>
              <a:rect l="0" t="0" r="0" b="0"/>
              <a:pathLst>
                <a:path w="42116" h="494840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60"/>
                  </a:lnTo>
                  <a:lnTo>
                    <a:pt x="0" y="57682"/>
                  </a:lnTo>
                  <a:lnTo>
                    <a:pt x="0" y="75346"/>
                  </a:lnTo>
                  <a:lnTo>
                    <a:pt x="5" y="92660"/>
                  </a:lnTo>
                  <a:lnTo>
                    <a:pt x="178" y="109998"/>
                  </a:lnTo>
                  <a:lnTo>
                    <a:pt x="827" y="128588"/>
                  </a:lnTo>
                  <a:lnTo>
                    <a:pt x="2076" y="149036"/>
                  </a:lnTo>
                  <a:lnTo>
                    <a:pt x="3727" y="170683"/>
                  </a:lnTo>
                  <a:lnTo>
                    <a:pt x="5376" y="192005"/>
                  </a:lnTo>
                  <a:lnTo>
                    <a:pt x="6783" y="212129"/>
                  </a:lnTo>
                  <a:lnTo>
                    <a:pt x="8049" y="230861"/>
                  </a:lnTo>
                  <a:lnTo>
                    <a:pt x="9505" y="248349"/>
                  </a:lnTo>
                  <a:lnTo>
                    <a:pt x="11336" y="264855"/>
                  </a:lnTo>
                  <a:lnTo>
                    <a:pt x="13566" y="280958"/>
                  </a:lnTo>
                  <a:lnTo>
                    <a:pt x="16144" y="297477"/>
                  </a:lnTo>
                  <a:lnTo>
                    <a:pt x="18985" y="314825"/>
                  </a:lnTo>
                  <a:lnTo>
                    <a:pt x="21861" y="332890"/>
                  </a:lnTo>
                  <a:lnTo>
                    <a:pt x="24404" y="351243"/>
                  </a:lnTo>
                  <a:lnTo>
                    <a:pt x="26448" y="369580"/>
                  </a:lnTo>
                  <a:lnTo>
                    <a:pt x="28159" y="387451"/>
                  </a:lnTo>
                  <a:lnTo>
                    <a:pt x="29923" y="404217"/>
                  </a:lnTo>
                  <a:lnTo>
                    <a:pt x="31957" y="419631"/>
                  </a:lnTo>
                  <a:lnTo>
                    <a:pt x="34166" y="433726"/>
                  </a:lnTo>
                  <a:lnTo>
                    <a:pt x="36428" y="448217"/>
                  </a:lnTo>
                  <a:lnTo>
                    <a:pt x="38945" y="466611"/>
                  </a:lnTo>
                  <a:lnTo>
                    <a:pt x="42115" y="49483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75192" y="2768994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0"/>
                  </a:moveTo>
                  <a:lnTo>
                    <a:pt x="338505" y="2934"/>
                  </a:lnTo>
                  <a:lnTo>
                    <a:pt x="328877" y="5717"/>
                  </a:lnTo>
                  <a:lnTo>
                    <a:pt x="317585" y="8611"/>
                  </a:lnTo>
                  <a:lnTo>
                    <a:pt x="304745" y="11479"/>
                  </a:lnTo>
                  <a:lnTo>
                    <a:pt x="290616" y="13996"/>
                  </a:lnTo>
                  <a:lnTo>
                    <a:pt x="275492" y="16006"/>
                  </a:lnTo>
                  <a:lnTo>
                    <a:pt x="259631" y="17519"/>
                  </a:lnTo>
                  <a:lnTo>
                    <a:pt x="243242" y="18613"/>
                  </a:lnTo>
                  <a:lnTo>
                    <a:pt x="226481" y="19386"/>
                  </a:lnTo>
                  <a:lnTo>
                    <a:pt x="209296" y="19923"/>
                  </a:lnTo>
                  <a:lnTo>
                    <a:pt x="191461" y="20291"/>
                  </a:lnTo>
                  <a:lnTo>
                    <a:pt x="172908" y="20541"/>
                  </a:lnTo>
                  <a:lnTo>
                    <a:pt x="153871" y="20711"/>
                  </a:lnTo>
                  <a:lnTo>
                    <a:pt x="134785" y="20825"/>
                  </a:lnTo>
                  <a:lnTo>
                    <a:pt x="115912" y="20902"/>
                  </a:lnTo>
                  <a:lnTo>
                    <a:pt x="97494" y="20954"/>
                  </a:lnTo>
                  <a:lnTo>
                    <a:pt x="79819" y="20988"/>
                  </a:lnTo>
                  <a:lnTo>
                    <a:pt x="62987" y="21011"/>
                  </a:lnTo>
                  <a:lnTo>
                    <a:pt x="47512" y="21026"/>
                  </a:lnTo>
                  <a:lnTo>
                    <a:pt x="32902" y="21038"/>
                  </a:lnTo>
                  <a:lnTo>
                    <a:pt x="17871" y="21048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49605" y="2463668"/>
              <a:ext cx="531038" cy="589597"/>
            </a:xfrm>
            <a:custGeom>
              <a:avLst/>
              <a:gdLst/>
              <a:ahLst/>
              <a:cxnLst/>
              <a:rect l="0" t="0" r="0" b="0"/>
              <a:pathLst>
                <a:path w="531038" h="589597">
                  <a:moveTo>
                    <a:pt x="4613" y="0"/>
                  </a:moveTo>
                  <a:lnTo>
                    <a:pt x="1812" y="8935"/>
                  </a:lnTo>
                  <a:lnTo>
                    <a:pt x="311" y="18562"/>
                  </a:lnTo>
                  <a:lnTo>
                    <a:pt x="0" y="29863"/>
                  </a:lnTo>
                  <a:lnTo>
                    <a:pt x="507" y="43049"/>
                  </a:lnTo>
                  <a:lnTo>
                    <a:pt x="1326" y="58474"/>
                  </a:lnTo>
                  <a:lnTo>
                    <a:pt x="2146" y="76092"/>
                  </a:lnTo>
                  <a:lnTo>
                    <a:pt x="3003" y="95086"/>
                  </a:lnTo>
                  <a:lnTo>
                    <a:pt x="4177" y="114122"/>
                  </a:lnTo>
                  <a:lnTo>
                    <a:pt x="5812" y="132431"/>
                  </a:lnTo>
                  <a:lnTo>
                    <a:pt x="7740" y="149803"/>
                  </a:lnTo>
                  <a:lnTo>
                    <a:pt x="9580" y="166309"/>
                  </a:lnTo>
                  <a:lnTo>
                    <a:pt x="11119" y="182114"/>
                  </a:lnTo>
                  <a:lnTo>
                    <a:pt x="12475" y="197390"/>
                  </a:lnTo>
                  <a:lnTo>
                    <a:pt x="13992" y="212283"/>
                  </a:lnTo>
                  <a:lnTo>
                    <a:pt x="15859" y="226906"/>
                  </a:lnTo>
                  <a:lnTo>
                    <a:pt x="17945" y="241341"/>
                  </a:lnTo>
                  <a:lnTo>
                    <a:pt x="19891" y="255647"/>
                  </a:lnTo>
                  <a:lnTo>
                    <a:pt x="21498" y="269865"/>
                  </a:lnTo>
                  <a:lnTo>
                    <a:pt x="22729" y="284024"/>
                  </a:lnTo>
                  <a:lnTo>
                    <a:pt x="23630" y="298144"/>
                  </a:lnTo>
                  <a:lnTo>
                    <a:pt x="24276" y="312231"/>
                  </a:lnTo>
                  <a:lnTo>
                    <a:pt x="24896" y="326133"/>
                  </a:lnTo>
                  <a:lnTo>
                    <a:pt x="25852" y="339547"/>
                  </a:lnTo>
                  <a:lnTo>
                    <a:pt x="27315" y="352352"/>
                  </a:lnTo>
                  <a:lnTo>
                    <a:pt x="29283" y="364748"/>
                  </a:lnTo>
                  <a:lnTo>
                    <a:pt x="31674" y="377146"/>
                  </a:lnTo>
                  <a:lnTo>
                    <a:pt x="34391" y="389786"/>
                  </a:lnTo>
                  <a:lnTo>
                    <a:pt x="37180" y="402734"/>
                  </a:lnTo>
                  <a:lnTo>
                    <a:pt x="39665" y="415966"/>
                  </a:lnTo>
                  <a:lnTo>
                    <a:pt x="41665" y="429432"/>
                  </a:lnTo>
                  <a:lnTo>
                    <a:pt x="43175" y="443239"/>
                  </a:lnTo>
                  <a:lnTo>
                    <a:pt x="44272" y="457646"/>
                  </a:lnTo>
                  <a:lnTo>
                    <a:pt x="45043" y="472738"/>
                  </a:lnTo>
                  <a:lnTo>
                    <a:pt x="45409" y="488126"/>
                  </a:lnTo>
                  <a:lnTo>
                    <a:pt x="45130" y="503077"/>
                  </a:lnTo>
                  <a:lnTo>
                    <a:pt x="44117" y="517177"/>
                  </a:lnTo>
                  <a:lnTo>
                    <a:pt x="42028" y="529309"/>
                  </a:lnTo>
                  <a:lnTo>
                    <a:pt x="38596" y="536305"/>
                  </a:lnTo>
                  <a:lnTo>
                    <a:pt x="34825" y="536523"/>
                  </a:lnTo>
                  <a:lnTo>
                    <a:pt x="31851" y="531929"/>
                  </a:lnTo>
                  <a:lnTo>
                    <a:pt x="29782" y="524026"/>
                  </a:lnTo>
                  <a:lnTo>
                    <a:pt x="28396" y="513564"/>
                  </a:lnTo>
                  <a:lnTo>
                    <a:pt x="27482" y="501105"/>
                  </a:lnTo>
                  <a:lnTo>
                    <a:pt x="27047" y="487307"/>
                  </a:lnTo>
                  <a:lnTo>
                    <a:pt x="27293" y="472886"/>
                  </a:lnTo>
                  <a:lnTo>
                    <a:pt x="28279" y="458286"/>
                  </a:lnTo>
                  <a:lnTo>
                    <a:pt x="29927" y="443546"/>
                  </a:lnTo>
                  <a:lnTo>
                    <a:pt x="32106" y="428428"/>
                  </a:lnTo>
                  <a:lnTo>
                    <a:pt x="34687" y="412824"/>
                  </a:lnTo>
                  <a:lnTo>
                    <a:pt x="37726" y="397241"/>
                  </a:lnTo>
                  <a:lnTo>
                    <a:pt x="41444" y="382684"/>
                  </a:lnTo>
                  <a:lnTo>
                    <a:pt x="45913" y="369638"/>
                  </a:lnTo>
                  <a:lnTo>
                    <a:pt x="51219" y="358251"/>
                  </a:lnTo>
                  <a:lnTo>
                    <a:pt x="57538" y="348592"/>
                  </a:lnTo>
                  <a:lnTo>
                    <a:pt x="64870" y="340514"/>
                  </a:lnTo>
                  <a:lnTo>
                    <a:pt x="73235" y="334054"/>
                  </a:lnTo>
                  <a:lnTo>
                    <a:pt x="82753" y="329521"/>
                  </a:lnTo>
                  <a:lnTo>
                    <a:pt x="93369" y="326916"/>
                  </a:lnTo>
                  <a:lnTo>
                    <a:pt x="104582" y="326130"/>
                  </a:lnTo>
                  <a:lnTo>
                    <a:pt x="115569" y="327113"/>
                  </a:lnTo>
                  <a:lnTo>
                    <a:pt x="125879" y="329667"/>
                  </a:lnTo>
                  <a:lnTo>
                    <a:pt x="135426" y="333651"/>
                  </a:lnTo>
                  <a:lnTo>
                    <a:pt x="144299" y="339067"/>
                  </a:lnTo>
                  <a:lnTo>
                    <a:pt x="152637" y="345785"/>
                  </a:lnTo>
                  <a:lnTo>
                    <a:pt x="160577" y="353736"/>
                  </a:lnTo>
                  <a:lnTo>
                    <a:pt x="168230" y="362975"/>
                  </a:lnTo>
                  <a:lnTo>
                    <a:pt x="175678" y="373409"/>
                  </a:lnTo>
                  <a:lnTo>
                    <a:pt x="182817" y="384669"/>
                  </a:lnTo>
                  <a:lnTo>
                    <a:pt x="189386" y="396220"/>
                  </a:lnTo>
                  <a:lnTo>
                    <a:pt x="195282" y="407731"/>
                  </a:lnTo>
                  <a:lnTo>
                    <a:pt x="200392" y="419240"/>
                  </a:lnTo>
                  <a:lnTo>
                    <a:pt x="204526" y="431033"/>
                  </a:lnTo>
                  <a:lnTo>
                    <a:pt x="207680" y="443268"/>
                  </a:lnTo>
                  <a:lnTo>
                    <a:pt x="210154" y="456114"/>
                  </a:lnTo>
                  <a:lnTo>
                    <a:pt x="212438" y="469809"/>
                  </a:lnTo>
                  <a:lnTo>
                    <a:pt x="214832" y="484363"/>
                  </a:lnTo>
                  <a:lnTo>
                    <a:pt x="217457" y="498347"/>
                  </a:lnTo>
                  <a:lnTo>
                    <a:pt x="220763" y="508783"/>
                  </a:lnTo>
                  <a:lnTo>
                    <a:pt x="224995" y="514038"/>
                  </a:lnTo>
                  <a:lnTo>
                    <a:pt x="229650" y="514522"/>
                  </a:lnTo>
                  <a:lnTo>
                    <a:pt x="234690" y="511451"/>
                  </a:lnTo>
                  <a:lnTo>
                    <a:pt x="240318" y="506085"/>
                  </a:lnTo>
                  <a:lnTo>
                    <a:pt x="246814" y="499535"/>
                  </a:lnTo>
                  <a:lnTo>
                    <a:pt x="254245" y="492485"/>
                  </a:lnTo>
                  <a:lnTo>
                    <a:pt x="262667" y="485435"/>
                  </a:lnTo>
                  <a:lnTo>
                    <a:pt x="272216" y="478838"/>
                  </a:lnTo>
                  <a:lnTo>
                    <a:pt x="282855" y="472871"/>
                  </a:lnTo>
                  <a:lnTo>
                    <a:pt x="294253" y="467352"/>
                  </a:lnTo>
                  <a:lnTo>
                    <a:pt x="305894" y="461868"/>
                  </a:lnTo>
                  <a:lnTo>
                    <a:pt x="317466" y="456176"/>
                  </a:lnTo>
                  <a:lnTo>
                    <a:pt x="329015" y="450366"/>
                  </a:lnTo>
                  <a:lnTo>
                    <a:pt x="340835" y="444764"/>
                  </a:lnTo>
                  <a:lnTo>
                    <a:pt x="353075" y="439545"/>
                  </a:lnTo>
                  <a:lnTo>
                    <a:pt x="365414" y="434566"/>
                  </a:lnTo>
                  <a:lnTo>
                    <a:pt x="377173" y="429462"/>
                  </a:lnTo>
                  <a:lnTo>
                    <a:pt x="388009" y="424020"/>
                  </a:lnTo>
                  <a:lnTo>
                    <a:pt x="397912" y="417872"/>
                  </a:lnTo>
                  <a:lnTo>
                    <a:pt x="407025" y="410449"/>
                  </a:lnTo>
                  <a:lnTo>
                    <a:pt x="415515" y="401553"/>
                  </a:lnTo>
                  <a:lnTo>
                    <a:pt x="423218" y="391153"/>
                  </a:lnTo>
                  <a:lnTo>
                    <a:pt x="429646" y="379198"/>
                  </a:lnTo>
                  <a:lnTo>
                    <a:pt x="434631" y="365836"/>
                  </a:lnTo>
                  <a:lnTo>
                    <a:pt x="437979" y="351814"/>
                  </a:lnTo>
                  <a:lnTo>
                    <a:pt x="439329" y="338330"/>
                  </a:lnTo>
                  <a:lnTo>
                    <a:pt x="438673" y="326015"/>
                  </a:lnTo>
                  <a:lnTo>
                    <a:pt x="436130" y="315123"/>
                  </a:lnTo>
                  <a:lnTo>
                    <a:pt x="431764" y="305798"/>
                  </a:lnTo>
                  <a:lnTo>
                    <a:pt x="425785" y="297945"/>
                  </a:lnTo>
                  <a:lnTo>
                    <a:pt x="418180" y="291636"/>
                  </a:lnTo>
                  <a:lnTo>
                    <a:pt x="408649" y="287204"/>
                  </a:lnTo>
                  <a:lnTo>
                    <a:pt x="397210" y="284667"/>
                  </a:lnTo>
                  <a:lnTo>
                    <a:pt x="384461" y="283925"/>
                  </a:lnTo>
                  <a:lnTo>
                    <a:pt x="371372" y="284939"/>
                  </a:lnTo>
                  <a:lnTo>
                    <a:pt x="358541" y="287513"/>
                  </a:lnTo>
                  <a:lnTo>
                    <a:pt x="346336" y="291511"/>
                  </a:lnTo>
                  <a:lnTo>
                    <a:pt x="335066" y="296935"/>
                  </a:lnTo>
                  <a:lnTo>
                    <a:pt x="324790" y="303660"/>
                  </a:lnTo>
                  <a:lnTo>
                    <a:pt x="315551" y="311615"/>
                  </a:lnTo>
                  <a:lnTo>
                    <a:pt x="307475" y="320856"/>
                  </a:lnTo>
                  <a:lnTo>
                    <a:pt x="300523" y="331297"/>
                  </a:lnTo>
                  <a:lnTo>
                    <a:pt x="294682" y="342731"/>
                  </a:lnTo>
                  <a:lnTo>
                    <a:pt x="290048" y="354930"/>
                  </a:lnTo>
                  <a:lnTo>
                    <a:pt x="286558" y="367691"/>
                  </a:lnTo>
                  <a:lnTo>
                    <a:pt x="284027" y="380852"/>
                  </a:lnTo>
                  <a:lnTo>
                    <a:pt x="282236" y="394294"/>
                  </a:lnTo>
                  <a:lnTo>
                    <a:pt x="280996" y="407923"/>
                  </a:lnTo>
                  <a:lnTo>
                    <a:pt x="280314" y="421516"/>
                  </a:lnTo>
                  <a:lnTo>
                    <a:pt x="280379" y="434723"/>
                  </a:lnTo>
                  <a:lnTo>
                    <a:pt x="281243" y="447385"/>
                  </a:lnTo>
                  <a:lnTo>
                    <a:pt x="282975" y="459515"/>
                  </a:lnTo>
                  <a:lnTo>
                    <a:pt x="285741" y="471202"/>
                  </a:lnTo>
                  <a:lnTo>
                    <a:pt x="289531" y="482542"/>
                  </a:lnTo>
                  <a:lnTo>
                    <a:pt x="294194" y="493465"/>
                  </a:lnTo>
                  <a:lnTo>
                    <a:pt x="299543" y="503734"/>
                  </a:lnTo>
                  <a:lnTo>
                    <a:pt x="305405" y="513273"/>
                  </a:lnTo>
                  <a:lnTo>
                    <a:pt x="311968" y="522155"/>
                  </a:lnTo>
                  <a:lnTo>
                    <a:pt x="319738" y="530507"/>
                  </a:lnTo>
                  <a:lnTo>
                    <a:pt x="328897" y="538456"/>
                  </a:lnTo>
                  <a:lnTo>
                    <a:pt x="339491" y="545948"/>
                  </a:lnTo>
                  <a:lnTo>
                    <a:pt x="351583" y="552760"/>
                  </a:lnTo>
                  <a:lnTo>
                    <a:pt x="365050" y="558826"/>
                  </a:lnTo>
                  <a:lnTo>
                    <a:pt x="379483" y="564221"/>
                  </a:lnTo>
                  <a:lnTo>
                    <a:pt x="394308" y="569080"/>
                  </a:lnTo>
                  <a:lnTo>
                    <a:pt x="409168" y="573530"/>
                  </a:lnTo>
                  <a:lnTo>
                    <a:pt x="424078" y="577520"/>
                  </a:lnTo>
                  <a:lnTo>
                    <a:pt x="439306" y="580827"/>
                  </a:lnTo>
                  <a:lnTo>
                    <a:pt x="454979" y="583386"/>
                  </a:lnTo>
                  <a:lnTo>
                    <a:pt x="470523" y="585278"/>
                  </a:lnTo>
                  <a:lnTo>
                    <a:pt x="486382" y="586837"/>
                  </a:lnTo>
                  <a:lnTo>
                    <a:pt x="505068" y="588198"/>
                  </a:lnTo>
                  <a:lnTo>
                    <a:pt x="531037" y="58959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68829" y="3448239"/>
              <a:ext cx="464676" cy="689461"/>
            </a:xfrm>
            <a:custGeom>
              <a:avLst/>
              <a:gdLst/>
              <a:ahLst/>
              <a:cxnLst/>
              <a:rect l="0" t="0" r="0" b="0"/>
              <a:pathLst>
                <a:path w="464676" h="689461">
                  <a:moveTo>
                    <a:pt x="263212" y="36693"/>
                  </a:moveTo>
                  <a:lnTo>
                    <a:pt x="257278" y="30826"/>
                  </a:lnTo>
                  <a:lnTo>
                    <a:pt x="251073" y="25261"/>
                  </a:lnTo>
                  <a:lnTo>
                    <a:pt x="243973" y="19471"/>
                  </a:lnTo>
                  <a:lnTo>
                    <a:pt x="235859" y="13736"/>
                  </a:lnTo>
                  <a:lnTo>
                    <a:pt x="226565" y="8703"/>
                  </a:lnTo>
                  <a:lnTo>
                    <a:pt x="216117" y="4686"/>
                  </a:lnTo>
                  <a:lnTo>
                    <a:pt x="204692" y="1834"/>
                  </a:lnTo>
                  <a:lnTo>
                    <a:pt x="192505" y="293"/>
                  </a:lnTo>
                  <a:lnTo>
                    <a:pt x="179761" y="0"/>
                  </a:lnTo>
                  <a:lnTo>
                    <a:pt x="166782" y="753"/>
                  </a:lnTo>
                  <a:lnTo>
                    <a:pt x="153997" y="2313"/>
                  </a:lnTo>
                  <a:lnTo>
                    <a:pt x="141617" y="4473"/>
                  </a:lnTo>
                  <a:lnTo>
                    <a:pt x="129508" y="7225"/>
                  </a:lnTo>
                  <a:lnTo>
                    <a:pt x="117303" y="10749"/>
                  </a:lnTo>
                  <a:lnTo>
                    <a:pt x="104801" y="15083"/>
                  </a:lnTo>
                  <a:lnTo>
                    <a:pt x="92285" y="20129"/>
                  </a:lnTo>
                  <a:lnTo>
                    <a:pt x="80408" y="25741"/>
                  </a:lnTo>
                  <a:lnTo>
                    <a:pt x="69492" y="31780"/>
                  </a:lnTo>
                  <a:lnTo>
                    <a:pt x="59534" y="38294"/>
                  </a:lnTo>
                  <a:lnTo>
                    <a:pt x="50386" y="45497"/>
                  </a:lnTo>
                  <a:lnTo>
                    <a:pt x="41867" y="53455"/>
                  </a:lnTo>
                  <a:lnTo>
                    <a:pt x="33975" y="62088"/>
                  </a:lnTo>
                  <a:lnTo>
                    <a:pt x="26887" y="71260"/>
                  </a:lnTo>
                  <a:lnTo>
                    <a:pt x="20642" y="80849"/>
                  </a:lnTo>
                  <a:lnTo>
                    <a:pt x="15463" y="91067"/>
                  </a:lnTo>
                  <a:lnTo>
                    <a:pt x="11815" y="102444"/>
                  </a:lnTo>
                  <a:lnTo>
                    <a:pt x="9808" y="115165"/>
                  </a:lnTo>
                  <a:lnTo>
                    <a:pt x="9258" y="128794"/>
                  </a:lnTo>
                  <a:lnTo>
                    <a:pt x="9869" y="142480"/>
                  </a:lnTo>
                  <a:lnTo>
                    <a:pt x="11356" y="155717"/>
                  </a:lnTo>
                  <a:lnTo>
                    <a:pt x="13640" y="168196"/>
                  </a:lnTo>
                  <a:lnTo>
                    <a:pt x="16842" y="179651"/>
                  </a:lnTo>
                  <a:lnTo>
                    <a:pt x="20961" y="190050"/>
                  </a:lnTo>
                  <a:lnTo>
                    <a:pt x="26031" y="199371"/>
                  </a:lnTo>
                  <a:lnTo>
                    <a:pt x="32190" y="207502"/>
                  </a:lnTo>
                  <a:lnTo>
                    <a:pt x="39416" y="214490"/>
                  </a:lnTo>
                  <a:lnTo>
                    <a:pt x="47709" y="220356"/>
                  </a:lnTo>
                  <a:lnTo>
                    <a:pt x="57180" y="225007"/>
                  </a:lnTo>
                  <a:lnTo>
                    <a:pt x="67773" y="228512"/>
                  </a:lnTo>
                  <a:lnTo>
                    <a:pt x="79310" y="231224"/>
                  </a:lnTo>
                  <a:lnTo>
                    <a:pt x="91578" y="233668"/>
                  </a:lnTo>
                  <a:lnTo>
                    <a:pt x="104385" y="236164"/>
                  </a:lnTo>
                  <a:lnTo>
                    <a:pt x="117578" y="238674"/>
                  </a:lnTo>
                  <a:lnTo>
                    <a:pt x="131039" y="240906"/>
                  </a:lnTo>
                  <a:lnTo>
                    <a:pt x="144683" y="242709"/>
                  </a:lnTo>
                  <a:lnTo>
                    <a:pt x="158284" y="244241"/>
                  </a:lnTo>
                  <a:lnTo>
                    <a:pt x="171498" y="245876"/>
                  </a:lnTo>
                  <a:lnTo>
                    <a:pt x="184168" y="247828"/>
                  </a:lnTo>
                  <a:lnTo>
                    <a:pt x="196474" y="250139"/>
                  </a:lnTo>
                  <a:lnTo>
                    <a:pt x="208811" y="252769"/>
                  </a:lnTo>
                  <a:lnTo>
                    <a:pt x="221410" y="255652"/>
                  </a:lnTo>
                  <a:lnTo>
                    <a:pt x="234332" y="258724"/>
                  </a:lnTo>
                  <a:lnTo>
                    <a:pt x="247546" y="261932"/>
                  </a:lnTo>
                  <a:lnTo>
                    <a:pt x="261000" y="265241"/>
                  </a:lnTo>
                  <a:lnTo>
                    <a:pt x="274799" y="268783"/>
                  </a:lnTo>
                  <a:lnTo>
                    <a:pt x="289201" y="272847"/>
                  </a:lnTo>
                  <a:lnTo>
                    <a:pt x="304289" y="277551"/>
                  </a:lnTo>
                  <a:lnTo>
                    <a:pt x="319675" y="283017"/>
                  </a:lnTo>
                  <a:lnTo>
                    <a:pt x="334624" y="289442"/>
                  </a:lnTo>
                  <a:lnTo>
                    <a:pt x="348746" y="296842"/>
                  </a:lnTo>
                  <a:lnTo>
                    <a:pt x="361839" y="305083"/>
                  </a:lnTo>
                  <a:lnTo>
                    <a:pt x="373713" y="313985"/>
                  </a:lnTo>
                  <a:lnTo>
                    <a:pt x="384402" y="323383"/>
                  </a:lnTo>
                  <a:lnTo>
                    <a:pt x="394088" y="333303"/>
                  </a:lnTo>
                  <a:lnTo>
                    <a:pt x="402997" y="343947"/>
                  </a:lnTo>
                  <a:lnTo>
                    <a:pt x="411331" y="355367"/>
                  </a:lnTo>
                  <a:lnTo>
                    <a:pt x="419253" y="367478"/>
                  </a:lnTo>
                  <a:lnTo>
                    <a:pt x="426888" y="380138"/>
                  </a:lnTo>
                  <a:lnTo>
                    <a:pt x="434320" y="393213"/>
                  </a:lnTo>
                  <a:lnTo>
                    <a:pt x="441447" y="406586"/>
                  </a:lnTo>
                  <a:lnTo>
                    <a:pt x="448007" y="420170"/>
                  </a:lnTo>
                  <a:lnTo>
                    <a:pt x="453890" y="433904"/>
                  </a:lnTo>
                  <a:lnTo>
                    <a:pt x="458823" y="447907"/>
                  </a:lnTo>
                  <a:lnTo>
                    <a:pt x="462306" y="462453"/>
                  </a:lnTo>
                  <a:lnTo>
                    <a:pt x="464200" y="477645"/>
                  </a:lnTo>
                  <a:lnTo>
                    <a:pt x="464675" y="493273"/>
                  </a:lnTo>
                  <a:lnTo>
                    <a:pt x="464014" y="508917"/>
                  </a:lnTo>
                  <a:lnTo>
                    <a:pt x="462489" y="524329"/>
                  </a:lnTo>
                  <a:lnTo>
                    <a:pt x="460010" y="539441"/>
                  </a:lnTo>
                  <a:lnTo>
                    <a:pt x="456144" y="554274"/>
                  </a:lnTo>
                  <a:lnTo>
                    <a:pt x="450762" y="568868"/>
                  </a:lnTo>
                  <a:lnTo>
                    <a:pt x="443860" y="582788"/>
                  </a:lnTo>
                  <a:lnTo>
                    <a:pt x="435399" y="595157"/>
                  </a:lnTo>
                  <a:lnTo>
                    <a:pt x="425524" y="605624"/>
                  </a:lnTo>
                  <a:lnTo>
                    <a:pt x="414655" y="614313"/>
                  </a:lnTo>
                  <a:lnTo>
                    <a:pt x="403376" y="621548"/>
                  </a:lnTo>
                  <a:lnTo>
                    <a:pt x="392040" y="627672"/>
                  </a:lnTo>
                  <a:lnTo>
                    <a:pt x="380312" y="632821"/>
                  </a:lnTo>
                  <a:lnTo>
                    <a:pt x="367308" y="636923"/>
                  </a:lnTo>
                  <a:lnTo>
                    <a:pt x="352627" y="640023"/>
                  </a:lnTo>
                  <a:lnTo>
                    <a:pt x="336342" y="642277"/>
                  </a:lnTo>
                  <a:lnTo>
                    <a:pt x="318728" y="643875"/>
                  </a:lnTo>
                  <a:lnTo>
                    <a:pt x="300105" y="644987"/>
                  </a:lnTo>
                  <a:lnTo>
                    <a:pt x="281074" y="645751"/>
                  </a:lnTo>
                  <a:lnTo>
                    <a:pt x="262467" y="646271"/>
                  </a:lnTo>
                  <a:lnTo>
                    <a:pt x="244691" y="646629"/>
                  </a:lnTo>
                  <a:lnTo>
                    <a:pt x="227470" y="647040"/>
                  </a:lnTo>
                  <a:lnTo>
                    <a:pt x="210066" y="647848"/>
                  </a:lnTo>
                  <a:lnTo>
                    <a:pt x="192059" y="649209"/>
                  </a:lnTo>
                  <a:lnTo>
                    <a:pt x="173522" y="651106"/>
                  </a:lnTo>
                  <a:lnTo>
                    <a:pt x="154837" y="653451"/>
                  </a:lnTo>
                  <a:lnTo>
                    <a:pt x="136266" y="656139"/>
                  </a:lnTo>
                  <a:lnTo>
                    <a:pt x="118065" y="659078"/>
                  </a:lnTo>
                  <a:lnTo>
                    <a:pt x="100544" y="662197"/>
                  </a:lnTo>
                  <a:lnTo>
                    <a:pt x="83809" y="665441"/>
                  </a:lnTo>
                  <a:lnTo>
                    <a:pt x="68005" y="668812"/>
                  </a:lnTo>
                  <a:lnTo>
                    <a:pt x="51649" y="672797"/>
                  </a:lnTo>
                  <a:lnTo>
                    <a:pt x="31069" y="678864"/>
                  </a:lnTo>
                  <a:lnTo>
                    <a:pt x="0" y="68946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57157" y="3853430"/>
              <a:ext cx="216428" cy="226840"/>
            </a:xfrm>
            <a:custGeom>
              <a:avLst/>
              <a:gdLst/>
              <a:ahLst/>
              <a:cxnLst/>
              <a:rect l="0" t="0" r="0" b="0"/>
              <a:pathLst>
                <a:path w="216428" h="226840">
                  <a:moveTo>
                    <a:pt x="106552" y="0"/>
                  </a:moveTo>
                  <a:lnTo>
                    <a:pt x="94951" y="134"/>
                  </a:lnTo>
                  <a:lnTo>
                    <a:pt x="85103" y="1414"/>
                  </a:lnTo>
                  <a:lnTo>
                    <a:pt x="76098" y="4012"/>
                  </a:lnTo>
                  <a:lnTo>
                    <a:pt x="67656" y="7904"/>
                  </a:lnTo>
                  <a:lnTo>
                    <a:pt x="59629" y="13185"/>
                  </a:lnTo>
                  <a:lnTo>
                    <a:pt x="51906" y="19771"/>
                  </a:lnTo>
                  <a:lnTo>
                    <a:pt x="44401" y="27444"/>
                  </a:lnTo>
                  <a:lnTo>
                    <a:pt x="37050" y="35955"/>
                  </a:lnTo>
                  <a:lnTo>
                    <a:pt x="29810" y="45087"/>
                  </a:lnTo>
                  <a:lnTo>
                    <a:pt x="22812" y="54826"/>
                  </a:lnTo>
                  <a:lnTo>
                    <a:pt x="16339" y="65347"/>
                  </a:lnTo>
                  <a:lnTo>
                    <a:pt x="10514" y="76680"/>
                  </a:lnTo>
                  <a:lnTo>
                    <a:pt x="5620" y="88563"/>
                  </a:lnTo>
                  <a:lnTo>
                    <a:pt x="2163" y="100538"/>
                  </a:lnTo>
                  <a:lnTo>
                    <a:pt x="290" y="112339"/>
                  </a:lnTo>
                  <a:lnTo>
                    <a:pt x="0" y="124043"/>
                  </a:lnTo>
                  <a:lnTo>
                    <a:pt x="1318" y="135968"/>
                  </a:lnTo>
                  <a:lnTo>
                    <a:pt x="4092" y="148278"/>
                  </a:lnTo>
                  <a:lnTo>
                    <a:pt x="8054" y="160664"/>
                  </a:lnTo>
                  <a:lnTo>
                    <a:pt x="12921" y="172454"/>
                  </a:lnTo>
                  <a:lnTo>
                    <a:pt x="18455" y="183307"/>
                  </a:lnTo>
                  <a:lnTo>
                    <a:pt x="24625" y="193052"/>
                  </a:lnTo>
                  <a:lnTo>
                    <a:pt x="31598" y="201525"/>
                  </a:lnTo>
                  <a:lnTo>
                    <a:pt x="39405" y="208774"/>
                  </a:lnTo>
                  <a:lnTo>
                    <a:pt x="48106" y="214828"/>
                  </a:lnTo>
                  <a:lnTo>
                    <a:pt x="57857" y="219611"/>
                  </a:lnTo>
                  <a:lnTo>
                    <a:pt x="68638" y="223200"/>
                  </a:lnTo>
                  <a:lnTo>
                    <a:pt x="80133" y="225629"/>
                  </a:lnTo>
                  <a:lnTo>
                    <a:pt x="91841" y="226819"/>
                  </a:lnTo>
                  <a:lnTo>
                    <a:pt x="103454" y="226839"/>
                  </a:lnTo>
                  <a:lnTo>
                    <a:pt x="114861" y="225717"/>
                  </a:lnTo>
                  <a:lnTo>
                    <a:pt x="126053" y="223369"/>
                  </a:lnTo>
                  <a:lnTo>
                    <a:pt x="137058" y="219860"/>
                  </a:lnTo>
                  <a:lnTo>
                    <a:pt x="147753" y="215215"/>
                  </a:lnTo>
                  <a:lnTo>
                    <a:pt x="157870" y="209349"/>
                  </a:lnTo>
                  <a:lnTo>
                    <a:pt x="167307" y="202325"/>
                  </a:lnTo>
                  <a:lnTo>
                    <a:pt x="176120" y="194167"/>
                  </a:lnTo>
                  <a:lnTo>
                    <a:pt x="184427" y="184788"/>
                  </a:lnTo>
                  <a:lnTo>
                    <a:pt x="192341" y="174257"/>
                  </a:lnTo>
                  <a:lnTo>
                    <a:pt x="199639" y="162761"/>
                  </a:lnTo>
                  <a:lnTo>
                    <a:pt x="205789" y="150521"/>
                  </a:lnTo>
                  <a:lnTo>
                    <a:pt x="210587" y="137736"/>
                  </a:lnTo>
                  <a:lnTo>
                    <a:pt x="213979" y="124729"/>
                  </a:lnTo>
                  <a:lnTo>
                    <a:pt x="215889" y="111924"/>
                  </a:lnTo>
                  <a:lnTo>
                    <a:pt x="216427" y="99539"/>
                  </a:lnTo>
                  <a:lnTo>
                    <a:pt x="215671" y="87767"/>
                  </a:lnTo>
                  <a:lnTo>
                    <a:pt x="213575" y="76854"/>
                  </a:lnTo>
                  <a:lnTo>
                    <a:pt x="210239" y="66849"/>
                  </a:lnTo>
                  <a:lnTo>
                    <a:pt x="205713" y="57809"/>
                  </a:lnTo>
                  <a:lnTo>
                    <a:pt x="199927" y="49874"/>
                  </a:lnTo>
                  <a:lnTo>
                    <a:pt x="192964" y="43020"/>
                  </a:lnTo>
                  <a:lnTo>
                    <a:pt x="185098" y="37229"/>
                  </a:lnTo>
                  <a:lnTo>
                    <a:pt x="175727" y="32008"/>
                  </a:lnTo>
                  <a:lnTo>
                    <a:pt x="161793" y="26898"/>
                  </a:lnTo>
                  <a:lnTo>
                    <a:pt x="138138" y="2105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34094" y="3821844"/>
              <a:ext cx="187585" cy="223277"/>
            </a:xfrm>
            <a:custGeom>
              <a:avLst/>
              <a:gdLst/>
              <a:ahLst/>
              <a:cxnLst/>
              <a:rect l="0" t="0" r="0" b="0"/>
              <a:pathLst>
                <a:path w="187585" h="223277">
                  <a:moveTo>
                    <a:pt x="19128" y="0"/>
                  </a:moveTo>
                  <a:lnTo>
                    <a:pt x="13395" y="8869"/>
                  </a:lnTo>
                  <a:lnTo>
                    <a:pt x="9111" y="17855"/>
                  </a:lnTo>
                  <a:lnTo>
                    <a:pt x="5905" y="27855"/>
                  </a:lnTo>
                  <a:lnTo>
                    <a:pt x="3544" y="39009"/>
                  </a:lnTo>
                  <a:lnTo>
                    <a:pt x="1847" y="51469"/>
                  </a:lnTo>
                  <a:lnTo>
                    <a:pt x="656" y="65181"/>
                  </a:lnTo>
                  <a:lnTo>
                    <a:pt x="0" y="79943"/>
                  </a:lnTo>
                  <a:lnTo>
                    <a:pt x="80" y="95521"/>
                  </a:lnTo>
                  <a:lnTo>
                    <a:pt x="951" y="111689"/>
                  </a:lnTo>
                  <a:lnTo>
                    <a:pt x="2688" y="127950"/>
                  </a:lnTo>
                  <a:lnTo>
                    <a:pt x="5456" y="143560"/>
                  </a:lnTo>
                  <a:lnTo>
                    <a:pt x="9252" y="158163"/>
                  </a:lnTo>
                  <a:lnTo>
                    <a:pt x="14089" y="171594"/>
                  </a:lnTo>
                  <a:lnTo>
                    <a:pt x="20085" y="183703"/>
                  </a:lnTo>
                  <a:lnTo>
                    <a:pt x="27198" y="194544"/>
                  </a:lnTo>
                  <a:lnTo>
                    <a:pt x="35413" y="203995"/>
                  </a:lnTo>
                  <a:lnTo>
                    <a:pt x="44831" y="211681"/>
                  </a:lnTo>
                  <a:lnTo>
                    <a:pt x="55385" y="217549"/>
                  </a:lnTo>
                  <a:lnTo>
                    <a:pt x="66725" y="221509"/>
                  </a:lnTo>
                  <a:lnTo>
                    <a:pt x="78329" y="223276"/>
                  </a:lnTo>
                  <a:lnTo>
                    <a:pt x="89872" y="222909"/>
                  </a:lnTo>
                  <a:lnTo>
                    <a:pt x="101231" y="220732"/>
                  </a:lnTo>
                  <a:lnTo>
                    <a:pt x="112391" y="217145"/>
                  </a:lnTo>
                  <a:lnTo>
                    <a:pt x="123371" y="212511"/>
                  </a:lnTo>
                  <a:lnTo>
                    <a:pt x="133880" y="206962"/>
                  </a:lnTo>
                  <a:lnTo>
                    <a:pt x="143338" y="200414"/>
                  </a:lnTo>
                  <a:lnTo>
                    <a:pt x="151516" y="192900"/>
                  </a:lnTo>
                  <a:lnTo>
                    <a:pt x="158500" y="184568"/>
                  </a:lnTo>
                  <a:lnTo>
                    <a:pt x="164507" y="175597"/>
                  </a:lnTo>
                  <a:lnTo>
                    <a:pt x="169767" y="166148"/>
                  </a:lnTo>
                  <a:lnTo>
                    <a:pt x="174319" y="156192"/>
                  </a:lnTo>
                  <a:lnTo>
                    <a:pt x="178012" y="145524"/>
                  </a:lnTo>
                  <a:lnTo>
                    <a:pt x="180833" y="134087"/>
                  </a:lnTo>
                  <a:lnTo>
                    <a:pt x="182899" y="121965"/>
                  </a:lnTo>
                  <a:lnTo>
                    <a:pt x="184370" y="109296"/>
                  </a:lnTo>
                  <a:lnTo>
                    <a:pt x="185397" y="96225"/>
                  </a:lnTo>
                  <a:lnTo>
                    <a:pt x="186105" y="83089"/>
                  </a:lnTo>
                  <a:lnTo>
                    <a:pt x="186665" y="68912"/>
                  </a:lnTo>
                  <a:lnTo>
                    <a:pt x="187130" y="50213"/>
                  </a:lnTo>
                  <a:lnTo>
                    <a:pt x="187584" y="2105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21720" y="3590217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2867" y="11869"/>
                  </a:lnTo>
                  <a:lnTo>
                    <a:pt x="5009" y="24279"/>
                  </a:lnTo>
                  <a:lnTo>
                    <a:pt x="6612" y="38475"/>
                  </a:lnTo>
                  <a:lnTo>
                    <a:pt x="7792" y="54528"/>
                  </a:lnTo>
                  <a:lnTo>
                    <a:pt x="8641" y="72469"/>
                  </a:lnTo>
                  <a:lnTo>
                    <a:pt x="9238" y="92098"/>
                  </a:lnTo>
                  <a:lnTo>
                    <a:pt x="9653" y="112604"/>
                  </a:lnTo>
                  <a:lnTo>
                    <a:pt x="9937" y="132735"/>
                  </a:lnTo>
                  <a:lnTo>
                    <a:pt x="10135" y="151813"/>
                  </a:lnTo>
                  <a:lnTo>
                    <a:pt x="10439" y="169548"/>
                  </a:lnTo>
                  <a:lnTo>
                    <a:pt x="11175" y="185774"/>
                  </a:lnTo>
                  <a:lnTo>
                    <a:pt x="12483" y="200595"/>
                  </a:lnTo>
                  <a:lnTo>
                    <a:pt x="14175" y="214906"/>
                  </a:lnTo>
                  <a:lnTo>
                    <a:pt x="15850" y="230210"/>
                  </a:lnTo>
                  <a:lnTo>
                    <a:pt x="17271" y="247258"/>
                  </a:lnTo>
                  <a:lnTo>
                    <a:pt x="18376" y="265782"/>
                  </a:lnTo>
                  <a:lnTo>
                    <a:pt x="19191" y="284908"/>
                  </a:lnTo>
                  <a:lnTo>
                    <a:pt x="19779" y="304023"/>
                  </a:lnTo>
                  <a:lnTo>
                    <a:pt x="20360" y="322551"/>
                  </a:lnTo>
                  <a:lnTo>
                    <a:pt x="21291" y="339825"/>
                  </a:lnTo>
                  <a:lnTo>
                    <a:pt x="22737" y="355617"/>
                  </a:lnTo>
                  <a:lnTo>
                    <a:pt x="24693" y="370048"/>
                  </a:lnTo>
                  <a:lnTo>
                    <a:pt x="27078" y="383376"/>
                  </a:lnTo>
                  <a:lnTo>
                    <a:pt x="29789" y="395864"/>
                  </a:lnTo>
                  <a:lnTo>
                    <a:pt x="32585" y="407675"/>
                  </a:lnTo>
                  <a:lnTo>
                    <a:pt x="35371" y="420231"/>
                  </a:lnTo>
                  <a:lnTo>
                    <a:pt x="38389" y="436878"/>
                  </a:lnTo>
                  <a:lnTo>
                    <a:pt x="42114" y="463254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16435" y="3790259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38082" y="10528"/>
                  </a:lnTo>
                  <a:lnTo>
                    <a:pt x="224811" y="10528"/>
                  </a:lnTo>
                  <a:lnTo>
                    <a:pt x="211609" y="10528"/>
                  </a:lnTo>
                  <a:lnTo>
                    <a:pt x="198268" y="10528"/>
                  </a:lnTo>
                  <a:lnTo>
                    <a:pt x="184759" y="10528"/>
                  </a:lnTo>
                  <a:lnTo>
                    <a:pt x="171106" y="10528"/>
                  </a:lnTo>
                  <a:lnTo>
                    <a:pt x="157339" y="10528"/>
                  </a:lnTo>
                  <a:lnTo>
                    <a:pt x="143490" y="10528"/>
                  </a:lnTo>
                  <a:lnTo>
                    <a:pt x="129582" y="10528"/>
                  </a:lnTo>
                  <a:lnTo>
                    <a:pt x="115632" y="10528"/>
                  </a:lnTo>
                  <a:lnTo>
                    <a:pt x="101654" y="10528"/>
                  </a:lnTo>
                  <a:lnTo>
                    <a:pt x="87660" y="10524"/>
                  </a:lnTo>
                  <a:lnTo>
                    <a:pt x="73822" y="10351"/>
                  </a:lnTo>
                  <a:lnTo>
                    <a:pt x="60451" y="9703"/>
                  </a:lnTo>
                  <a:lnTo>
                    <a:pt x="47692" y="8454"/>
                  </a:lnTo>
                  <a:lnTo>
                    <a:pt x="35965" y="6793"/>
                  </a:lnTo>
                  <a:lnTo>
                    <a:pt x="24899" y="4966"/>
                  </a:lnTo>
                  <a:lnTo>
                    <a:pt x="13521" y="2812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11233" y="3537575"/>
              <a:ext cx="442198" cy="468169"/>
            </a:xfrm>
            <a:custGeom>
              <a:avLst/>
              <a:gdLst/>
              <a:ahLst/>
              <a:cxnLst/>
              <a:rect l="0" t="0" r="0" b="0"/>
              <a:pathLst>
                <a:path w="442198" h="46816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7"/>
                  </a:lnTo>
                  <a:lnTo>
                    <a:pt x="3686" y="58634"/>
                  </a:lnTo>
                  <a:lnTo>
                    <a:pt x="5354" y="75756"/>
                  </a:lnTo>
                  <a:lnTo>
                    <a:pt x="6772" y="94564"/>
                  </a:lnTo>
                  <a:lnTo>
                    <a:pt x="8043" y="114214"/>
                  </a:lnTo>
                  <a:lnTo>
                    <a:pt x="9502" y="133170"/>
                  </a:lnTo>
                  <a:lnTo>
                    <a:pt x="11335" y="150631"/>
                  </a:lnTo>
                  <a:lnTo>
                    <a:pt x="13566" y="167131"/>
                  </a:lnTo>
                  <a:lnTo>
                    <a:pt x="16141" y="184110"/>
                  </a:lnTo>
                  <a:lnTo>
                    <a:pt x="18984" y="202376"/>
                  </a:lnTo>
                  <a:lnTo>
                    <a:pt x="21860" y="221597"/>
                  </a:lnTo>
                  <a:lnTo>
                    <a:pt x="24404" y="240680"/>
                  </a:lnTo>
                  <a:lnTo>
                    <a:pt x="26448" y="258978"/>
                  </a:lnTo>
                  <a:lnTo>
                    <a:pt x="28159" y="276656"/>
                  </a:lnTo>
                  <a:lnTo>
                    <a:pt x="29921" y="294419"/>
                  </a:lnTo>
                  <a:lnTo>
                    <a:pt x="31961" y="312683"/>
                  </a:lnTo>
                  <a:lnTo>
                    <a:pt x="34333" y="331067"/>
                  </a:lnTo>
                  <a:lnTo>
                    <a:pt x="37005" y="348590"/>
                  </a:lnTo>
                  <a:lnTo>
                    <a:pt x="39911" y="364757"/>
                  </a:lnTo>
                  <a:lnTo>
                    <a:pt x="42830" y="379716"/>
                  </a:lnTo>
                  <a:lnTo>
                    <a:pt x="45403" y="393984"/>
                  </a:lnTo>
                  <a:lnTo>
                    <a:pt x="47466" y="407947"/>
                  </a:lnTo>
                  <a:lnTo>
                    <a:pt x="49189" y="421647"/>
                  </a:lnTo>
                  <a:lnTo>
                    <a:pt x="50961" y="434867"/>
                  </a:lnTo>
                  <a:lnTo>
                    <a:pt x="52982" y="447491"/>
                  </a:lnTo>
                  <a:lnTo>
                    <a:pt x="54446" y="458867"/>
                  </a:lnTo>
                  <a:lnTo>
                    <a:pt x="53760" y="466443"/>
                  </a:lnTo>
                  <a:lnTo>
                    <a:pt x="51291" y="468168"/>
                  </a:lnTo>
                  <a:lnTo>
                    <a:pt x="48769" y="465048"/>
                  </a:lnTo>
                  <a:lnTo>
                    <a:pt x="46945" y="458455"/>
                  </a:lnTo>
                  <a:lnTo>
                    <a:pt x="46139" y="449456"/>
                  </a:lnTo>
                  <a:lnTo>
                    <a:pt x="46372" y="438808"/>
                  </a:lnTo>
                  <a:lnTo>
                    <a:pt x="47493" y="426879"/>
                  </a:lnTo>
                  <a:lnTo>
                    <a:pt x="49308" y="413722"/>
                  </a:lnTo>
                  <a:lnTo>
                    <a:pt x="51638" y="399463"/>
                  </a:lnTo>
                  <a:lnTo>
                    <a:pt x="54337" y="384630"/>
                  </a:lnTo>
                  <a:lnTo>
                    <a:pt x="57293" y="370050"/>
                  </a:lnTo>
                  <a:lnTo>
                    <a:pt x="60433" y="356167"/>
                  </a:lnTo>
                  <a:lnTo>
                    <a:pt x="63862" y="343066"/>
                  </a:lnTo>
                  <a:lnTo>
                    <a:pt x="67850" y="330652"/>
                  </a:lnTo>
                  <a:lnTo>
                    <a:pt x="72508" y="318796"/>
                  </a:lnTo>
                  <a:lnTo>
                    <a:pt x="78112" y="307851"/>
                  </a:lnTo>
                  <a:lnTo>
                    <a:pt x="85164" y="298623"/>
                  </a:lnTo>
                  <a:lnTo>
                    <a:pt x="93793" y="291428"/>
                  </a:lnTo>
                  <a:lnTo>
                    <a:pt x="103503" y="286597"/>
                  </a:lnTo>
                  <a:lnTo>
                    <a:pt x="113398" y="284702"/>
                  </a:lnTo>
                  <a:lnTo>
                    <a:pt x="122933" y="285765"/>
                  </a:lnTo>
                  <a:lnTo>
                    <a:pt x="131772" y="289378"/>
                  </a:lnTo>
                  <a:lnTo>
                    <a:pt x="139628" y="294992"/>
                  </a:lnTo>
                  <a:lnTo>
                    <a:pt x="146468" y="302097"/>
                  </a:lnTo>
                  <a:lnTo>
                    <a:pt x="152585" y="310439"/>
                  </a:lnTo>
                  <a:lnTo>
                    <a:pt x="158476" y="320006"/>
                  </a:lnTo>
                  <a:lnTo>
                    <a:pt x="164444" y="330692"/>
                  </a:lnTo>
                  <a:lnTo>
                    <a:pt x="170439" y="342137"/>
                  </a:lnTo>
                  <a:lnTo>
                    <a:pt x="176165" y="353819"/>
                  </a:lnTo>
                  <a:lnTo>
                    <a:pt x="181463" y="365417"/>
                  </a:lnTo>
                  <a:lnTo>
                    <a:pt x="186325" y="376816"/>
                  </a:lnTo>
                  <a:lnTo>
                    <a:pt x="190818" y="388003"/>
                  </a:lnTo>
                  <a:lnTo>
                    <a:pt x="195023" y="399011"/>
                  </a:lnTo>
                  <a:lnTo>
                    <a:pt x="199016" y="409877"/>
                  </a:lnTo>
                  <a:lnTo>
                    <a:pt x="202858" y="420641"/>
                  </a:lnTo>
                  <a:lnTo>
                    <a:pt x="206608" y="431287"/>
                  </a:lnTo>
                  <a:lnTo>
                    <a:pt x="210770" y="440265"/>
                  </a:lnTo>
                  <a:lnTo>
                    <a:pt x="215482" y="444848"/>
                  </a:lnTo>
                  <a:lnTo>
                    <a:pt x="219929" y="444583"/>
                  </a:lnTo>
                  <a:lnTo>
                    <a:pt x="223991" y="440681"/>
                  </a:lnTo>
                  <a:lnTo>
                    <a:pt x="227802" y="434393"/>
                  </a:lnTo>
                  <a:lnTo>
                    <a:pt x="231638" y="426755"/>
                  </a:lnTo>
                  <a:lnTo>
                    <a:pt x="235875" y="418628"/>
                  </a:lnTo>
                  <a:lnTo>
                    <a:pt x="240679" y="410494"/>
                  </a:lnTo>
                  <a:lnTo>
                    <a:pt x="246035" y="402537"/>
                  </a:lnTo>
                  <a:lnTo>
                    <a:pt x="251852" y="394796"/>
                  </a:lnTo>
                  <a:lnTo>
                    <a:pt x="258028" y="387251"/>
                  </a:lnTo>
                  <a:lnTo>
                    <a:pt x="264632" y="380027"/>
                  </a:lnTo>
                  <a:lnTo>
                    <a:pt x="271896" y="373393"/>
                  </a:lnTo>
                  <a:lnTo>
                    <a:pt x="279894" y="367446"/>
                  </a:lnTo>
                  <a:lnTo>
                    <a:pt x="288552" y="362129"/>
                  </a:lnTo>
                  <a:lnTo>
                    <a:pt x="297743" y="357322"/>
                  </a:lnTo>
                  <a:lnTo>
                    <a:pt x="307330" y="352898"/>
                  </a:lnTo>
                  <a:lnTo>
                    <a:pt x="317038" y="348587"/>
                  </a:lnTo>
                  <a:lnTo>
                    <a:pt x="326475" y="343998"/>
                  </a:lnTo>
                  <a:lnTo>
                    <a:pt x="335454" y="338943"/>
                  </a:lnTo>
                  <a:lnTo>
                    <a:pt x="344127" y="333410"/>
                  </a:lnTo>
                  <a:lnTo>
                    <a:pt x="352870" y="327471"/>
                  </a:lnTo>
                  <a:lnTo>
                    <a:pt x="361901" y="321216"/>
                  </a:lnTo>
                  <a:lnTo>
                    <a:pt x="371102" y="314729"/>
                  </a:lnTo>
                  <a:lnTo>
                    <a:pt x="380133" y="308075"/>
                  </a:lnTo>
                  <a:lnTo>
                    <a:pt x="388802" y="301299"/>
                  </a:lnTo>
                  <a:lnTo>
                    <a:pt x="397082" y="294276"/>
                  </a:lnTo>
                  <a:lnTo>
                    <a:pt x="405022" y="286722"/>
                  </a:lnTo>
                  <a:lnTo>
                    <a:pt x="412681" y="278522"/>
                  </a:lnTo>
                  <a:lnTo>
                    <a:pt x="419638" y="269555"/>
                  </a:lnTo>
                  <a:lnTo>
                    <a:pt x="425025" y="259626"/>
                  </a:lnTo>
                  <a:lnTo>
                    <a:pt x="428494" y="248729"/>
                  </a:lnTo>
                  <a:lnTo>
                    <a:pt x="430009" y="237328"/>
                  </a:lnTo>
                  <a:lnTo>
                    <a:pt x="429588" y="226215"/>
                  </a:lnTo>
                  <a:lnTo>
                    <a:pt x="427443" y="215824"/>
                  </a:lnTo>
                  <a:lnTo>
                    <a:pt x="423579" y="206391"/>
                  </a:lnTo>
                  <a:lnTo>
                    <a:pt x="417722" y="198128"/>
                  </a:lnTo>
                  <a:lnTo>
                    <a:pt x="409900" y="191031"/>
                  </a:lnTo>
                  <a:lnTo>
                    <a:pt x="400566" y="185417"/>
                  </a:lnTo>
                  <a:lnTo>
                    <a:pt x="390393" y="181994"/>
                  </a:lnTo>
                  <a:lnTo>
                    <a:pt x="379849" y="180951"/>
                  </a:lnTo>
                  <a:lnTo>
                    <a:pt x="369179" y="182028"/>
                  </a:lnTo>
                  <a:lnTo>
                    <a:pt x="358489" y="184801"/>
                  </a:lnTo>
                  <a:lnTo>
                    <a:pt x="347828" y="188853"/>
                  </a:lnTo>
                  <a:lnTo>
                    <a:pt x="337535" y="193994"/>
                  </a:lnTo>
                  <a:lnTo>
                    <a:pt x="328221" y="200260"/>
                  </a:lnTo>
                  <a:lnTo>
                    <a:pt x="320141" y="207582"/>
                  </a:lnTo>
                  <a:lnTo>
                    <a:pt x="313223" y="215783"/>
                  </a:lnTo>
                  <a:lnTo>
                    <a:pt x="307259" y="224667"/>
                  </a:lnTo>
                  <a:lnTo>
                    <a:pt x="302023" y="234051"/>
                  </a:lnTo>
                  <a:lnTo>
                    <a:pt x="297318" y="243794"/>
                  </a:lnTo>
                  <a:lnTo>
                    <a:pt x="292990" y="253787"/>
                  </a:lnTo>
                  <a:lnTo>
                    <a:pt x="288928" y="263962"/>
                  </a:lnTo>
                  <a:lnTo>
                    <a:pt x="285215" y="274592"/>
                  </a:lnTo>
                  <a:lnTo>
                    <a:pt x="282100" y="286254"/>
                  </a:lnTo>
                  <a:lnTo>
                    <a:pt x="279678" y="299174"/>
                  </a:lnTo>
                  <a:lnTo>
                    <a:pt x="278053" y="313107"/>
                  </a:lnTo>
                  <a:lnTo>
                    <a:pt x="277412" y="327530"/>
                  </a:lnTo>
                  <a:lnTo>
                    <a:pt x="277765" y="342075"/>
                  </a:lnTo>
                  <a:lnTo>
                    <a:pt x="279138" y="356247"/>
                  </a:lnTo>
                  <a:lnTo>
                    <a:pt x="281655" y="369377"/>
                  </a:lnTo>
                  <a:lnTo>
                    <a:pt x="285273" y="381201"/>
                  </a:lnTo>
                  <a:lnTo>
                    <a:pt x="289821" y="391800"/>
                  </a:lnTo>
                  <a:lnTo>
                    <a:pt x="295090" y="401395"/>
                  </a:lnTo>
                  <a:lnTo>
                    <a:pt x="300900" y="410220"/>
                  </a:lnTo>
                  <a:lnTo>
                    <a:pt x="307428" y="418320"/>
                  </a:lnTo>
                  <a:lnTo>
                    <a:pt x="315173" y="425550"/>
                  </a:lnTo>
                  <a:lnTo>
                    <a:pt x="324312" y="431894"/>
                  </a:lnTo>
                  <a:lnTo>
                    <a:pt x="334722" y="437310"/>
                  </a:lnTo>
                  <a:lnTo>
                    <a:pt x="346159" y="441649"/>
                  </a:lnTo>
                  <a:lnTo>
                    <a:pt x="358368" y="444933"/>
                  </a:lnTo>
                  <a:lnTo>
                    <a:pt x="370972" y="447155"/>
                  </a:lnTo>
                  <a:lnTo>
                    <a:pt x="383499" y="448204"/>
                  </a:lnTo>
                  <a:lnTo>
                    <a:pt x="395684" y="448139"/>
                  </a:lnTo>
                  <a:lnTo>
                    <a:pt x="407021" y="447292"/>
                  </a:lnTo>
                  <a:lnTo>
                    <a:pt x="417784" y="446109"/>
                  </a:lnTo>
                  <a:lnTo>
                    <a:pt x="428914" y="444488"/>
                  </a:lnTo>
                  <a:lnTo>
                    <a:pt x="442197" y="44219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21393" y="3785654"/>
              <a:ext cx="300535" cy="209120"/>
            </a:xfrm>
            <a:custGeom>
              <a:avLst/>
              <a:gdLst/>
              <a:ahLst/>
              <a:cxnLst/>
              <a:rect l="0" t="0" r="0" b="0"/>
              <a:pathLst>
                <a:path w="300535" h="209120">
                  <a:moveTo>
                    <a:pt x="132078" y="173061"/>
                  </a:moveTo>
                  <a:lnTo>
                    <a:pt x="137946" y="167193"/>
                  </a:lnTo>
                  <a:lnTo>
                    <a:pt x="143510" y="161628"/>
                  </a:lnTo>
                  <a:lnTo>
                    <a:pt x="149304" y="155825"/>
                  </a:lnTo>
                  <a:lnTo>
                    <a:pt x="155212" y="149572"/>
                  </a:lnTo>
                  <a:lnTo>
                    <a:pt x="160894" y="142593"/>
                  </a:lnTo>
                  <a:lnTo>
                    <a:pt x="166159" y="134812"/>
                  </a:lnTo>
                  <a:lnTo>
                    <a:pt x="170664" y="126311"/>
                  </a:lnTo>
                  <a:lnTo>
                    <a:pt x="173854" y="117232"/>
                  </a:lnTo>
                  <a:lnTo>
                    <a:pt x="175545" y="107718"/>
                  </a:lnTo>
                  <a:lnTo>
                    <a:pt x="175712" y="97890"/>
                  </a:lnTo>
                  <a:lnTo>
                    <a:pt x="174311" y="87840"/>
                  </a:lnTo>
                  <a:lnTo>
                    <a:pt x="171481" y="77641"/>
                  </a:lnTo>
                  <a:lnTo>
                    <a:pt x="167481" y="67506"/>
                  </a:lnTo>
                  <a:lnTo>
                    <a:pt x="162588" y="57773"/>
                  </a:lnTo>
                  <a:lnTo>
                    <a:pt x="157043" y="48597"/>
                  </a:lnTo>
                  <a:lnTo>
                    <a:pt x="151034" y="39960"/>
                  </a:lnTo>
                  <a:lnTo>
                    <a:pt x="144702" y="31773"/>
                  </a:lnTo>
                  <a:lnTo>
                    <a:pt x="138139" y="23939"/>
                  </a:lnTo>
                  <a:lnTo>
                    <a:pt x="131087" y="16695"/>
                  </a:lnTo>
                  <a:lnTo>
                    <a:pt x="122981" y="10581"/>
                  </a:lnTo>
                  <a:lnTo>
                    <a:pt x="113597" y="5807"/>
                  </a:lnTo>
                  <a:lnTo>
                    <a:pt x="103021" y="2431"/>
                  </a:lnTo>
                  <a:lnTo>
                    <a:pt x="91473" y="531"/>
                  </a:lnTo>
                  <a:lnTo>
                    <a:pt x="79193" y="0"/>
                  </a:lnTo>
                  <a:lnTo>
                    <a:pt x="66711" y="762"/>
                  </a:lnTo>
                  <a:lnTo>
                    <a:pt x="54799" y="2860"/>
                  </a:lnTo>
                  <a:lnTo>
                    <a:pt x="43835" y="6199"/>
                  </a:lnTo>
                  <a:lnTo>
                    <a:pt x="34002" y="10727"/>
                  </a:lnTo>
                  <a:lnTo>
                    <a:pt x="25462" y="16514"/>
                  </a:lnTo>
                  <a:lnTo>
                    <a:pt x="18166" y="23491"/>
                  </a:lnTo>
                  <a:lnTo>
                    <a:pt x="12078" y="31785"/>
                  </a:lnTo>
                  <a:lnTo>
                    <a:pt x="7271" y="41788"/>
                  </a:lnTo>
                  <a:lnTo>
                    <a:pt x="3667" y="53548"/>
                  </a:lnTo>
                  <a:lnTo>
                    <a:pt x="1227" y="66513"/>
                  </a:lnTo>
                  <a:lnTo>
                    <a:pt x="30" y="79746"/>
                  </a:lnTo>
                  <a:lnTo>
                    <a:pt x="0" y="92680"/>
                  </a:lnTo>
                  <a:lnTo>
                    <a:pt x="946" y="105124"/>
                  </a:lnTo>
                  <a:lnTo>
                    <a:pt x="2643" y="117086"/>
                  </a:lnTo>
                  <a:lnTo>
                    <a:pt x="4898" y="128649"/>
                  </a:lnTo>
                  <a:lnTo>
                    <a:pt x="7716" y="139906"/>
                  </a:lnTo>
                  <a:lnTo>
                    <a:pt x="11285" y="150939"/>
                  </a:lnTo>
                  <a:lnTo>
                    <a:pt x="15654" y="161804"/>
                  </a:lnTo>
                  <a:lnTo>
                    <a:pt x="20893" y="172222"/>
                  </a:lnTo>
                  <a:lnTo>
                    <a:pt x="27166" y="181613"/>
                  </a:lnTo>
                  <a:lnTo>
                    <a:pt x="34469" y="189737"/>
                  </a:lnTo>
                  <a:lnTo>
                    <a:pt x="42813" y="196514"/>
                  </a:lnTo>
                  <a:lnTo>
                    <a:pt x="52318" y="201849"/>
                  </a:lnTo>
                  <a:lnTo>
                    <a:pt x="62930" y="205836"/>
                  </a:lnTo>
                  <a:lnTo>
                    <a:pt x="74310" y="208378"/>
                  </a:lnTo>
                  <a:lnTo>
                    <a:pt x="85939" y="209119"/>
                  </a:lnTo>
                  <a:lnTo>
                    <a:pt x="97496" y="208026"/>
                  </a:lnTo>
                  <a:lnTo>
                    <a:pt x="108694" y="205345"/>
                  </a:lnTo>
                  <a:lnTo>
                    <a:pt x="119214" y="201413"/>
                  </a:lnTo>
                  <a:lnTo>
                    <a:pt x="128950" y="196544"/>
                  </a:lnTo>
                  <a:lnTo>
                    <a:pt x="137810" y="190835"/>
                  </a:lnTo>
                  <a:lnTo>
                    <a:pt x="145622" y="184180"/>
                  </a:lnTo>
                  <a:lnTo>
                    <a:pt x="152399" y="176590"/>
                  </a:lnTo>
                  <a:lnTo>
                    <a:pt x="158291" y="168036"/>
                  </a:lnTo>
                  <a:lnTo>
                    <a:pt x="163491" y="158384"/>
                  </a:lnTo>
                  <a:lnTo>
                    <a:pt x="168169" y="147669"/>
                  </a:lnTo>
                  <a:lnTo>
                    <a:pt x="172143" y="136219"/>
                  </a:lnTo>
                  <a:lnTo>
                    <a:pt x="174909" y="124541"/>
                  </a:lnTo>
                  <a:lnTo>
                    <a:pt x="176287" y="113039"/>
                  </a:lnTo>
                  <a:lnTo>
                    <a:pt x="176445" y="105001"/>
                  </a:lnTo>
                  <a:lnTo>
                    <a:pt x="176271" y="103976"/>
                  </a:lnTo>
                  <a:lnTo>
                    <a:pt x="177025" y="107987"/>
                  </a:lnTo>
                  <a:lnTo>
                    <a:pt x="179133" y="114879"/>
                  </a:lnTo>
                  <a:lnTo>
                    <a:pt x="182516" y="123190"/>
                  </a:lnTo>
                  <a:lnTo>
                    <a:pt x="186933" y="131899"/>
                  </a:lnTo>
                  <a:lnTo>
                    <a:pt x="192130" y="140488"/>
                  </a:lnTo>
                  <a:lnTo>
                    <a:pt x="197891" y="148782"/>
                  </a:lnTo>
                  <a:lnTo>
                    <a:pt x="204049" y="156764"/>
                  </a:lnTo>
                  <a:lnTo>
                    <a:pt x="210493" y="164471"/>
                  </a:lnTo>
                  <a:lnTo>
                    <a:pt x="217464" y="171638"/>
                  </a:lnTo>
                  <a:lnTo>
                    <a:pt x="225515" y="177704"/>
                  </a:lnTo>
                  <a:lnTo>
                    <a:pt x="234852" y="182447"/>
                  </a:lnTo>
                  <a:lnTo>
                    <a:pt x="245157" y="185780"/>
                  </a:lnTo>
                  <a:lnTo>
                    <a:pt x="256970" y="187801"/>
                  </a:lnTo>
                  <a:lnTo>
                    <a:pt x="273569" y="187566"/>
                  </a:lnTo>
                  <a:lnTo>
                    <a:pt x="300534" y="18358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08311" y="3721594"/>
              <a:ext cx="235887" cy="259308"/>
            </a:xfrm>
            <a:custGeom>
              <a:avLst/>
              <a:gdLst/>
              <a:ahLst/>
              <a:cxnLst/>
              <a:rect l="0" t="0" r="0" b="0"/>
              <a:pathLst>
                <a:path w="235887" h="259308">
                  <a:moveTo>
                    <a:pt x="150486" y="47608"/>
                  </a:moveTo>
                  <a:lnTo>
                    <a:pt x="144619" y="41740"/>
                  </a:lnTo>
                  <a:lnTo>
                    <a:pt x="139055" y="36175"/>
                  </a:lnTo>
                  <a:lnTo>
                    <a:pt x="133251" y="30382"/>
                  </a:lnTo>
                  <a:lnTo>
                    <a:pt x="126998" y="24473"/>
                  </a:lnTo>
                  <a:lnTo>
                    <a:pt x="120019" y="18792"/>
                  </a:lnTo>
                  <a:lnTo>
                    <a:pt x="112233" y="13521"/>
                  </a:lnTo>
                  <a:lnTo>
                    <a:pt x="103559" y="8844"/>
                  </a:lnTo>
                  <a:lnTo>
                    <a:pt x="93832" y="5006"/>
                  </a:lnTo>
                  <a:lnTo>
                    <a:pt x="83074" y="2067"/>
                  </a:lnTo>
                  <a:lnTo>
                    <a:pt x="71766" y="247"/>
                  </a:lnTo>
                  <a:lnTo>
                    <a:pt x="60716" y="0"/>
                  </a:lnTo>
                  <a:lnTo>
                    <a:pt x="50364" y="1427"/>
                  </a:lnTo>
                  <a:lnTo>
                    <a:pt x="40788" y="4334"/>
                  </a:lnTo>
                  <a:lnTo>
                    <a:pt x="31895" y="8419"/>
                  </a:lnTo>
                  <a:lnTo>
                    <a:pt x="23553" y="13395"/>
                  </a:lnTo>
                  <a:lnTo>
                    <a:pt x="15950" y="19345"/>
                  </a:lnTo>
                  <a:lnTo>
                    <a:pt x="9588" y="26693"/>
                  </a:lnTo>
                  <a:lnTo>
                    <a:pt x="4648" y="35554"/>
                  </a:lnTo>
                  <a:lnTo>
                    <a:pt x="1329" y="45436"/>
                  </a:lnTo>
                  <a:lnTo>
                    <a:pt x="0" y="55453"/>
                  </a:lnTo>
                  <a:lnTo>
                    <a:pt x="670" y="65072"/>
                  </a:lnTo>
                  <a:lnTo>
                    <a:pt x="3221" y="73970"/>
                  </a:lnTo>
                  <a:lnTo>
                    <a:pt x="7592" y="81867"/>
                  </a:lnTo>
                  <a:lnTo>
                    <a:pt x="13571" y="88724"/>
                  </a:lnTo>
                  <a:lnTo>
                    <a:pt x="21006" y="94515"/>
                  </a:lnTo>
                  <a:lnTo>
                    <a:pt x="29891" y="99122"/>
                  </a:lnTo>
                  <a:lnTo>
                    <a:pt x="40088" y="102596"/>
                  </a:lnTo>
                  <a:lnTo>
                    <a:pt x="51357" y="105118"/>
                  </a:lnTo>
                  <a:lnTo>
                    <a:pt x="63445" y="106904"/>
                  </a:lnTo>
                  <a:lnTo>
                    <a:pt x="76127" y="108150"/>
                  </a:lnTo>
                  <a:lnTo>
                    <a:pt x="89065" y="109176"/>
                  </a:lnTo>
                  <a:lnTo>
                    <a:pt x="101825" y="110405"/>
                  </a:lnTo>
                  <a:lnTo>
                    <a:pt x="114183" y="112053"/>
                  </a:lnTo>
                  <a:lnTo>
                    <a:pt x="126108" y="114144"/>
                  </a:lnTo>
                  <a:lnTo>
                    <a:pt x="137657" y="116619"/>
                  </a:lnTo>
                  <a:lnTo>
                    <a:pt x="148905" y="119399"/>
                  </a:lnTo>
                  <a:lnTo>
                    <a:pt x="159765" y="122570"/>
                  </a:lnTo>
                  <a:lnTo>
                    <a:pt x="169992" y="126376"/>
                  </a:lnTo>
                  <a:lnTo>
                    <a:pt x="179504" y="130899"/>
                  </a:lnTo>
                  <a:lnTo>
                    <a:pt x="188368" y="136072"/>
                  </a:lnTo>
                  <a:lnTo>
                    <a:pt x="196708" y="141769"/>
                  </a:lnTo>
                  <a:lnTo>
                    <a:pt x="204648" y="147865"/>
                  </a:lnTo>
                  <a:lnTo>
                    <a:pt x="212135" y="154417"/>
                  </a:lnTo>
                  <a:lnTo>
                    <a:pt x="218943" y="161646"/>
                  </a:lnTo>
                  <a:lnTo>
                    <a:pt x="224997" y="169620"/>
                  </a:lnTo>
                  <a:lnTo>
                    <a:pt x="230046" y="178264"/>
                  </a:lnTo>
                  <a:lnTo>
                    <a:pt x="233607" y="187444"/>
                  </a:lnTo>
                  <a:lnTo>
                    <a:pt x="235549" y="197023"/>
                  </a:lnTo>
                  <a:lnTo>
                    <a:pt x="235886" y="206727"/>
                  </a:lnTo>
                  <a:lnTo>
                    <a:pt x="234600" y="216162"/>
                  </a:lnTo>
                  <a:lnTo>
                    <a:pt x="231834" y="225130"/>
                  </a:lnTo>
                  <a:lnTo>
                    <a:pt x="227367" y="233456"/>
                  </a:lnTo>
                  <a:lnTo>
                    <a:pt x="220564" y="240902"/>
                  </a:lnTo>
                  <a:lnTo>
                    <a:pt x="211291" y="247420"/>
                  </a:lnTo>
                  <a:lnTo>
                    <a:pt x="200167" y="252797"/>
                  </a:lnTo>
                  <a:lnTo>
                    <a:pt x="188252" y="256586"/>
                  </a:lnTo>
                  <a:lnTo>
                    <a:pt x="176239" y="258690"/>
                  </a:lnTo>
                  <a:lnTo>
                    <a:pt x="164261" y="259307"/>
                  </a:lnTo>
                  <a:lnTo>
                    <a:pt x="152087" y="258742"/>
                  </a:lnTo>
                  <a:lnTo>
                    <a:pt x="139577" y="257295"/>
                  </a:lnTo>
                  <a:lnTo>
                    <a:pt x="126936" y="255369"/>
                  </a:lnTo>
                  <a:lnTo>
                    <a:pt x="113203" y="253270"/>
                  </a:lnTo>
                  <a:lnTo>
                    <a:pt x="94935" y="250820"/>
                  </a:lnTo>
                  <a:lnTo>
                    <a:pt x="66258" y="24764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29966" y="3484932"/>
              <a:ext cx="49931" cy="463255"/>
            </a:xfrm>
            <a:custGeom>
              <a:avLst/>
              <a:gdLst/>
              <a:ahLst/>
              <a:cxnLst/>
              <a:rect l="0" t="0" r="0" b="0"/>
              <a:pathLst>
                <a:path w="49931" h="463255">
                  <a:moveTo>
                    <a:pt x="7816" y="0"/>
                  </a:moveTo>
                  <a:lnTo>
                    <a:pt x="4949" y="11937"/>
                  </a:lnTo>
                  <a:lnTo>
                    <a:pt x="2807" y="24986"/>
                  </a:lnTo>
                  <a:lnTo>
                    <a:pt x="1208" y="40460"/>
                  </a:lnTo>
                  <a:lnTo>
                    <a:pt x="201" y="57682"/>
                  </a:lnTo>
                  <a:lnTo>
                    <a:pt x="0" y="75347"/>
                  </a:lnTo>
                  <a:lnTo>
                    <a:pt x="652" y="92642"/>
                  </a:lnTo>
                  <a:lnTo>
                    <a:pt x="1890" y="109288"/>
                  </a:lnTo>
                  <a:lnTo>
                    <a:pt x="3254" y="125286"/>
                  </a:lnTo>
                  <a:lnTo>
                    <a:pt x="4468" y="140744"/>
                  </a:lnTo>
                  <a:lnTo>
                    <a:pt x="5603" y="155952"/>
                  </a:lnTo>
                  <a:lnTo>
                    <a:pt x="6971" y="171330"/>
                  </a:lnTo>
                  <a:lnTo>
                    <a:pt x="8743" y="187092"/>
                  </a:lnTo>
                  <a:lnTo>
                    <a:pt x="10934" y="203105"/>
                  </a:lnTo>
                  <a:lnTo>
                    <a:pt x="13484" y="219009"/>
                  </a:lnTo>
                  <a:lnTo>
                    <a:pt x="16308" y="234597"/>
                  </a:lnTo>
                  <a:lnTo>
                    <a:pt x="19172" y="249827"/>
                  </a:lnTo>
                  <a:lnTo>
                    <a:pt x="21708" y="264739"/>
                  </a:lnTo>
                  <a:lnTo>
                    <a:pt x="23747" y="279399"/>
                  </a:lnTo>
                  <a:lnTo>
                    <a:pt x="25453" y="293872"/>
                  </a:lnTo>
                  <a:lnTo>
                    <a:pt x="27213" y="308209"/>
                  </a:lnTo>
                  <a:lnTo>
                    <a:pt x="29252" y="322456"/>
                  </a:lnTo>
                  <a:lnTo>
                    <a:pt x="31623" y="336806"/>
                  </a:lnTo>
                  <a:lnTo>
                    <a:pt x="34294" y="351586"/>
                  </a:lnTo>
                  <a:lnTo>
                    <a:pt x="37200" y="366931"/>
                  </a:lnTo>
                  <a:lnTo>
                    <a:pt x="40129" y="382635"/>
                  </a:lnTo>
                  <a:lnTo>
                    <a:pt x="43019" y="400099"/>
                  </a:lnTo>
                  <a:lnTo>
                    <a:pt x="46122" y="424212"/>
                  </a:lnTo>
                  <a:lnTo>
                    <a:pt x="49930" y="463254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06155" y="3600746"/>
              <a:ext cx="400084" cy="73700"/>
            </a:xfrm>
            <a:custGeom>
              <a:avLst/>
              <a:gdLst/>
              <a:ahLst/>
              <a:cxnLst/>
              <a:rect l="0" t="0" r="0" b="0"/>
              <a:pathLst>
                <a:path w="400084" h="73700">
                  <a:moveTo>
                    <a:pt x="400083" y="73699"/>
                  </a:moveTo>
                  <a:lnTo>
                    <a:pt x="391148" y="67899"/>
                  </a:lnTo>
                  <a:lnTo>
                    <a:pt x="381521" y="62974"/>
                  </a:lnTo>
                  <a:lnTo>
                    <a:pt x="370238" y="58472"/>
                  </a:lnTo>
                  <a:lnTo>
                    <a:pt x="357743" y="54251"/>
                  </a:lnTo>
                  <a:lnTo>
                    <a:pt x="344912" y="50238"/>
                  </a:lnTo>
                  <a:lnTo>
                    <a:pt x="332275" y="46375"/>
                  </a:lnTo>
                  <a:lnTo>
                    <a:pt x="319374" y="42623"/>
                  </a:lnTo>
                  <a:lnTo>
                    <a:pt x="304985" y="38948"/>
                  </a:lnTo>
                  <a:lnTo>
                    <a:pt x="288531" y="35326"/>
                  </a:lnTo>
                  <a:lnTo>
                    <a:pt x="270227" y="31740"/>
                  </a:lnTo>
                  <a:lnTo>
                    <a:pt x="250712" y="28180"/>
                  </a:lnTo>
                  <a:lnTo>
                    <a:pt x="230514" y="24640"/>
                  </a:lnTo>
                  <a:lnTo>
                    <a:pt x="210273" y="21281"/>
                  </a:lnTo>
                  <a:lnTo>
                    <a:pt x="190779" y="18404"/>
                  </a:lnTo>
                  <a:lnTo>
                    <a:pt x="172385" y="16133"/>
                  </a:lnTo>
                  <a:lnTo>
                    <a:pt x="155242" y="14269"/>
                  </a:lnTo>
                  <a:lnTo>
                    <a:pt x="139480" y="12403"/>
                  </a:lnTo>
                  <a:lnTo>
                    <a:pt x="125007" y="10298"/>
                  </a:lnTo>
                  <a:lnTo>
                    <a:pt x="111114" y="8052"/>
                  </a:lnTo>
                  <a:lnTo>
                    <a:pt x="96630" y="5998"/>
                  </a:lnTo>
                  <a:lnTo>
                    <a:pt x="80969" y="4319"/>
                  </a:lnTo>
                  <a:lnTo>
                    <a:pt x="64777" y="3036"/>
                  </a:lnTo>
                  <a:lnTo>
                    <a:pt x="47963" y="1962"/>
                  </a:lnTo>
                  <a:lnTo>
                    <a:pt x="27922" y="1003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32663" y="3537575"/>
              <a:ext cx="10129" cy="463255"/>
            </a:xfrm>
            <a:custGeom>
              <a:avLst/>
              <a:gdLst/>
              <a:ahLst/>
              <a:cxnLst/>
              <a:rect l="0" t="0" r="0" b="0"/>
              <a:pathLst>
                <a:path w="10129" h="463255">
                  <a:moveTo>
                    <a:pt x="0" y="0"/>
                  </a:moveTo>
                  <a:lnTo>
                    <a:pt x="0" y="11801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7"/>
                  </a:lnTo>
                  <a:lnTo>
                    <a:pt x="0" y="79120"/>
                  </a:lnTo>
                  <a:lnTo>
                    <a:pt x="0" y="94089"/>
                  </a:lnTo>
                  <a:lnTo>
                    <a:pt x="0" y="110410"/>
                  </a:lnTo>
                  <a:lnTo>
                    <a:pt x="4" y="128446"/>
                  </a:lnTo>
                  <a:lnTo>
                    <a:pt x="177" y="147456"/>
                  </a:lnTo>
                  <a:lnTo>
                    <a:pt x="826" y="165922"/>
                  </a:lnTo>
                  <a:lnTo>
                    <a:pt x="2074" y="183012"/>
                  </a:lnTo>
                  <a:lnTo>
                    <a:pt x="3727" y="198738"/>
                  </a:lnTo>
                  <a:lnTo>
                    <a:pt x="5375" y="213595"/>
                  </a:lnTo>
                  <a:lnTo>
                    <a:pt x="6778" y="227993"/>
                  </a:lnTo>
                  <a:lnTo>
                    <a:pt x="7870" y="242173"/>
                  </a:lnTo>
                  <a:lnTo>
                    <a:pt x="8679" y="256255"/>
                  </a:lnTo>
                  <a:lnTo>
                    <a:pt x="9257" y="270297"/>
                  </a:lnTo>
                  <a:lnTo>
                    <a:pt x="9662" y="284325"/>
                  </a:lnTo>
                  <a:lnTo>
                    <a:pt x="9941" y="298350"/>
                  </a:lnTo>
                  <a:lnTo>
                    <a:pt x="10128" y="312386"/>
                  </a:lnTo>
                  <a:lnTo>
                    <a:pt x="10085" y="326761"/>
                  </a:lnTo>
                  <a:lnTo>
                    <a:pt x="9524" y="342088"/>
                  </a:lnTo>
                  <a:lnTo>
                    <a:pt x="8335" y="358615"/>
                  </a:lnTo>
                  <a:lnTo>
                    <a:pt x="6713" y="375934"/>
                  </a:lnTo>
                  <a:lnTo>
                    <a:pt x="4918" y="395189"/>
                  </a:lnTo>
                  <a:lnTo>
                    <a:pt x="2788" y="421428"/>
                  </a:lnTo>
                  <a:lnTo>
                    <a:pt x="0" y="463254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074735" y="3408662"/>
              <a:ext cx="547483" cy="687692"/>
            </a:xfrm>
            <a:custGeom>
              <a:avLst/>
              <a:gdLst/>
              <a:ahLst/>
              <a:cxnLst/>
              <a:rect l="0" t="0" r="0" b="0"/>
              <a:pathLst>
                <a:path w="547483" h="687692">
                  <a:moveTo>
                    <a:pt x="0" y="128913"/>
                  </a:moveTo>
                  <a:lnTo>
                    <a:pt x="5935" y="120178"/>
                  </a:lnTo>
                  <a:lnTo>
                    <a:pt x="12140" y="112472"/>
                  </a:lnTo>
                  <a:lnTo>
                    <a:pt x="19231" y="105070"/>
                  </a:lnTo>
                  <a:lnTo>
                    <a:pt x="26998" y="97808"/>
                  </a:lnTo>
                  <a:lnTo>
                    <a:pt x="34996" y="90630"/>
                  </a:lnTo>
                  <a:lnTo>
                    <a:pt x="42938" y="83500"/>
                  </a:lnTo>
                  <a:lnTo>
                    <a:pt x="50712" y="76237"/>
                  </a:lnTo>
                  <a:lnTo>
                    <a:pt x="58305" y="68522"/>
                  </a:lnTo>
                  <a:lnTo>
                    <a:pt x="65746" y="60227"/>
                  </a:lnTo>
                  <a:lnTo>
                    <a:pt x="73234" y="51707"/>
                  </a:lnTo>
                  <a:lnTo>
                    <a:pt x="81108" y="43673"/>
                  </a:lnTo>
                  <a:lnTo>
                    <a:pt x="89521" y="36495"/>
                  </a:lnTo>
                  <a:lnTo>
                    <a:pt x="98462" y="30202"/>
                  </a:lnTo>
                  <a:lnTo>
                    <a:pt x="107843" y="24667"/>
                  </a:lnTo>
                  <a:lnTo>
                    <a:pt x="117567" y="19724"/>
                  </a:lnTo>
                  <a:lnTo>
                    <a:pt x="127707" y="15216"/>
                  </a:lnTo>
                  <a:lnTo>
                    <a:pt x="138499" y="11021"/>
                  </a:lnTo>
                  <a:lnTo>
                    <a:pt x="150014" y="7053"/>
                  </a:lnTo>
                  <a:lnTo>
                    <a:pt x="162018" y="3573"/>
                  </a:lnTo>
                  <a:lnTo>
                    <a:pt x="174075" y="1147"/>
                  </a:lnTo>
                  <a:lnTo>
                    <a:pt x="185926" y="0"/>
                  </a:lnTo>
                  <a:lnTo>
                    <a:pt x="197493" y="45"/>
                  </a:lnTo>
                  <a:lnTo>
                    <a:pt x="208793" y="1065"/>
                  </a:lnTo>
                  <a:lnTo>
                    <a:pt x="219875" y="2824"/>
                  </a:lnTo>
                  <a:lnTo>
                    <a:pt x="230793" y="5122"/>
                  </a:lnTo>
                  <a:lnTo>
                    <a:pt x="241590" y="7803"/>
                  </a:lnTo>
                  <a:lnTo>
                    <a:pt x="252298" y="10757"/>
                  </a:lnTo>
                  <a:lnTo>
                    <a:pt x="262779" y="14232"/>
                  </a:lnTo>
                  <a:lnTo>
                    <a:pt x="272744" y="18781"/>
                  </a:lnTo>
                  <a:lnTo>
                    <a:pt x="282076" y="24629"/>
                  </a:lnTo>
                  <a:lnTo>
                    <a:pt x="290816" y="31847"/>
                  </a:lnTo>
                  <a:lnTo>
                    <a:pt x="299074" y="40521"/>
                  </a:lnTo>
                  <a:lnTo>
                    <a:pt x="306960" y="50543"/>
                  </a:lnTo>
                  <a:lnTo>
                    <a:pt x="314408" y="61681"/>
                  </a:lnTo>
                  <a:lnTo>
                    <a:pt x="321192" y="73673"/>
                  </a:lnTo>
                  <a:lnTo>
                    <a:pt x="327238" y="86295"/>
                  </a:lnTo>
                  <a:lnTo>
                    <a:pt x="332621" y="99532"/>
                  </a:lnTo>
                  <a:lnTo>
                    <a:pt x="337471" y="113556"/>
                  </a:lnTo>
                  <a:lnTo>
                    <a:pt x="341916" y="128399"/>
                  </a:lnTo>
                  <a:lnTo>
                    <a:pt x="345901" y="143960"/>
                  </a:lnTo>
                  <a:lnTo>
                    <a:pt x="349206" y="160091"/>
                  </a:lnTo>
                  <a:lnTo>
                    <a:pt x="351758" y="176654"/>
                  </a:lnTo>
                  <a:lnTo>
                    <a:pt x="353473" y="193691"/>
                  </a:lnTo>
                  <a:lnTo>
                    <a:pt x="354174" y="211421"/>
                  </a:lnTo>
                  <a:lnTo>
                    <a:pt x="353866" y="229897"/>
                  </a:lnTo>
                  <a:lnTo>
                    <a:pt x="352694" y="248711"/>
                  </a:lnTo>
                  <a:lnTo>
                    <a:pt x="350844" y="267114"/>
                  </a:lnTo>
                  <a:lnTo>
                    <a:pt x="348487" y="284715"/>
                  </a:lnTo>
                  <a:lnTo>
                    <a:pt x="345599" y="301465"/>
                  </a:lnTo>
                  <a:lnTo>
                    <a:pt x="341984" y="317481"/>
                  </a:lnTo>
                  <a:lnTo>
                    <a:pt x="337590" y="332912"/>
                  </a:lnTo>
                  <a:lnTo>
                    <a:pt x="332503" y="347582"/>
                  </a:lnTo>
                  <a:lnTo>
                    <a:pt x="326864" y="360995"/>
                  </a:lnTo>
                  <a:lnTo>
                    <a:pt x="320805" y="372985"/>
                  </a:lnTo>
                  <a:lnTo>
                    <a:pt x="314280" y="383682"/>
                  </a:lnTo>
                  <a:lnTo>
                    <a:pt x="307067" y="393336"/>
                  </a:lnTo>
                  <a:lnTo>
                    <a:pt x="299100" y="402193"/>
                  </a:lnTo>
                  <a:lnTo>
                    <a:pt x="290291" y="410143"/>
                  </a:lnTo>
                  <a:lnTo>
                    <a:pt x="280468" y="416739"/>
                  </a:lnTo>
                  <a:lnTo>
                    <a:pt x="269643" y="421835"/>
                  </a:lnTo>
                  <a:lnTo>
                    <a:pt x="258289" y="425259"/>
                  </a:lnTo>
                  <a:lnTo>
                    <a:pt x="247208" y="426658"/>
                  </a:lnTo>
                  <a:lnTo>
                    <a:pt x="236876" y="426099"/>
                  </a:lnTo>
                  <a:lnTo>
                    <a:pt x="228889" y="425935"/>
                  </a:lnTo>
                  <a:lnTo>
                    <a:pt x="225249" y="428586"/>
                  </a:lnTo>
                  <a:lnTo>
                    <a:pt x="225456" y="432908"/>
                  </a:lnTo>
                  <a:lnTo>
                    <a:pt x="228258" y="438291"/>
                  </a:lnTo>
                  <a:lnTo>
                    <a:pt x="232669" y="444720"/>
                  </a:lnTo>
                  <a:lnTo>
                    <a:pt x="238059" y="452146"/>
                  </a:lnTo>
                  <a:lnTo>
                    <a:pt x="244048" y="460582"/>
                  </a:lnTo>
                  <a:lnTo>
                    <a:pt x="250409" y="470152"/>
                  </a:lnTo>
                  <a:lnTo>
                    <a:pt x="257003" y="480809"/>
                  </a:lnTo>
                  <a:lnTo>
                    <a:pt x="263745" y="492220"/>
                  </a:lnTo>
                  <a:lnTo>
                    <a:pt x="270583" y="503871"/>
                  </a:lnTo>
                  <a:lnTo>
                    <a:pt x="277484" y="515441"/>
                  </a:lnTo>
                  <a:lnTo>
                    <a:pt x="284425" y="526650"/>
                  </a:lnTo>
                  <a:lnTo>
                    <a:pt x="291392" y="537176"/>
                  </a:lnTo>
                  <a:lnTo>
                    <a:pt x="298381" y="546930"/>
                  </a:lnTo>
                  <a:lnTo>
                    <a:pt x="305550" y="556311"/>
                  </a:lnTo>
                  <a:lnTo>
                    <a:pt x="313202" y="566070"/>
                  </a:lnTo>
                  <a:lnTo>
                    <a:pt x="321464" y="576608"/>
                  </a:lnTo>
                  <a:lnTo>
                    <a:pt x="330302" y="587978"/>
                  </a:lnTo>
                  <a:lnTo>
                    <a:pt x="339613" y="600068"/>
                  </a:lnTo>
                  <a:lnTo>
                    <a:pt x="349285" y="612714"/>
                  </a:lnTo>
                  <a:lnTo>
                    <a:pt x="359220" y="625444"/>
                  </a:lnTo>
                  <a:lnTo>
                    <a:pt x="369342" y="637523"/>
                  </a:lnTo>
                  <a:lnTo>
                    <a:pt x="379599" y="648599"/>
                  </a:lnTo>
                  <a:lnTo>
                    <a:pt x="390113" y="658507"/>
                  </a:lnTo>
                  <a:lnTo>
                    <a:pt x="401164" y="667096"/>
                  </a:lnTo>
                  <a:lnTo>
                    <a:pt x="412862" y="674421"/>
                  </a:lnTo>
                  <a:lnTo>
                    <a:pt x="425159" y="680358"/>
                  </a:lnTo>
                  <a:lnTo>
                    <a:pt x="437946" y="684532"/>
                  </a:lnTo>
                  <a:lnTo>
                    <a:pt x="451101" y="686897"/>
                  </a:lnTo>
                  <a:lnTo>
                    <a:pt x="464358" y="687691"/>
                  </a:lnTo>
                  <a:lnTo>
                    <a:pt x="477331" y="687245"/>
                  </a:lnTo>
                  <a:lnTo>
                    <a:pt x="489823" y="685874"/>
                  </a:lnTo>
                  <a:lnTo>
                    <a:pt x="501568" y="683799"/>
                  </a:lnTo>
                  <a:lnTo>
                    <a:pt x="513392" y="680841"/>
                  </a:lnTo>
                  <a:lnTo>
                    <a:pt x="527452" y="675627"/>
                  </a:lnTo>
                  <a:lnTo>
                    <a:pt x="547482" y="66586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16933" y="3790650"/>
              <a:ext cx="166449" cy="252294"/>
            </a:xfrm>
            <a:custGeom>
              <a:avLst/>
              <a:gdLst/>
              <a:ahLst/>
              <a:cxnLst/>
              <a:rect l="0" t="0" r="0" b="0"/>
              <a:pathLst>
                <a:path w="166449" h="252294">
                  <a:moveTo>
                    <a:pt x="0" y="62780"/>
                  </a:moveTo>
                  <a:lnTo>
                    <a:pt x="6001" y="68580"/>
                  </a:lnTo>
                  <a:lnTo>
                    <a:pt x="12846" y="73505"/>
                  </a:lnTo>
                  <a:lnTo>
                    <a:pt x="21238" y="78002"/>
                  </a:lnTo>
                  <a:lnTo>
                    <a:pt x="31039" y="82050"/>
                  </a:lnTo>
                  <a:lnTo>
                    <a:pt x="42001" y="85416"/>
                  </a:lnTo>
                  <a:lnTo>
                    <a:pt x="53857" y="88020"/>
                  </a:lnTo>
                  <a:lnTo>
                    <a:pt x="66208" y="89773"/>
                  </a:lnTo>
                  <a:lnTo>
                    <a:pt x="78556" y="90504"/>
                  </a:lnTo>
                  <a:lnTo>
                    <a:pt x="90627" y="90212"/>
                  </a:lnTo>
                  <a:lnTo>
                    <a:pt x="102186" y="88881"/>
                  </a:lnTo>
                  <a:lnTo>
                    <a:pt x="112955" y="86393"/>
                  </a:lnTo>
                  <a:lnTo>
                    <a:pt x="122866" y="82794"/>
                  </a:lnTo>
                  <a:lnTo>
                    <a:pt x="132014" y="78259"/>
                  </a:lnTo>
                  <a:lnTo>
                    <a:pt x="140553" y="72999"/>
                  </a:lnTo>
                  <a:lnTo>
                    <a:pt x="148621" y="67194"/>
                  </a:lnTo>
                  <a:lnTo>
                    <a:pt x="155856" y="60671"/>
                  </a:lnTo>
                  <a:lnTo>
                    <a:pt x="161430" y="52928"/>
                  </a:lnTo>
                  <a:lnTo>
                    <a:pt x="165021" y="43803"/>
                  </a:lnTo>
                  <a:lnTo>
                    <a:pt x="166448" y="33914"/>
                  </a:lnTo>
                  <a:lnTo>
                    <a:pt x="165435" y="24422"/>
                  </a:lnTo>
                  <a:lnTo>
                    <a:pt x="162079" y="15978"/>
                  </a:lnTo>
                  <a:lnTo>
                    <a:pt x="156589" y="9024"/>
                  </a:lnTo>
                  <a:lnTo>
                    <a:pt x="149100" y="4035"/>
                  </a:lnTo>
                  <a:lnTo>
                    <a:pt x="139891" y="1062"/>
                  </a:lnTo>
                  <a:lnTo>
                    <a:pt x="129644" y="0"/>
                  </a:lnTo>
                  <a:lnTo>
                    <a:pt x="119316" y="783"/>
                  </a:lnTo>
                  <a:lnTo>
                    <a:pt x="109446" y="3192"/>
                  </a:lnTo>
                  <a:lnTo>
                    <a:pt x="100026" y="6905"/>
                  </a:lnTo>
                  <a:lnTo>
                    <a:pt x="90706" y="11605"/>
                  </a:lnTo>
                  <a:lnTo>
                    <a:pt x="81254" y="17030"/>
                  </a:lnTo>
                  <a:lnTo>
                    <a:pt x="71752" y="23297"/>
                  </a:lnTo>
                  <a:lnTo>
                    <a:pt x="62511" y="30867"/>
                  </a:lnTo>
                  <a:lnTo>
                    <a:pt x="53706" y="39894"/>
                  </a:lnTo>
                  <a:lnTo>
                    <a:pt x="45673" y="50397"/>
                  </a:lnTo>
                  <a:lnTo>
                    <a:pt x="38963" y="62430"/>
                  </a:lnTo>
                  <a:lnTo>
                    <a:pt x="33756" y="75862"/>
                  </a:lnTo>
                  <a:lnTo>
                    <a:pt x="30074" y="90441"/>
                  </a:lnTo>
                  <a:lnTo>
                    <a:pt x="27963" y="105897"/>
                  </a:lnTo>
                  <a:lnTo>
                    <a:pt x="27281" y="121985"/>
                  </a:lnTo>
                  <a:lnTo>
                    <a:pt x="27770" y="138193"/>
                  </a:lnTo>
                  <a:lnTo>
                    <a:pt x="29152" y="153768"/>
                  </a:lnTo>
                  <a:lnTo>
                    <a:pt x="31192" y="168347"/>
                  </a:lnTo>
                  <a:lnTo>
                    <a:pt x="33864" y="181762"/>
                  </a:lnTo>
                  <a:lnTo>
                    <a:pt x="37334" y="193861"/>
                  </a:lnTo>
                  <a:lnTo>
                    <a:pt x="41637" y="204699"/>
                  </a:lnTo>
                  <a:lnTo>
                    <a:pt x="46832" y="214319"/>
                  </a:lnTo>
                  <a:lnTo>
                    <a:pt x="53075" y="222650"/>
                  </a:lnTo>
                  <a:lnTo>
                    <a:pt x="60357" y="229774"/>
                  </a:lnTo>
                  <a:lnTo>
                    <a:pt x="68689" y="235731"/>
                  </a:lnTo>
                  <a:lnTo>
                    <a:pt x="78185" y="240443"/>
                  </a:lnTo>
                  <a:lnTo>
                    <a:pt x="88786" y="243984"/>
                  </a:lnTo>
                  <a:lnTo>
                    <a:pt x="100091" y="246555"/>
                  </a:lnTo>
                  <a:lnTo>
                    <a:pt x="112757" y="248651"/>
                  </a:lnTo>
                  <a:lnTo>
                    <a:pt x="130133" y="250458"/>
                  </a:lnTo>
                  <a:lnTo>
                    <a:pt x="157927" y="252293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22217" y="3821860"/>
              <a:ext cx="335568" cy="557996"/>
            </a:xfrm>
            <a:custGeom>
              <a:avLst/>
              <a:gdLst/>
              <a:ahLst/>
              <a:cxnLst/>
              <a:rect l="0" t="0" r="0" b="0"/>
              <a:pathLst>
                <a:path w="335568" h="557996">
                  <a:moveTo>
                    <a:pt x="242156" y="157912"/>
                  </a:moveTo>
                  <a:lnTo>
                    <a:pt x="247956" y="151977"/>
                  </a:lnTo>
                  <a:lnTo>
                    <a:pt x="252880" y="145773"/>
                  </a:lnTo>
                  <a:lnTo>
                    <a:pt x="257379" y="138672"/>
                  </a:lnTo>
                  <a:lnTo>
                    <a:pt x="261426" y="130559"/>
                  </a:lnTo>
                  <a:lnTo>
                    <a:pt x="264791" y="121264"/>
                  </a:lnTo>
                  <a:lnTo>
                    <a:pt x="267395" y="110821"/>
                  </a:lnTo>
                  <a:lnTo>
                    <a:pt x="269149" y="99569"/>
                  </a:lnTo>
                  <a:lnTo>
                    <a:pt x="269879" y="88031"/>
                  </a:lnTo>
                  <a:lnTo>
                    <a:pt x="269588" y="76535"/>
                  </a:lnTo>
                  <a:lnTo>
                    <a:pt x="268257" y="65209"/>
                  </a:lnTo>
                  <a:lnTo>
                    <a:pt x="265768" y="54072"/>
                  </a:lnTo>
                  <a:lnTo>
                    <a:pt x="262164" y="43108"/>
                  </a:lnTo>
                  <a:lnTo>
                    <a:pt x="257457" y="32610"/>
                  </a:lnTo>
                  <a:lnTo>
                    <a:pt x="251548" y="23159"/>
                  </a:lnTo>
                  <a:lnTo>
                    <a:pt x="244500" y="14995"/>
                  </a:lnTo>
                  <a:lnTo>
                    <a:pt x="236496" y="8360"/>
                  </a:lnTo>
                  <a:lnTo>
                    <a:pt x="227753" y="3652"/>
                  </a:lnTo>
                  <a:lnTo>
                    <a:pt x="218471" y="899"/>
                  </a:lnTo>
                  <a:lnTo>
                    <a:pt x="208968" y="0"/>
                  </a:lnTo>
                  <a:lnTo>
                    <a:pt x="199669" y="900"/>
                  </a:lnTo>
                  <a:lnTo>
                    <a:pt x="190792" y="3395"/>
                  </a:lnTo>
                  <a:lnTo>
                    <a:pt x="182527" y="7339"/>
                  </a:lnTo>
                  <a:lnTo>
                    <a:pt x="175122" y="12726"/>
                  </a:lnTo>
                  <a:lnTo>
                    <a:pt x="168627" y="19426"/>
                  </a:lnTo>
                  <a:lnTo>
                    <a:pt x="163095" y="27364"/>
                  </a:lnTo>
                  <a:lnTo>
                    <a:pt x="158670" y="36594"/>
                  </a:lnTo>
                  <a:lnTo>
                    <a:pt x="155324" y="47027"/>
                  </a:lnTo>
                  <a:lnTo>
                    <a:pt x="153060" y="58456"/>
                  </a:lnTo>
                  <a:lnTo>
                    <a:pt x="151981" y="70652"/>
                  </a:lnTo>
                  <a:lnTo>
                    <a:pt x="152041" y="83397"/>
                  </a:lnTo>
                  <a:lnTo>
                    <a:pt x="153385" y="96038"/>
                  </a:lnTo>
                  <a:lnTo>
                    <a:pt x="156415" y="107533"/>
                  </a:lnTo>
                  <a:lnTo>
                    <a:pt x="161195" y="117406"/>
                  </a:lnTo>
                  <a:lnTo>
                    <a:pt x="167507" y="125695"/>
                  </a:lnTo>
                  <a:lnTo>
                    <a:pt x="175031" y="132661"/>
                  </a:lnTo>
                  <a:lnTo>
                    <a:pt x="183461" y="138599"/>
                  </a:lnTo>
                  <a:lnTo>
                    <a:pt x="192543" y="143454"/>
                  </a:lnTo>
                  <a:lnTo>
                    <a:pt x="202084" y="146826"/>
                  </a:lnTo>
                  <a:lnTo>
                    <a:pt x="211938" y="148610"/>
                  </a:lnTo>
                  <a:lnTo>
                    <a:pt x="221842" y="148657"/>
                  </a:lnTo>
                  <a:lnTo>
                    <a:pt x="231418" y="146636"/>
                  </a:lnTo>
                  <a:lnTo>
                    <a:pt x="240484" y="142569"/>
                  </a:lnTo>
                  <a:lnTo>
                    <a:pt x="248878" y="136753"/>
                  </a:lnTo>
                  <a:lnTo>
                    <a:pt x="256369" y="129569"/>
                  </a:lnTo>
                  <a:lnTo>
                    <a:pt x="262928" y="121371"/>
                  </a:lnTo>
                  <a:lnTo>
                    <a:pt x="268672" y="112446"/>
                  </a:lnTo>
                  <a:lnTo>
                    <a:pt x="273772" y="103011"/>
                  </a:lnTo>
                  <a:lnTo>
                    <a:pt x="278407" y="93268"/>
                  </a:lnTo>
                  <a:lnTo>
                    <a:pt x="283202" y="84919"/>
                  </a:lnTo>
                  <a:lnTo>
                    <a:pt x="288369" y="80790"/>
                  </a:lnTo>
                  <a:lnTo>
                    <a:pt x="293116" y="81692"/>
                  </a:lnTo>
                  <a:lnTo>
                    <a:pt x="297367" y="87071"/>
                  </a:lnTo>
                  <a:lnTo>
                    <a:pt x="301286" y="95983"/>
                  </a:lnTo>
                  <a:lnTo>
                    <a:pt x="304851" y="107515"/>
                  </a:lnTo>
                  <a:lnTo>
                    <a:pt x="307838" y="120927"/>
                  </a:lnTo>
                  <a:lnTo>
                    <a:pt x="310169" y="135646"/>
                  </a:lnTo>
                  <a:lnTo>
                    <a:pt x="312066" y="150938"/>
                  </a:lnTo>
                  <a:lnTo>
                    <a:pt x="313951" y="165900"/>
                  </a:lnTo>
                  <a:lnTo>
                    <a:pt x="316072" y="180075"/>
                  </a:lnTo>
                  <a:lnTo>
                    <a:pt x="318497" y="193390"/>
                  </a:lnTo>
                  <a:lnTo>
                    <a:pt x="321204" y="205955"/>
                  </a:lnTo>
                  <a:lnTo>
                    <a:pt x="324134" y="217943"/>
                  </a:lnTo>
                  <a:lnTo>
                    <a:pt x="327068" y="229999"/>
                  </a:lnTo>
                  <a:lnTo>
                    <a:pt x="329651" y="243166"/>
                  </a:lnTo>
                  <a:lnTo>
                    <a:pt x="331718" y="257923"/>
                  </a:lnTo>
                  <a:lnTo>
                    <a:pt x="333272" y="274076"/>
                  </a:lnTo>
                  <a:lnTo>
                    <a:pt x="334398" y="291062"/>
                  </a:lnTo>
                  <a:lnTo>
                    <a:pt x="335188" y="308451"/>
                  </a:lnTo>
                  <a:lnTo>
                    <a:pt x="335567" y="326006"/>
                  </a:lnTo>
                  <a:lnTo>
                    <a:pt x="335298" y="343617"/>
                  </a:lnTo>
                  <a:lnTo>
                    <a:pt x="334292" y="361226"/>
                  </a:lnTo>
                  <a:lnTo>
                    <a:pt x="332295" y="378490"/>
                  </a:lnTo>
                  <a:lnTo>
                    <a:pt x="328820" y="394790"/>
                  </a:lnTo>
                  <a:lnTo>
                    <a:pt x="323732" y="409861"/>
                  </a:lnTo>
                  <a:lnTo>
                    <a:pt x="317043" y="423611"/>
                  </a:lnTo>
                  <a:lnTo>
                    <a:pt x="308733" y="435934"/>
                  </a:lnTo>
                  <a:lnTo>
                    <a:pt x="298962" y="446924"/>
                  </a:lnTo>
                  <a:lnTo>
                    <a:pt x="288165" y="456645"/>
                  </a:lnTo>
                  <a:lnTo>
                    <a:pt x="276935" y="465044"/>
                  </a:lnTo>
                  <a:lnTo>
                    <a:pt x="265646" y="472218"/>
                  </a:lnTo>
                  <a:lnTo>
                    <a:pt x="254458" y="478378"/>
                  </a:lnTo>
                  <a:lnTo>
                    <a:pt x="243413" y="483758"/>
                  </a:lnTo>
                  <a:lnTo>
                    <a:pt x="232489" y="488567"/>
                  </a:lnTo>
                  <a:lnTo>
                    <a:pt x="221168" y="492968"/>
                  </a:lnTo>
                  <a:lnTo>
                    <a:pt x="208504" y="497084"/>
                  </a:lnTo>
                  <a:lnTo>
                    <a:pt x="194096" y="501004"/>
                  </a:lnTo>
                  <a:lnTo>
                    <a:pt x="178519" y="504790"/>
                  </a:lnTo>
                  <a:lnTo>
                    <a:pt x="162984" y="508485"/>
                  </a:lnTo>
                  <a:lnTo>
                    <a:pt x="148206" y="512120"/>
                  </a:lnTo>
                  <a:lnTo>
                    <a:pt x="134371" y="515712"/>
                  </a:lnTo>
                  <a:lnTo>
                    <a:pt x="121400" y="519278"/>
                  </a:lnTo>
                  <a:lnTo>
                    <a:pt x="109111" y="522829"/>
                  </a:lnTo>
                  <a:lnTo>
                    <a:pt x="96841" y="526536"/>
                  </a:lnTo>
                  <a:lnTo>
                    <a:pt x="83523" y="530711"/>
                  </a:lnTo>
                  <a:lnTo>
                    <a:pt x="68686" y="535476"/>
                  </a:lnTo>
                  <a:lnTo>
                    <a:pt x="53263" y="540493"/>
                  </a:lnTo>
                  <a:lnTo>
                    <a:pt x="37800" y="545551"/>
                  </a:lnTo>
                  <a:lnTo>
                    <a:pt x="20933" y="551094"/>
                  </a:lnTo>
                  <a:lnTo>
                    <a:pt x="0" y="55799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43357" y="3874487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3" y="72334"/>
                  </a:lnTo>
                  <a:lnTo>
                    <a:pt x="8043" y="85513"/>
                  </a:lnTo>
                  <a:lnTo>
                    <a:pt x="9502" y="98431"/>
                  </a:lnTo>
                  <a:lnTo>
                    <a:pt x="11335" y="110897"/>
                  </a:lnTo>
                  <a:lnTo>
                    <a:pt x="13565" y="123063"/>
                  </a:lnTo>
                  <a:lnTo>
                    <a:pt x="16142" y="135305"/>
                  </a:lnTo>
                  <a:lnTo>
                    <a:pt x="18984" y="147828"/>
                  </a:lnTo>
                  <a:lnTo>
                    <a:pt x="21872" y="160262"/>
                  </a:lnTo>
                  <a:lnTo>
                    <a:pt x="24728" y="173083"/>
                  </a:lnTo>
                  <a:lnTo>
                    <a:pt x="27804" y="188539"/>
                  </a:lnTo>
                  <a:lnTo>
                    <a:pt x="31585" y="21057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64414" y="3758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69890" y="3853430"/>
              <a:ext cx="152656" cy="162115"/>
            </a:xfrm>
            <a:custGeom>
              <a:avLst/>
              <a:gdLst/>
              <a:ahLst/>
              <a:cxnLst/>
              <a:rect l="0" t="0" r="0" b="0"/>
              <a:pathLst>
                <a:path w="152656" h="162115">
                  <a:moveTo>
                    <a:pt x="94565" y="21057"/>
                  </a:moveTo>
                  <a:lnTo>
                    <a:pt x="85831" y="15457"/>
                  </a:lnTo>
                  <a:lnTo>
                    <a:pt x="78124" y="12453"/>
                  </a:lnTo>
                  <a:lnTo>
                    <a:pt x="70718" y="11841"/>
                  </a:lnTo>
                  <a:lnTo>
                    <a:pt x="63284" y="13199"/>
                  </a:lnTo>
                  <a:lnTo>
                    <a:pt x="55457" y="16135"/>
                  </a:lnTo>
                  <a:lnTo>
                    <a:pt x="47087" y="20282"/>
                  </a:lnTo>
                  <a:lnTo>
                    <a:pt x="38518" y="25646"/>
                  </a:lnTo>
                  <a:lnTo>
                    <a:pt x="30451" y="32589"/>
                  </a:lnTo>
                  <a:lnTo>
                    <a:pt x="23251" y="41174"/>
                  </a:lnTo>
                  <a:lnTo>
                    <a:pt x="16942" y="51039"/>
                  </a:lnTo>
                  <a:lnTo>
                    <a:pt x="11397" y="61576"/>
                  </a:lnTo>
                  <a:lnTo>
                    <a:pt x="6461" y="72367"/>
                  </a:lnTo>
                  <a:lnTo>
                    <a:pt x="2467" y="83205"/>
                  </a:lnTo>
                  <a:lnTo>
                    <a:pt x="214" y="94007"/>
                  </a:lnTo>
                  <a:lnTo>
                    <a:pt x="0" y="104748"/>
                  </a:lnTo>
                  <a:lnTo>
                    <a:pt x="1822" y="115265"/>
                  </a:lnTo>
                  <a:lnTo>
                    <a:pt x="5636" y="125261"/>
                  </a:lnTo>
                  <a:lnTo>
                    <a:pt x="11208" y="134608"/>
                  </a:lnTo>
                  <a:lnTo>
                    <a:pt x="18355" y="143021"/>
                  </a:lnTo>
                  <a:lnTo>
                    <a:pt x="27039" y="149995"/>
                  </a:lnTo>
                  <a:lnTo>
                    <a:pt x="37092" y="155383"/>
                  </a:lnTo>
                  <a:lnTo>
                    <a:pt x="48095" y="159187"/>
                  </a:lnTo>
                  <a:lnTo>
                    <a:pt x="59471" y="161382"/>
                  </a:lnTo>
                  <a:lnTo>
                    <a:pt x="70861" y="162114"/>
                  </a:lnTo>
                  <a:lnTo>
                    <a:pt x="82119" y="161490"/>
                  </a:lnTo>
                  <a:lnTo>
                    <a:pt x="93210" y="159484"/>
                  </a:lnTo>
                  <a:lnTo>
                    <a:pt x="104143" y="156207"/>
                  </a:lnTo>
                  <a:lnTo>
                    <a:pt x="114621" y="151722"/>
                  </a:lnTo>
                  <a:lnTo>
                    <a:pt x="124060" y="145962"/>
                  </a:lnTo>
                  <a:lnTo>
                    <a:pt x="132219" y="139008"/>
                  </a:lnTo>
                  <a:lnTo>
                    <a:pt x="139021" y="130899"/>
                  </a:lnTo>
                  <a:lnTo>
                    <a:pt x="144374" y="121553"/>
                  </a:lnTo>
                  <a:lnTo>
                    <a:pt x="148377" y="111042"/>
                  </a:lnTo>
                  <a:lnTo>
                    <a:pt x="151100" y="99561"/>
                  </a:lnTo>
                  <a:lnTo>
                    <a:pt x="152495" y="87331"/>
                  </a:lnTo>
                  <a:lnTo>
                    <a:pt x="152655" y="74558"/>
                  </a:lnTo>
                  <a:lnTo>
                    <a:pt x="151629" y="61727"/>
                  </a:lnTo>
                  <a:lnTo>
                    <a:pt x="149346" y="49573"/>
                  </a:lnTo>
                  <a:lnTo>
                    <a:pt x="145889" y="38449"/>
                  </a:lnTo>
                  <a:lnTo>
                    <a:pt x="141572" y="28645"/>
                  </a:lnTo>
                  <a:lnTo>
                    <a:pt x="136325" y="19608"/>
                  </a:lnTo>
                  <a:lnTo>
                    <a:pt x="128572" y="10550"/>
                  </a:lnTo>
                  <a:lnTo>
                    <a:pt x="115622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59212" y="3726231"/>
              <a:ext cx="284271" cy="316713"/>
            </a:xfrm>
            <a:custGeom>
              <a:avLst/>
              <a:gdLst/>
              <a:ahLst/>
              <a:cxnLst/>
              <a:rect l="0" t="0" r="0" b="0"/>
              <a:pathLst>
                <a:path w="284271" h="316713">
                  <a:moveTo>
                    <a:pt x="0" y="169313"/>
                  </a:moveTo>
                  <a:lnTo>
                    <a:pt x="5868" y="180980"/>
                  </a:lnTo>
                  <a:lnTo>
                    <a:pt x="11432" y="191469"/>
                  </a:lnTo>
                  <a:lnTo>
                    <a:pt x="17227" y="201771"/>
                  </a:lnTo>
                  <a:lnTo>
                    <a:pt x="23135" y="212072"/>
                  </a:lnTo>
                  <a:lnTo>
                    <a:pt x="28817" y="222416"/>
                  </a:lnTo>
                  <a:lnTo>
                    <a:pt x="34092" y="232806"/>
                  </a:lnTo>
                  <a:lnTo>
                    <a:pt x="38942" y="243234"/>
                  </a:lnTo>
                  <a:lnTo>
                    <a:pt x="43428" y="253692"/>
                  </a:lnTo>
                  <a:lnTo>
                    <a:pt x="47624" y="264176"/>
                  </a:lnTo>
                  <a:lnTo>
                    <a:pt x="51443" y="274844"/>
                  </a:lnTo>
                  <a:lnTo>
                    <a:pt x="54636" y="285999"/>
                  </a:lnTo>
                  <a:lnTo>
                    <a:pt x="57088" y="297663"/>
                  </a:lnTo>
                  <a:lnTo>
                    <a:pt x="57873" y="306225"/>
                  </a:lnTo>
                  <a:lnTo>
                    <a:pt x="56410" y="307438"/>
                  </a:lnTo>
                  <a:lnTo>
                    <a:pt x="53969" y="303038"/>
                  </a:lnTo>
                  <a:lnTo>
                    <a:pt x="51139" y="295258"/>
                  </a:lnTo>
                  <a:lnTo>
                    <a:pt x="48097" y="285748"/>
                  </a:lnTo>
                  <a:lnTo>
                    <a:pt x="44914" y="275451"/>
                  </a:lnTo>
                  <a:lnTo>
                    <a:pt x="41631" y="264512"/>
                  </a:lnTo>
                  <a:lnTo>
                    <a:pt x="38278" y="252531"/>
                  </a:lnTo>
                  <a:lnTo>
                    <a:pt x="34879" y="239341"/>
                  </a:lnTo>
                  <a:lnTo>
                    <a:pt x="31615" y="225200"/>
                  </a:lnTo>
                  <a:lnTo>
                    <a:pt x="28803" y="210624"/>
                  </a:lnTo>
                  <a:lnTo>
                    <a:pt x="26579" y="195957"/>
                  </a:lnTo>
                  <a:lnTo>
                    <a:pt x="24917" y="181191"/>
                  </a:lnTo>
                  <a:lnTo>
                    <a:pt x="23719" y="166065"/>
                  </a:lnTo>
                  <a:lnTo>
                    <a:pt x="22880" y="150454"/>
                  </a:lnTo>
                  <a:lnTo>
                    <a:pt x="22469" y="134700"/>
                  </a:lnTo>
                  <a:lnTo>
                    <a:pt x="22716" y="119496"/>
                  </a:lnTo>
                  <a:lnTo>
                    <a:pt x="23701" y="105194"/>
                  </a:lnTo>
                  <a:lnTo>
                    <a:pt x="25515" y="91810"/>
                  </a:lnTo>
                  <a:lnTo>
                    <a:pt x="28336" y="79208"/>
                  </a:lnTo>
                  <a:lnTo>
                    <a:pt x="32162" y="67216"/>
                  </a:lnTo>
                  <a:lnTo>
                    <a:pt x="36850" y="55840"/>
                  </a:lnTo>
                  <a:lnTo>
                    <a:pt x="42213" y="45258"/>
                  </a:lnTo>
                  <a:lnTo>
                    <a:pt x="48082" y="35510"/>
                  </a:lnTo>
                  <a:lnTo>
                    <a:pt x="54481" y="26657"/>
                  </a:lnTo>
                  <a:lnTo>
                    <a:pt x="61606" y="18855"/>
                  </a:lnTo>
                  <a:lnTo>
                    <a:pt x="69511" y="12098"/>
                  </a:lnTo>
                  <a:lnTo>
                    <a:pt x="78108" y="6561"/>
                  </a:lnTo>
                  <a:lnTo>
                    <a:pt x="87257" y="2664"/>
                  </a:lnTo>
                  <a:lnTo>
                    <a:pt x="96825" y="493"/>
                  </a:lnTo>
                  <a:lnTo>
                    <a:pt x="106860" y="0"/>
                  </a:lnTo>
                  <a:lnTo>
                    <a:pt x="117582" y="1182"/>
                  </a:lnTo>
                  <a:lnTo>
                    <a:pt x="129045" y="3865"/>
                  </a:lnTo>
                  <a:lnTo>
                    <a:pt x="140845" y="7767"/>
                  </a:lnTo>
                  <a:lnTo>
                    <a:pt x="152233" y="12594"/>
                  </a:lnTo>
                  <a:lnTo>
                    <a:pt x="162817" y="18095"/>
                  </a:lnTo>
                  <a:lnTo>
                    <a:pt x="172549" y="24074"/>
                  </a:lnTo>
                  <a:lnTo>
                    <a:pt x="181547" y="30386"/>
                  </a:lnTo>
                  <a:lnTo>
                    <a:pt x="189970" y="36931"/>
                  </a:lnTo>
                  <a:lnTo>
                    <a:pt x="197966" y="43802"/>
                  </a:lnTo>
                  <a:lnTo>
                    <a:pt x="205657" y="51253"/>
                  </a:lnTo>
                  <a:lnTo>
                    <a:pt x="213134" y="59385"/>
                  </a:lnTo>
                  <a:lnTo>
                    <a:pt x="220463" y="68305"/>
                  </a:lnTo>
                  <a:lnTo>
                    <a:pt x="227692" y="78204"/>
                  </a:lnTo>
                  <a:lnTo>
                    <a:pt x="234846" y="89089"/>
                  </a:lnTo>
                  <a:lnTo>
                    <a:pt x="241787" y="100822"/>
                  </a:lnTo>
                  <a:lnTo>
                    <a:pt x="248221" y="113223"/>
                  </a:lnTo>
                  <a:lnTo>
                    <a:pt x="254030" y="126119"/>
                  </a:lnTo>
                  <a:lnTo>
                    <a:pt x="259251" y="139372"/>
                  </a:lnTo>
                  <a:lnTo>
                    <a:pt x="263992" y="152873"/>
                  </a:lnTo>
                  <a:lnTo>
                    <a:pt x="268364" y="166552"/>
                  </a:lnTo>
                  <a:lnTo>
                    <a:pt x="272300" y="180518"/>
                  </a:lnTo>
                  <a:lnTo>
                    <a:pt x="275572" y="195039"/>
                  </a:lnTo>
                  <a:lnTo>
                    <a:pt x="278107" y="210215"/>
                  </a:lnTo>
                  <a:lnTo>
                    <a:pt x="279980" y="225832"/>
                  </a:lnTo>
                  <a:lnTo>
                    <a:pt x="281320" y="241468"/>
                  </a:lnTo>
                  <a:lnTo>
                    <a:pt x="282259" y="256857"/>
                  </a:lnTo>
                  <a:lnTo>
                    <a:pt x="282908" y="271326"/>
                  </a:lnTo>
                  <a:lnTo>
                    <a:pt x="283423" y="285136"/>
                  </a:lnTo>
                  <a:lnTo>
                    <a:pt x="283851" y="299498"/>
                  </a:lnTo>
                  <a:lnTo>
                    <a:pt x="284270" y="31671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296969" y="1252298"/>
            <a:ext cx="8582898" cy="663297"/>
            <a:chOff x="296969" y="1252298"/>
            <a:chExt cx="8582898" cy="663297"/>
          </a:xfrm>
        </p:grpSpPr>
        <p:grpSp>
          <p:nvGrpSpPr>
            <p:cNvPr id="22" name="Group 21"/>
            <p:cNvGrpSpPr/>
            <p:nvPr/>
          </p:nvGrpSpPr>
          <p:grpSpPr>
            <a:xfrm>
              <a:off x="296969" y="1252298"/>
              <a:ext cx="4398744" cy="663297"/>
              <a:chOff x="296969" y="1252298"/>
              <a:chExt cx="4398744" cy="663297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96969" y="1641853"/>
                <a:ext cx="221099" cy="83905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83905">
                    <a:moveTo>
                      <a:pt x="0" y="0"/>
                    </a:moveTo>
                    <a:lnTo>
                      <a:pt x="134" y="11668"/>
                    </a:lnTo>
                    <a:lnTo>
                      <a:pt x="1414" y="22157"/>
                    </a:lnTo>
                    <a:lnTo>
                      <a:pt x="4012" y="32449"/>
                    </a:lnTo>
                    <a:lnTo>
                      <a:pt x="7904" y="42405"/>
                    </a:lnTo>
                    <a:lnTo>
                      <a:pt x="13186" y="51452"/>
                    </a:lnTo>
                    <a:lnTo>
                      <a:pt x="19772" y="59335"/>
                    </a:lnTo>
                    <a:lnTo>
                      <a:pt x="27445" y="66112"/>
                    </a:lnTo>
                    <a:lnTo>
                      <a:pt x="35955" y="71977"/>
                    </a:lnTo>
                    <a:lnTo>
                      <a:pt x="45078" y="77131"/>
                    </a:lnTo>
                    <a:lnTo>
                      <a:pt x="54471" y="81271"/>
                    </a:lnTo>
                    <a:lnTo>
                      <a:pt x="63696" y="83623"/>
                    </a:lnTo>
                    <a:lnTo>
                      <a:pt x="72523" y="83904"/>
                    </a:lnTo>
                    <a:lnTo>
                      <a:pt x="80754" y="82126"/>
                    </a:lnTo>
                    <a:lnTo>
                      <a:pt x="88137" y="78342"/>
                    </a:lnTo>
                    <a:lnTo>
                      <a:pt x="94626" y="72798"/>
                    </a:lnTo>
                    <a:lnTo>
                      <a:pt x="100493" y="66010"/>
                    </a:lnTo>
                    <a:lnTo>
                      <a:pt x="106208" y="58631"/>
                    </a:lnTo>
                    <a:lnTo>
                      <a:pt x="112059" y="51085"/>
                    </a:lnTo>
                    <a:lnTo>
                      <a:pt x="118145" y="43565"/>
                    </a:lnTo>
                    <a:lnTo>
                      <a:pt x="124463" y="36136"/>
                    </a:lnTo>
                    <a:lnTo>
                      <a:pt x="130986" y="28820"/>
                    </a:lnTo>
                    <a:lnTo>
                      <a:pt x="137994" y="22094"/>
                    </a:lnTo>
                    <a:lnTo>
                      <a:pt x="146063" y="16861"/>
                    </a:lnTo>
                    <a:lnTo>
                      <a:pt x="155410" y="13495"/>
                    </a:lnTo>
                    <a:lnTo>
                      <a:pt x="165619" y="12049"/>
                    </a:lnTo>
                    <a:lnTo>
                      <a:pt x="175856" y="12516"/>
                    </a:lnTo>
                    <a:lnTo>
                      <a:pt x="185619" y="14674"/>
                    </a:lnTo>
                    <a:lnTo>
                      <a:pt x="194472" y="17884"/>
                    </a:lnTo>
                    <a:lnTo>
                      <a:pt x="202750" y="21507"/>
                    </a:lnTo>
                    <a:lnTo>
                      <a:pt x="211174" y="25856"/>
                    </a:lnTo>
                    <a:lnTo>
                      <a:pt x="221098" y="3158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055021" y="1252298"/>
                <a:ext cx="31586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221100">
                    <a:moveTo>
                      <a:pt x="31585" y="0"/>
                    </a:moveTo>
                    <a:lnTo>
                      <a:pt x="28652" y="8936"/>
                    </a:lnTo>
                    <a:lnTo>
                      <a:pt x="25869" y="18563"/>
                    </a:lnTo>
                    <a:lnTo>
                      <a:pt x="22974" y="29855"/>
                    </a:lnTo>
                    <a:lnTo>
                      <a:pt x="20107" y="42695"/>
                    </a:lnTo>
                    <a:lnTo>
                      <a:pt x="17590" y="56823"/>
                    </a:lnTo>
                    <a:lnTo>
                      <a:pt x="15579" y="71943"/>
                    </a:lnTo>
                    <a:lnTo>
                      <a:pt x="14067" y="87632"/>
                    </a:lnTo>
                    <a:lnTo>
                      <a:pt x="12972" y="103372"/>
                    </a:lnTo>
                    <a:lnTo>
                      <a:pt x="12195" y="118871"/>
                    </a:lnTo>
                    <a:lnTo>
                      <a:pt x="11486" y="133885"/>
                    </a:lnTo>
                    <a:lnTo>
                      <a:pt x="10469" y="148126"/>
                    </a:lnTo>
                    <a:lnTo>
                      <a:pt x="8970" y="161513"/>
                    </a:lnTo>
                    <a:lnTo>
                      <a:pt x="7139" y="173878"/>
                    </a:lnTo>
                    <a:lnTo>
                      <a:pt x="5179" y="186195"/>
                    </a:lnTo>
                    <a:lnTo>
                      <a:pt x="2916" y="200665"/>
                    </a:lnTo>
                    <a:lnTo>
                      <a:pt x="0" y="2210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960264" y="1431283"/>
                <a:ext cx="263214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263214" h="200042">
                    <a:moveTo>
                      <a:pt x="263213" y="0"/>
                    </a:moveTo>
                    <a:lnTo>
                      <a:pt x="257345" y="5867"/>
                    </a:lnTo>
                    <a:lnTo>
                      <a:pt x="251781" y="11432"/>
                    </a:lnTo>
                    <a:lnTo>
                      <a:pt x="245982" y="17231"/>
                    </a:lnTo>
                    <a:lnTo>
                      <a:pt x="239901" y="23312"/>
                    </a:lnTo>
                    <a:lnTo>
                      <a:pt x="233571" y="29642"/>
                    </a:lnTo>
                    <a:lnTo>
                      <a:pt x="227039" y="36170"/>
                    </a:lnTo>
                    <a:lnTo>
                      <a:pt x="220190" y="42846"/>
                    </a:lnTo>
                    <a:lnTo>
                      <a:pt x="212759" y="49628"/>
                    </a:lnTo>
                    <a:lnTo>
                      <a:pt x="204648" y="56486"/>
                    </a:lnTo>
                    <a:lnTo>
                      <a:pt x="195913" y="63395"/>
                    </a:lnTo>
                    <a:lnTo>
                      <a:pt x="186671" y="70340"/>
                    </a:lnTo>
                    <a:lnTo>
                      <a:pt x="177046" y="77310"/>
                    </a:lnTo>
                    <a:lnTo>
                      <a:pt x="167142" y="84295"/>
                    </a:lnTo>
                    <a:lnTo>
                      <a:pt x="157041" y="91292"/>
                    </a:lnTo>
                    <a:lnTo>
                      <a:pt x="146803" y="98296"/>
                    </a:lnTo>
                    <a:lnTo>
                      <a:pt x="136470" y="105305"/>
                    </a:lnTo>
                    <a:lnTo>
                      <a:pt x="126074" y="112317"/>
                    </a:lnTo>
                    <a:lnTo>
                      <a:pt x="115634" y="119332"/>
                    </a:lnTo>
                    <a:lnTo>
                      <a:pt x="105165" y="126348"/>
                    </a:lnTo>
                    <a:lnTo>
                      <a:pt x="94677" y="133365"/>
                    </a:lnTo>
                    <a:lnTo>
                      <a:pt x="84179" y="140383"/>
                    </a:lnTo>
                    <a:lnTo>
                      <a:pt x="73841" y="147401"/>
                    </a:lnTo>
                    <a:lnTo>
                      <a:pt x="63973" y="154419"/>
                    </a:lnTo>
                    <a:lnTo>
                      <a:pt x="54706" y="161433"/>
                    </a:lnTo>
                    <a:lnTo>
                      <a:pt x="45922" y="168332"/>
                    </a:lnTo>
                    <a:lnTo>
                      <a:pt x="36276" y="175683"/>
                    </a:lnTo>
                    <a:lnTo>
                      <a:pt x="22683" y="185250"/>
                    </a:lnTo>
                    <a:lnTo>
                      <a:pt x="0" y="2000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1065607" y="1601262"/>
                <a:ext cx="199985" cy="248364"/>
              </a:xfrm>
              <a:custGeom>
                <a:avLst/>
                <a:gdLst/>
                <a:ahLst/>
                <a:cxnLst/>
                <a:rect l="0" t="0" r="0" b="0"/>
                <a:pathLst>
                  <a:path w="199985" h="248364">
                    <a:moveTo>
                      <a:pt x="20999" y="61648"/>
                    </a:moveTo>
                    <a:lnTo>
                      <a:pt x="24000" y="50047"/>
                    </a:lnTo>
                    <a:lnTo>
                      <a:pt x="27422" y="40198"/>
                    </a:lnTo>
                    <a:lnTo>
                      <a:pt x="31623" y="31198"/>
                    </a:lnTo>
                    <a:lnTo>
                      <a:pt x="36696" y="22929"/>
                    </a:lnTo>
                    <a:lnTo>
                      <a:pt x="42826" y="15550"/>
                    </a:lnTo>
                    <a:lnTo>
                      <a:pt x="50005" y="9094"/>
                    </a:lnTo>
                    <a:lnTo>
                      <a:pt x="57919" y="3933"/>
                    </a:lnTo>
                    <a:lnTo>
                      <a:pt x="66066" y="824"/>
                    </a:lnTo>
                    <a:lnTo>
                      <a:pt x="74128" y="0"/>
                    </a:lnTo>
                    <a:lnTo>
                      <a:pt x="81827" y="1396"/>
                    </a:lnTo>
                    <a:lnTo>
                      <a:pt x="88843" y="4917"/>
                    </a:lnTo>
                    <a:lnTo>
                      <a:pt x="95074" y="10289"/>
                    </a:lnTo>
                    <a:lnTo>
                      <a:pt x="100426" y="17301"/>
                    </a:lnTo>
                    <a:lnTo>
                      <a:pt x="104731" y="25893"/>
                    </a:lnTo>
                    <a:lnTo>
                      <a:pt x="107999" y="35890"/>
                    </a:lnTo>
                    <a:lnTo>
                      <a:pt x="110382" y="47024"/>
                    </a:lnTo>
                    <a:lnTo>
                      <a:pt x="112073" y="59021"/>
                    </a:lnTo>
                    <a:lnTo>
                      <a:pt x="113251" y="71650"/>
                    </a:lnTo>
                    <a:lnTo>
                      <a:pt x="114062" y="84893"/>
                    </a:lnTo>
                    <a:lnTo>
                      <a:pt x="114615" y="98922"/>
                    </a:lnTo>
                    <a:lnTo>
                      <a:pt x="114984" y="113759"/>
                    </a:lnTo>
                    <a:lnTo>
                      <a:pt x="115064" y="128977"/>
                    </a:lnTo>
                    <a:lnTo>
                      <a:pt x="114586" y="143814"/>
                    </a:lnTo>
                    <a:lnTo>
                      <a:pt x="113447" y="157866"/>
                    </a:lnTo>
                    <a:lnTo>
                      <a:pt x="111697" y="171081"/>
                    </a:lnTo>
                    <a:lnTo>
                      <a:pt x="109452" y="183570"/>
                    </a:lnTo>
                    <a:lnTo>
                      <a:pt x="106821" y="195485"/>
                    </a:lnTo>
                    <a:lnTo>
                      <a:pt x="103580" y="206810"/>
                    </a:lnTo>
                    <a:lnTo>
                      <a:pt x="99194" y="217357"/>
                    </a:lnTo>
                    <a:lnTo>
                      <a:pt x="93463" y="227073"/>
                    </a:lnTo>
                    <a:lnTo>
                      <a:pt x="86496" y="235565"/>
                    </a:lnTo>
                    <a:lnTo>
                      <a:pt x="78523" y="242060"/>
                    </a:lnTo>
                    <a:lnTo>
                      <a:pt x="69789" y="246308"/>
                    </a:lnTo>
                    <a:lnTo>
                      <a:pt x="60502" y="248363"/>
                    </a:lnTo>
                    <a:lnTo>
                      <a:pt x="50822" y="248311"/>
                    </a:lnTo>
                    <a:lnTo>
                      <a:pt x="40880" y="246422"/>
                    </a:lnTo>
                    <a:lnTo>
                      <a:pt x="31087" y="242902"/>
                    </a:lnTo>
                    <a:lnTo>
                      <a:pt x="22118" y="237807"/>
                    </a:lnTo>
                    <a:lnTo>
                      <a:pt x="14281" y="231307"/>
                    </a:lnTo>
                    <a:lnTo>
                      <a:pt x="7868" y="223504"/>
                    </a:lnTo>
                    <a:lnTo>
                      <a:pt x="3308" y="214365"/>
                    </a:lnTo>
                    <a:lnTo>
                      <a:pt x="660" y="204008"/>
                    </a:lnTo>
                    <a:lnTo>
                      <a:pt x="0" y="193138"/>
                    </a:lnTo>
                    <a:lnTo>
                      <a:pt x="1594" y="182915"/>
                    </a:lnTo>
                    <a:lnTo>
                      <a:pt x="5368" y="173944"/>
                    </a:lnTo>
                    <a:lnTo>
                      <a:pt x="10984" y="166618"/>
                    </a:lnTo>
                    <a:lnTo>
                      <a:pt x="18033" y="161373"/>
                    </a:lnTo>
                    <a:lnTo>
                      <a:pt x="26140" y="158219"/>
                    </a:lnTo>
                    <a:lnTo>
                      <a:pt x="35003" y="156864"/>
                    </a:lnTo>
                    <a:lnTo>
                      <a:pt x="44397" y="156918"/>
                    </a:lnTo>
                    <a:lnTo>
                      <a:pt x="54157" y="158023"/>
                    </a:lnTo>
                    <a:lnTo>
                      <a:pt x="64167" y="160048"/>
                    </a:lnTo>
                    <a:lnTo>
                      <a:pt x="74347" y="163075"/>
                    </a:lnTo>
                    <a:lnTo>
                      <a:pt x="84642" y="167071"/>
                    </a:lnTo>
                    <a:lnTo>
                      <a:pt x="95014" y="171890"/>
                    </a:lnTo>
                    <a:lnTo>
                      <a:pt x="105438" y="177348"/>
                    </a:lnTo>
                    <a:lnTo>
                      <a:pt x="115896" y="183266"/>
                    </a:lnTo>
                    <a:lnTo>
                      <a:pt x="126378" y="189019"/>
                    </a:lnTo>
                    <a:lnTo>
                      <a:pt x="136875" y="193584"/>
                    </a:lnTo>
                    <a:lnTo>
                      <a:pt x="147374" y="196502"/>
                    </a:lnTo>
                    <a:lnTo>
                      <a:pt x="157608" y="197983"/>
                    </a:lnTo>
                    <a:lnTo>
                      <a:pt x="168173" y="198770"/>
                    </a:lnTo>
                    <a:lnTo>
                      <a:pt x="181116" y="198927"/>
                    </a:lnTo>
                    <a:lnTo>
                      <a:pt x="199984" y="19851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544572" y="1631324"/>
                <a:ext cx="154779" cy="162278"/>
              </a:xfrm>
              <a:custGeom>
                <a:avLst/>
                <a:gdLst/>
                <a:ahLst/>
                <a:cxnLst/>
                <a:rect l="0" t="0" r="0" b="0"/>
                <a:pathLst>
                  <a:path w="154779" h="162278">
                    <a:moveTo>
                      <a:pt x="110573" y="10529"/>
                    </a:moveTo>
                    <a:lnTo>
                      <a:pt x="101772" y="7729"/>
                    </a:lnTo>
                    <a:lnTo>
                      <a:pt x="93425" y="6227"/>
                    </a:lnTo>
                    <a:lnTo>
                      <a:pt x="84731" y="5925"/>
                    </a:lnTo>
                    <a:lnTo>
                      <a:pt x="75783" y="6777"/>
                    </a:lnTo>
                    <a:lnTo>
                      <a:pt x="66936" y="8894"/>
                    </a:lnTo>
                    <a:lnTo>
                      <a:pt x="58397" y="12216"/>
                    </a:lnTo>
                    <a:lnTo>
                      <a:pt x="50209" y="16550"/>
                    </a:lnTo>
                    <a:lnTo>
                      <a:pt x="42331" y="21670"/>
                    </a:lnTo>
                    <a:lnTo>
                      <a:pt x="34706" y="27373"/>
                    </a:lnTo>
                    <a:lnTo>
                      <a:pt x="27433" y="33657"/>
                    </a:lnTo>
                    <a:lnTo>
                      <a:pt x="20768" y="40706"/>
                    </a:lnTo>
                    <a:lnTo>
                      <a:pt x="14806" y="48564"/>
                    </a:lnTo>
                    <a:lnTo>
                      <a:pt x="9649" y="57299"/>
                    </a:lnTo>
                    <a:lnTo>
                      <a:pt x="5483" y="67073"/>
                    </a:lnTo>
                    <a:lnTo>
                      <a:pt x="2320" y="77869"/>
                    </a:lnTo>
                    <a:lnTo>
                      <a:pt x="349" y="89374"/>
                    </a:lnTo>
                    <a:lnTo>
                      <a:pt x="0" y="101089"/>
                    </a:lnTo>
                    <a:lnTo>
                      <a:pt x="1364" y="112697"/>
                    </a:lnTo>
                    <a:lnTo>
                      <a:pt x="4398" y="123761"/>
                    </a:lnTo>
                    <a:lnTo>
                      <a:pt x="9100" y="133658"/>
                    </a:lnTo>
                    <a:lnTo>
                      <a:pt x="15305" y="142158"/>
                    </a:lnTo>
                    <a:lnTo>
                      <a:pt x="22894" y="149204"/>
                    </a:lnTo>
                    <a:lnTo>
                      <a:pt x="31882" y="154728"/>
                    </a:lnTo>
                    <a:lnTo>
                      <a:pt x="42143" y="158844"/>
                    </a:lnTo>
                    <a:lnTo>
                      <a:pt x="53286" y="161475"/>
                    </a:lnTo>
                    <a:lnTo>
                      <a:pt x="64757" y="162277"/>
                    </a:lnTo>
                    <a:lnTo>
                      <a:pt x="76207" y="161225"/>
                    </a:lnTo>
                    <a:lnTo>
                      <a:pt x="87334" y="158572"/>
                    </a:lnTo>
                    <a:lnTo>
                      <a:pt x="97806" y="154657"/>
                    </a:lnTo>
                    <a:lnTo>
                      <a:pt x="107510" y="149800"/>
                    </a:lnTo>
                    <a:lnTo>
                      <a:pt x="116348" y="144100"/>
                    </a:lnTo>
                    <a:lnTo>
                      <a:pt x="124147" y="137450"/>
                    </a:lnTo>
                    <a:lnTo>
                      <a:pt x="130914" y="129868"/>
                    </a:lnTo>
                    <a:lnTo>
                      <a:pt x="136799" y="121490"/>
                    </a:lnTo>
                    <a:lnTo>
                      <a:pt x="141995" y="112487"/>
                    </a:lnTo>
                    <a:lnTo>
                      <a:pt x="146670" y="103018"/>
                    </a:lnTo>
                    <a:lnTo>
                      <a:pt x="150643" y="93049"/>
                    </a:lnTo>
                    <a:lnTo>
                      <a:pt x="153406" y="82371"/>
                    </a:lnTo>
                    <a:lnTo>
                      <a:pt x="154778" y="70937"/>
                    </a:lnTo>
                    <a:lnTo>
                      <a:pt x="154716" y="59157"/>
                    </a:lnTo>
                    <a:lnTo>
                      <a:pt x="153154" y="47782"/>
                    </a:lnTo>
                    <a:lnTo>
                      <a:pt x="150207" y="37216"/>
                    </a:lnTo>
                    <a:lnTo>
                      <a:pt x="145853" y="27805"/>
                    </a:lnTo>
                    <a:lnTo>
                      <a:pt x="139096" y="19083"/>
                    </a:lnTo>
                    <a:lnTo>
                      <a:pt x="125994" y="10289"/>
                    </a:lnTo>
                    <a:lnTo>
                      <a:pt x="100045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733104" y="1357056"/>
                <a:ext cx="101027" cy="400611"/>
              </a:xfrm>
              <a:custGeom>
                <a:avLst/>
                <a:gdLst/>
                <a:ahLst/>
                <a:cxnLst/>
                <a:rect l="0" t="0" r="0" b="0"/>
                <a:pathLst>
                  <a:path w="101027" h="400611">
                    <a:moveTo>
                      <a:pt x="79969" y="400610"/>
                    </a:moveTo>
                    <a:lnTo>
                      <a:pt x="77035" y="391809"/>
                    </a:lnTo>
                    <a:lnTo>
                      <a:pt x="74253" y="383462"/>
                    </a:lnTo>
                    <a:lnTo>
                      <a:pt x="71353" y="374754"/>
                    </a:lnTo>
                    <a:lnTo>
                      <a:pt x="68313" y="365288"/>
                    </a:lnTo>
                    <a:lnTo>
                      <a:pt x="65148" y="354496"/>
                    </a:lnTo>
                    <a:lnTo>
                      <a:pt x="61884" y="342202"/>
                    </a:lnTo>
                    <a:lnTo>
                      <a:pt x="58546" y="328710"/>
                    </a:lnTo>
                    <a:lnTo>
                      <a:pt x="55154" y="314591"/>
                    </a:lnTo>
                    <a:lnTo>
                      <a:pt x="51726" y="300246"/>
                    </a:lnTo>
                    <a:lnTo>
                      <a:pt x="48271" y="285871"/>
                    </a:lnTo>
                    <a:lnTo>
                      <a:pt x="44798" y="271541"/>
                    </a:lnTo>
                    <a:lnTo>
                      <a:pt x="41314" y="257270"/>
                    </a:lnTo>
                    <a:lnTo>
                      <a:pt x="37821" y="242891"/>
                    </a:lnTo>
                    <a:lnTo>
                      <a:pt x="34323" y="228084"/>
                    </a:lnTo>
                    <a:lnTo>
                      <a:pt x="30821" y="212713"/>
                    </a:lnTo>
                    <a:lnTo>
                      <a:pt x="27316" y="196964"/>
                    </a:lnTo>
                    <a:lnTo>
                      <a:pt x="23810" y="181238"/>
                    </a:lnTo>
                    <a:lnTo>
                      <a:pt x="20303" y="165770"/>
                    </a:lnTo>
                    <a:lnTo>
                      <a:pt x="16795" y="150621"/>
                    </a:lnTo>
                    <a:lnTo>
                      <a:pt x="13286" y="135763"/>
                    </a:lnTo>
                    <a:lnTo>
                      <a:pt x="9782" y="121139"/>
                    </a:lnTo>
                    <a:lnTo>
                      <a:pt x="6446" y="106690"/>
                    </a:lnTo>
                    <a:lnTo>
                      <a:pt x="3585" y="92369"/>
                    </a:lnTo>
                    <a:lnTo>
                      <a:pt x="1338" y="78146"/>
                    </a:lnTo>
                    <a:lnTo>
                      <a:pt x="0" y="64323"/>
                    </a:lnTo>
                    <a:lnTo>
                      <a:pt x="83" y="51493"/>
                    </a:lnTo>
                    <a:lnTo>
                      <a:pt x="1741" y="39906"/>
                    </a:lnTo>
                    <a:lnTo>
                      <a:pt x="4974" y="29652"/>
                    </a:lnTo>
                    <a:lnTo>
                      <a:pt x="9810" y="20828"/>
                    </a:lnTo>
                    <a:lnTo>
                      <a:pt x="16100" y="13347"/>
                    </a:lnTo>
                    <a:lnTo>
                      <a:pt x="23576" y="7305"/>
                    </a:lnTo>
                    <a:lnTo>
                      <a:pt x="31956" y="3061"/>
                    </a:lnTo>
                    <a:lnTo>
                      <a:pt x="40991" y="652"/>
                    </a:lnTo>
                    <a:lnTo>
                      <a:pt x="50327" y="0"/>
                    </a:lnTo>
                    <a:lnTo>
                      <a:pt x="59513" y="1073"/>
                    </a:lnTo>
                    <a:lnTo>
                      <a:pt x="68351" y="3701"/>
                    </a:lnTo>
                    <a:lnTo>
                      <a:pt x="77345" y="7480"/>
                    </a:lnTo>
                    <a:lnTo>
                      <a:pt x="87610" y="13077"/>
                    </a:lnTo>
                    <a:lnTo>
                      <a:pt x="101026" y="215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728845" y="1557625"/>
                <a:ext cx="1158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1058">
                    <a:moveTo>
                      <a:pt x="115813" y="0"/>
                    </a:moveTo>
                    <a:lnTo>
                      <a:pt x="106877" y="5733"/>
                    </a:lnTo>
                    <a:lnTo>
                      <a:pt x="97251" y="10017"/>
                    </a:lnTo>
                    <a:lnTo>
                      <a:pt x="85968" y="13223"/>
                    </a:lnTo>
                    <a:lnTo>
                      <a:pt x="73336" y="15590"/>
                    </a:lnTo>
                    <a:lnTo>
                      <a:pt x="58444" y="17546"/>
                    </a:lnTo>
                    <a:lnTo>
                      <a:pt x="36627" y="19269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244741" y="1399697"/>
                <a:ext cx="10529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326385">
                    <a:moveTo>
                      <a:pt x="0" y="0"/>
                    </a:moveTo>
                    <a:lnTo>
                      <a:pt x="0" y="11736"/>
                    </a:lnTo>
                    <a:lnTo>
                      <a:pt x="0" y="22864"/>
                    </a:lnTo>
                    <a:lnTo>
                      <a:pt x="4" y="34458"/>
                    </a:lnTo>
                    <a:lnTo>
                      <a:pt x="177" y="46446"/>
                    </a:lnTo>
                    <a:lnTo>
                      <a:pt x="826" y="58458"/>
                    </a:lnTo>
                    <a:lnTo>
                      <a:pt x="2074" y="70270"/>
                    </a:lnTo>
                    <a:lnTo>
                      <a:pt x="3727" y="82142"/>
                    </a:lnTo>
                    <a:lnTo>
                      <a:pt x="5375" y="94708"/>
                    </a:lnTo>
                    <a:lnTo>
                      <a:pt x="6778" y="108269"/>
                    </a:lnTo>
                    <a:lnTo>
                      <a:pt x="7871" y="122647"/>
                    </a:lnTo>
                    <a:lnTo>
                      <a:pt x="8679" y="137378"/>
                    </a:lnTo>
                    <a:lnTo>
                      <a:pt x="9257" y="152141"/>
                    </a:lnTo>
                    <a:lnTo>
                      <a:pt x="9662" y="166800"/>
                    </a:lnTo>
                    <a:lnTo>
                      <a:pt x="9941" y="181322"/>
                    </a:lnTo>
                    <a:lnTo>
                      <a:pt x="10133" y="195717"/>
                    </a:lnTo>
                    <a:lnTo>
                      <a:pt x="10262" y="210010"/>
                    </a:lnTo>
                    <a:lnTo>
                      <a:pt x="10350" y="224227"/>
                    </a:lnTo>
                    <a:lnTo>
                      <a:pt x="10409" y="238383"/>
                    </a:lnTo>
                    <a:lnTo>
                      <a:pt x="10449" y="252468"/>
                    </a:lnTo>
                    <a:lnTo>
                      <a:pt x="10479" y="268139"/>
                    </a:lnTo>
                    <a:lnTo>
                      <a:pt x="10504" y="290126"/>
                    </a:lnTo>
                    <a:lnTo>
                      <a:pt x="10528" y="3263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160513" y="1547096"/>
                <a:ext cx="210571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31587">
                    <a:moveTo>
                      <a:pt x="210570" y="0"/>
                    </a:moveTo>
                    <a:lnTo>
                      <a:pt x="198835" y="2934"/>
                    </a:lnTo>
                    <a:lnTo>
                      <a:pt x="187706" y="5716"/>
                    </a:lnTo>
                    <a:lnTo>
                      <a:pt x="176103" y="8611"/>
                    </a:lnTo>
                    <a:lnTo>
                      <a:pt x="163769" y="11479"/>
                    </a:lnTo>
                    <a:lnTo>
                      <a:pt x="150461" y="13996"/>
                    </a:lnTo>
                    <a:lnTo>
                      <a:pt x="136160" y="16011"/>
                    </a:lnTo>
                    <a:lnTo>
                      <a:pt x="121329" y="17696"/>
                    </a:lnTo>
                    <a:lnTo>
                      <a:pt x="106764" y="19439"/>
                    </a:lnTo>
                    <a:lnTo>
                      <a:pt x="92894" y="21461"/>
                    </a:lnTo>
                    <a:lnTo>
                      <a:pt x="79635" y="23650"/>
                    </a:lnTo>
                    <a:lnTo>
                      <a:pt x="66585" y="25666"/>
                    </a:lnTo>
                    <a:lnTo>
                      <a:pt x="53490" y="27319"/>
                    </a:lnTo>
                    <a:lnTo>
                      <a:pt x="40851" y="28585"/>
                    </a:lnTo>
                    <a:lnTo>
                      <a:pt x="28608" y="29646"/>
                    </a:lnTo>
                    <a:lnTo>
                      <a:pt x="15679" y="30593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402668" y="1368112"/>
                <a:ext cx="357970" cy="369760"/>
              </a:xfrm>
              <a:custGeom>
                <a:avLst/>
                <a:gdLst/>
                <a:ahLst/>
                <a:cxnLst/>
                <a:rect l="0" t="0" r="0" b="0"/>
                <a:pathLst>
                  <a:path w="357970" h="369760">
                    <a:moveTo>
                      <a:pt x="0" y="0"/>
                    </a:moveTo>
                    <a:lnTo>
                      <a:pt x="0" y="14602"/>
                    </a:lnTo>
                    <a:lnTo>
                      <a:pt x="0" y="27873"/>
                    </a:lnTo>
                    <a:lnTo>
                      <a:pt x="5" y="41079"/>
                    </a:lnTo>
                    <a:lnTo>
                      <a:pt x="178" y="54593"/>
                    </a:lnTo>
                    <a:lnTo>
                      <a:pt x="826" y="68750"/>
                    </a:lnTo>
                    <a:lnTo>
                      <a:pt x="2075" y="83661"/>
                    </a:lnTo>
                    <a:lnTo>
                      <a:pt x="3727" y="99426"/>
                    </a:lnTo>
                    <a:lnTo>
                      <a:pt x="5376" y="116220"/>
                    </a:lnTo>
                    <a:lnTo>
                      <a:pt x="6783" y="134034"/>
                    </a:lnTo>
                    <a:lnTo>
                      <a:pt x="8048" y="152554"/>
                    </a:lnTo>
                    <a:lnTo>
                      <a:pt x="9505" y="171285"/>
                    </a:lnTo>
                    <a:lnTo>
                      <a:pt x="11332" y="189915"/>
                    </a:lnTo>
                    <a:lnTo>
                      <a:pt x="13389" y="208170"/>
                    </a:lnTo>
                    <a:lnTo>
                      <a:pt x="15317" y="225733"/>
                    </a:lnTo>
                    <a:lnTo>
                      <a:pt x="16911" y="242509"/>
                    </a:lnTo>
                    <a:lnTo>
                      <a:pt x="18134" y="258571"/>
                    </a:lnTo>
                    <a:lnTo>
                      <a:pt x="19029" y="274059"/>
                    </a:lnTo>
                    <a:lnTo>
                      <a:pt x="19666" y="289113"/>
                    </a:lnTo>
                    <a:lnTo>
                      <a:pt x="20111" y="303852"/>
                    </a:lnTo>
                    <a:lnTo>
                      <a:pt x="20417" y="318370"/>
                    </a:lnTo>
                    <a:lnTo>
                      <a:pt x="20614" y="332703"/>
                    </a:lnTo>
                    <a:lnTo>
                      <a:pt x="20303" y="345772"/>
                    </a:lnTo>
                    <a:lnTo>
                      <a:pt x="18854" y="354053"/>
                    </a:lnTo>
                    <a:lnTo>
                      <a:pt x="16721" y="355401"/>
                    </a:lnTo>
                    <a:lnTo>
                      <a:pt x="14860" y="351591"/>
                    </a:lnTo>
                    <a:lnTo>
                      <a:pt x="13658" y="344187"/>
                    </a:lnTo>
                    <a:lnTo>
                      <a:pt x="13348" y="334036"/>
                    </a:lnTo>
                    <a:lnTo>
                      <a:pt x="13948" y="321773"/>
                    </a:lnTo>
                    <a:lnTo>
                      <a:pt x="15332" y="308097"/>
                    </a:lnTo>
                    <a:lnTo>
                      <a:pt x="17331" y="293754"/>
                    </a:lnTo>
                    <a:lnTo>
                      <a:pt x="19793" y="279219"/>
                    </a:lnTo>
                    <a:lnTo>
                      <a:pt x="22750" y="265030"/>
                    </a:lnTo>
                    <a:lnTo>
                      <a:pt x="26414" y="251879"/>
                    </a:lnTo>
                    <a:lnTo>
                      <a:pt x="30850" y="240049"/>
                    </a:lnTo>
                    <a:lnTo>
                      <a:pt x="36305" y="229952"/>
                    </a:lnTo>
                    <a:lnTo>
                      <a:pt x="43256" y="222291"/>
                    </a:lnTo>
                    <a:lnTo>
                      <a:pt x="51817" y="217221"/>
                    </a:lnTo>
                    <a:lnTo>
                      <a:pt x="61481" y="214765"/>
                    </a:lnTo>
                    <a:lnTo>
                      <a:pt x="71346" y="215069"/>
                    </a:lnTo>
                    <a:lnTo>
                      <a:pt x="80860" y="217938"/>
                    </a:lnTo>
                    <a:lnTo>
                      <a:pt x="89685" y="222929"/>
                    </a:lnTo>
                    <a:lnTo>
                      <a:pt x="97533" y="229549"/>
                    </a:lnTo>
                    <a:lnTo>
                      <a:pt x="104366" y="237365"/>
                    </a:lnTo>
                    <a:lnTo>
                      <a:pt x="110480" y="246032"/>
                    </a:lnTo>
                    <a:lnTo>
                      <a:pt x="116368" y="255294"/>
                    </a:lnTo>
                    <a:lnTo>
                      <a:pt x="122333" y="264969"/>
                    </a:lnTo>
                    <a:lnTo>
                      <a:pt x="128328" y="275092"/>
                    </a:lnTo>
                    <a:lnTo>
                      <a:pt x="134053" y="285881"/>
                    </a:lnTo>
                    <a:lnTo>
                      <a:pt x="139355" y="297375"/>
                    </a:lnTo>
                    <a:lnTo>
                      <a:pt x="144414" y="308513"/>
                    </a:lnTo>
                    <a:lnTo>
                      <a:pt x="150441" y="317167"/>
                    </a:lnTo>
                    <a:lnTo>
                      <a:pt x="158046" y="322125"/>
                    </a:lnTo>
                    <a:lnTo>
                      <a:pt x="166153" y="323493"/>
                    </a:lnTo>
                    <a:lnTo>
                      <a:pt x="174585" y="322138"/>
                    </a:lnTo>
                    <a:lnTo>
                      <a:pt x="183580" y="319066"/>
                    </a:lnTo>
                    <a:lnTo>
                      <a:pt x="193453" y="315204"/>
                    </a:lnTo>
                    <a:lnTo>
                      <a:pt x="204277" y="311106"/>
                    </a:lnTo>
                    <a:lnTo>
                      <a:pt x="215779" y="307022"/>
                    </a:lnTo>
                    <a:lnTo>
                      <a:pt x="227483" y="303037"/>
                    </a:lnTo>
                    <a:lnTo>
                      <a:pt x="239088" y="299161"/>
                    </a:lnTo>
                    <a:lnTo>
                      <a:pt x="250487" y="295214"/>
                    </a:lnTo>
                    <a:lnTo>
                      <a:pt x="261672" y="290869"/>
                    </a:lnTo>
                    <a:lnTo>
                      <a:pt x="272673" y="285972"/>
                    </a:lnTo>
                    <a:lnTo>
                      <a:pt x="283365" y="280374"/>
                    </a:lnTo>
                    <a:lnTo>
                      <a:pt x="293478" y="273859"/>
                    </a:lnTo>
                    <a:lnTo>
                      <a:pt x="302900" y="266395"/>
                    </a:lnTo>
                    <a:lnTo>
                      <a:pt x="311194" y="257940"/>
                    </a:lnTo>
                    <a:lnTo>
                      <a:pt x="317555" y="248363"/>
                    </a:lnTo>
                    <a:lnTo>
                      <a:pt x="321708" y="237707"/>
                    </a:lnTo>
                    <a:lnTo>
                      <a:pt x="323529" y="226467"/>
                    </a:lnTo>
                    <a:lnTo>
                      <a:pt x="322790" y="215464"/>
                    </a:lnTo>
                    <a:lnTo>
                      <a:pt x="319620" y="205155"/>
                    </a:lnTo>
                    <a:lnTo>
                      <a:pt x="314257" y="196118"/>
                    </a:lnTo>
                    <a:lnTo>
                      <a:pt x="306853" y="189185"/>
                    </a:lnTo>
                    <a:lnTo>
                      <a:pt x="297702" y="184607"/>
                    </a:lnTo>
                    <a:lnTo>
                      <a:pt x="287494" y="182314"/>
                    </a:lnTo>
                    <a:lnTo>
                      <a:pt x="277192" y="182197"/>
                    </a:lnTo>
                    <a:lnTo>
                      <a:pt x="267344" y="183970"/>
                    </a:lnTo>
                    <a:lnTo>
                      <a:pt x="258109" y="187410"/>
                    </a:lnTo>
                    <a:lnTo>
                      <a:pt x="249445" y="192450"/>
                    </a:lnTo>
                    <a:lnTo>
                      <a:pt x="241251" y="198909"/>
                    </a:lnTo>
                    <a:lnTo>
                      <a:pt x="233578" y="206514"/>
                    </a:lnTo>
                    <a:lnTo>
                      <a:pt x="226636" y="214988"/>
                    </a:lnTo>
                    <a:lnTo>
                      <a:pt x="220488" y="224104"/>
                    </a:lnTo>
                    <a:lnTo>
                      <a:pt x="215375" y="234004"/>
                    </a:lnTo>
                    <a:lnTo>
                      <a:pt x="211770" y="245168"/>
                    </a:lnTo>
                    <a:lnTo>
                      <a:pt x="209792" y="257746"/>
                    </a:lnTo>
                    <a:lnTo>
                      <a:pt x="209262" y="271278"/>
                    </a:lnTo>
                    <a:lnTo>
                      <a:pt x="209886" y="284901"/>
                    </a:lnTo>
                    <a:lnTo>
                      <a:pt x="211386" y="298095"/>
                    </a:lnTo>
                    <a:lnTo>
                      <a:pt x="213848" y="310545"/>
                    </a:lnTo>
                    <a:lnTo>
                      <a:pt x="217702" y="321980"/>
                    </a:lnTo>
                    <a:lnTo>
                      <a:pt x="223072" y="332367"/>
                    </a:lnTo>
                    <a:lnTo>
                      <a:pt x="229796" y="341679"/>
                    </a:lnTo>
                    <a:lnTo>
                      <a:pt x="237605" y="349804"/>
                    </a:lnTo>
                    <a:lnTo>
                      <a:pt x="246230" y="356785"/>
                    </a:lnTo>
                    <a:lnTo>
                      <a:pt x="255444" y="362475"/>
                    </a:lnTo>
                    <a:lnTo>
                      <a:pt x="265074" y="366476"/>
                    </a:lnTo>
                    <a:lnTo>
                      <a:pt x="274997" y="368726"/>
                    </a:lnTo>
                    <a:lnTo>
                      <a:pt x="285286" y="369612"/>
                    </a:lnTo>
                    <a:lnTo>
                      <a:pt x="296186" y="369759"/>
                    </a:lnTo>
                    <a:lnTo>
                      <a:pt x="307764" y="369599"/>
                    </a:lnTo>
                    <a:lnTo>
                      <a:pt x="319346" y="369160"/>
                    </a:lnTo>
                    <a:lnTo>
                      <a:pt x="330751" y="368009"/>
                    </a:lnTo>
                    <a:lnTo>
                      <a:pt x="342979" y="364933"/>
                    </a:lnTo>
                    <a:lnTo>
                      <a:pt x="357969" y="3579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2996217" y="1494454"/>
                <a:ext cx="132919" cy="198912"/>
              </a:xfrm>
              <a:custGeom>
                <a:avLst/>
                <a:gdLst/>
                <a:ahLst/>
                <a:cxnLst/>
                <a:rect l="0" t="0" r="0" b="0"/>
                <a:pathLst>
                  <a:path w="132919" h="198912">
                    <a:moveTo>
                      <a:pt x="6576" y="84228"/>
                    </a:moveTo>
                    <a:lnTo>
                      <a:pt x="6643" y="95963"/>
                    </a:lnTo>
                    <a:lnTo>
                      <a:pt x="7283" y="107092"/>
                    </a:lnTo>
                    <a:lnTo>
                      <a:pt x="8580" y="118686"/>
                    </a:lnTo>
                    <a:lnTo>
                      <a:pt x="10440" y="130674"/>
                    </a:lnTo>
                    <a:lnTo>
                      <a:pt x="12756" y="142686"/>
                    </a:lnTo>
                    <a:lnTo>
                      <a:pt x="15423" y="154489"/>
                    </a:lnTo>
                    <a:lnTo>
                      <a:pt x="18346" y="166015"/>
                    </a:lnTo>
                    <a:lnTo>
                      <a:pt x="21453" y="177284"/>
                    </a:lnTo>
                    <a:lnTo>
                      <a:pt x="24672" y="188273"/>
                    </a:lnTo>
                    <a:lnTo>
                      <a:pt x="27373" y="196566"/>
                    </a:lnTo>
                    <a:lnTo>
                      <a:pt x="28455" y="198911"/>
                    </a:lnTo>
                    <a:lnTo>
                      <a:pt x="27566" y="195963"/>
                    </a:lnTo>
                    <a:lnTo>
                      <a:pt x="24962" y="189269"/>
                    </a:lnTo>
                    <a:lnTo>
                      <a:pt x="21207" y="180239"/>
                    </a:lnTo>
                    <a:lnTo>
                      <a:pt x="16969" y="170038"/>
                    </a:lnTo>
                    <a:lnTo>
                      <a:pt x="12665" y="159355"/>
                    </a:lnTo>
                    <a:lnTo>
                      <a:pt x="8632" y="148365"/>
                    </a:lnTo>
                    <a:lnTo>
                      <a:pt x="5225" y="136900"/>
                    </a:lnTo>
                    <a:lnTo>
                      <a:pt x="2569" y="124884"/>
                    </a:lnTo>
                    <a:lnTo>
                      <a:pt x="768" y="112520"/>
                    </a:lnTo>
                    <a:lnTo>
                      <a:pt x="0" y="100210"/>
                    </a:lnTo>
                    <a:lnTo>
                      <a:pt x="264" y="88189"/>
                    </a:lnTo>
                    <a:lnTo>
                      <a:pt x="1575" y="76674"/>
                    </a:lnTo>
                    <a:lnTo>
                      <a:pt x="4050" y="65941"/>
                    </a:lnTo>
                    <a:lnTo>
                      <a:pt x="7649" y="56061"/>
                    </a:lnTo>
                    <a:lnTo>
                      <a:pt x="12522" y="47105"/>
                    </a:lnTo>
                    <a:lnTo>
                      <a:pt x="19074" y="39228"/>
                    </a:lnTo>
                    <a:lnTo>
                      <a:pt x="27369" y="32408"/>
                    </a:lnTo>
                    <a:lnTo>
                      <a:pt x="37023" y="26487"/>
                    </a:lnTo>
                    <a:lnTo>
                      <a:pt x="47413" y="21268"/>
                    </a:lnTo>
                    <a:lnTo>
                      <a:pt x="58101" y="16572"/>
                    </a:lnTo>
                    <a:lnTo>
                      <a:pt x="68993" y="12403"/>
                    </a:lnTo>
                    <a:lnTo>
                      <a:pt x="81626" y="8530"/>
                    </a:lnTo>
                    <a:lnTo>
                      <a:pt x="100454" y="4608"/>
                    </a:lnTo>
                    <a:lnTo>
                      <a:pt x="13291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3160219" y="1546027"/>
                <a:ext cx="145168" cy="169526"/>
              </a:xfrm>
              <a:custGeom>
                <a:avLst/>
                <a:gdLst/>
                <a:ahLst/>
                <a:cxnLst/>
                <a:rect l="0" t="0" r="0" b="0"/>
                <a:pathLst>
                  <a:path w="145168" h="169526">
                    <a:moveTo>
                      <a:pt x="21558" y="64240"/>
                    </a:moveTo>
                    <a:lnTo>
                      <a:pt x="27493" y="70041"/>
                    </a:lnTo>
                    <a:lnTo>
                      <a:pt x="33697" y="74965"/>
                    </a:lnTo>
                    <a:lnTo>
                      <a:pt x="40793" y="79459"/>
                    </a:lnTo>
                    <a:lnTo>
                      <a:pt x="48734" y="83334"/>
                    </a:lnTo>
                    <a:lnTo>
                      <a:pt x="57380" y="86051"/>
                    </a:lnTo>
                    <a:lnTo>
                      <a:pt x="66574" y="87406"/>
                    </a:lnTo>
                    <a:lnTo>
                      <a:pt x="76174" y="87507"/>
                    </a:lnTo>
                    <a:lnTo>
                      <a:pt x="86064" y="86590"/>
                    </a:lnTo>
                    <a:lnTo>
                      <a:pt x="96152" y="84895"/>
                    </a:lnTo>
                    <a:lnTo>
                      <a:pt x="106212" y="82471"/>
                    </a:lnTo>
                    <a:lnTo>
                      <a:pt x="115894" y="79175"/>
                    </a:lnTo>
                    <a:lnTo>
                      <a:pt x="125021" y="74993"/>
                    </a:lnTo>
                    <a:lnTo>
                      <a:pt x="133116" y="69880"/>
                    </a:lnTo>
                    <a:lnTo>
                      <a:pt x="139343" y="63692"/>
                    </a:lnTo>
                    <a:lnTo>
                      <a:pt x="143407" y="56457"/>
                    </a:lnTo>
                    <a:lnTo>
                      <a:pt x="145167" y="48496"/>
                    </a:lnTo>
                    <a:lnTo>
                      <a:pt x="144387" y="40314"/>
                    </a:lnTo>
                    <a:lnTo>
                      <a:pt x="141195" y="32226"/>
                    </a:lnTo>
                    <a:lnTo>
                      <a:pt x="135986" y="24509"/>
                    </a:lnTo>
                    <a:lnTo>
                      <a:pt x="129219" y="17480"/>
                    </a:lnTo>
                    <a:lnTo>
                      <a:pt x="121305" y="11246"/>
                    </a:lnTo>
                    <a:lnTo>
                      <a:pt x="112571" y="6060"/>
                    </a:lnTo>
                    <a:lnTo>
                      <a:pt x="103266" y="2399"/>
                    </a:lnTo>
                    <a:lnTo>
                      <a:pt x="93569" y="387"/>
                    </a:lnTo>
                    <a:lnTo>
                      <a:pt x="83772" y="0"/>
                    </a:lnTo>
                    <a:lnTo>
                      <a:pt x="74267" y="1253"/>
                    </a:lnTo>
                    <a:lnTo>
                      <a:pt x="65239" y="3983"/>
                    </a:lnTo>
                    <a:lnTo>
                      <a:pt x="56532" y="7916"/>
                    </a:lnTo>
                    <a:lnTo>
                      <a:pt x="47764" y="12764"/>
                    </a:lnTo>
                    <a:lnTo>
                      <a:pt x="38723" y="18284"/>
                    </a:lnTo>
                    <a:lnTo>
                      <a:pt x="29683" y="24445"/>
                    </a:lnTo>
                    <a:lnTo>
                      <a:pt x="21293" y="31412"/>
                    </a:lnTo>
                    <a:lnTo>
                      <a:pt x="13880" y="39210"/>
                    </a:lnTo>
                    <a:lnTo>
                      <a:pt x="7769" y="47736"/>
                    </a:lnTo>
                    <a:lnTo>
                      <a:pt x="3419" y="56837"/>
                    </a:lnTo>
                    <a:lnTo>
                      <a:pt x="907" y="66368"/>
                    </a:lnTo>
                    <a:lnTo>
                      <a:pt x="0" y="76209"/>
                    </a:lnTo>
                    <a:lnTo>
                      <a:pt x="364" y="86269"/>
                    </a:lnTo>
                    <a:lnTo>
                      <a:pt x="1686" y="96474"/>
                    </a:lnTo>
                    <a:lnTo>
                      <a:pt x="4027" y="106615"/>
                    </a:lnTo>
                    <a:lnTo>
                      <a:pt x="7800" y="116350"/>
                    </a:lnTo>
                    <a:lnTo>
                      <a:pt x="13115" y="125524"/>
                    </a:lnTo>
                    <a:lnTo>
                      <a:pt x="19802" y="133989"/>
                    </a:lnTo>
                    <a:lnTo>
                      <a:pt x="27587" y="141529"/>
                    </a:lnTo>
                    <a:lnTo>
                      <a:pt x="36195" y="148115"/>
                    </a:lnTo>
                    <a:lnTo>
                      <a:pt x="45518" y="153724"/>
                    </a:lnTo>
                    <a:lnTo>
                      <a:pt x="56846" y="158802"/>
                    </a:lnTo>
                    <a:lnTo>
                      <a:pt x="74520" y="163796"/>
                    </a:lnTo>
                    <a:lnTo>
                      <a:pt x="105786" y="16952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3350233" y="1553763"/>
                <a:ext cx="202496" cy="361832"/>
              </a:xfrm>
              <a:custGeom>
                <a:avLst/>
                <a:gdLst/>
                <a:ahLst/>
                <a:cxnLst/>
                <a:rect l="0" t="0" r="0" b="0"/>
                <a:pathLst>
                  <a:path w="202496" h="361832">
                    <a:moveTo>
                      <a:pt x="94757" y="130204"/>
                    </a:moveTo>
                    <a:lnTo>
                      <a:pt x="103491" y="124336"/>
                    </a:lnTo>
                    <a:lnTo>
                      <a:pt x="111197" y="118772"/>
                    </a:lnTo>
                    <a:lnTo>
                      <a:pt x="118595" y="112968"/>
                    </a:lnTo>
                    <a:lnTo>
                      <a:pt x="125683" y="106715"/>
                    </a:lnTo>
                    <a:lnTo>
                      <a:pt x="132214" y="99736"/>
                    </a:lnTo>
                    <a:lnTo>
                      <a:pt x="138076" y="91951"/>
                    </a:lnTo>
                    <a:lnTo>
                      <a:pt x="142996" y="83276"/>
                    </a:lnTo>
                    <a:lnTo>
                      <a:pt x="146469" y="73549"/>
                    </a:lnTo>
                    <a:lnTo>
                      <a:pt x="148354" y="62791"/>
                    </a:lnTo>
                    <a:lnTo>
                      <a:pt x="148652" y="51483"/>
                    </a:lnTo>
                    <a:lnTo>
                      <a:pt x="147339" y="40434"/>
                    </a:lnTo>
                    <a:lnTo>
                      <a:pt x="144559" y="30090"/>
                    </a:lnTo>
                    <a:lnTo>
                      <a:pt x="140253" y="20860"/>
                    </a:lnTo>
                    <a:lnTo>
                      <a:pt x="134090" y="13264"/>
                    </a:lnTo>
                    <a:lnTo>
                      <a:pt x="126061" y="7424"/>
                    </a:lnTo>
                    <a:lnTo>
                      <a:pt x="116586" y="3299"/>
                    </a:lnTo>
                    <a:lnTo>
                      <a:pt x="106318" y="882"/>
                    </a:lnTo>
                    <a:lnTo>
                      <a:pt x="95715" y="0"/>
                    </a:lnTo>
                    <a:lnTo>
                      <a:pt x="85174" y="693"/>
                    </a:lnTo>
                    <a:lnTo>
                      <a:pt x="75104" y="3276"/>
                    </a:lnTo>
                    <a:lnTo>
                      <a:pt x="65677" y="7758"/>
                    </a:lnTo>
                    <a:lnTo>
                      <a:pt x="57196" y="14038"/>
                    </a:lnTo>
                    <a:lnTo>
                      <a:pt x="50171" y="22072"/>
                    </a:lnTo>
                    <a:lnTo>
                      <a:pt x="44745" y="31658"/>
                    </a:lnTo>
                    <a:lnTo>
                      <a:pt x="40915" y="42330"/>
                    </a:lnTo>
                    <a:lnTo>
                      <a:pt x="38701" y="53478"/>
                    </a:lnTo>
                    <a:lnTo>
                      <a:pt x="37955" y="64711"/>
                    </a:lnTo>
                    <a:lnTo>
                      <a:pt x="38571" y="75862"/>
                    </a:lnTo>
                    <a:lnTo>
                      <a:pt x="40571" y="86882"/>
                    </a:lnTo>
                    <a:lnTo>
                      <a:pt x="43847" y="97762"/>
                    </a:lnTo>
                    <a:lnTo>
                      <a:pt x="48504" y="108035"/>
                    </a:lnTo>
                    <a:lnTo>
                      <a:pt x="54909" y="116803"/>
                    </a:lnTo>
                    <a:lnTo>
                      <a:pt x="63101" y="123690"/>
                    </a:lnTo>
                    <a:lnTo>
                      <a:pt x="72516" y="128483"/>
                    </a:lnTo>
                    <a:lnTo>
                      <a:pt x="82214" y="130885"/>
                    </a:lnTo>
                    <a:lnTo>
                      <a:pt x="91615" y="130974"/>
                    </a:lnTo>
                    <a:lnTo>
                      <a:pt x="100365" y="128951"/>
                    </a:lnTo>
                    <a:lnTo>
                      <a:pt x="108162" y="124943"/>
                    </a:lnTo>
                    <a:lnTo>
                      <a:pt x="114957" y="119216"/>
                    </a:lnTo>
                    <a:lnTo>
                      <a:pt x="120876" y="112120"/>
                    </a:lnTo>
                    <a:lnTo>
                      <a:pt x="126100" y="103997"/>
                    </a:lnTo>
                    <a:lnTo>
                      <a:pt x="130822" y="95162"/>
                    </a:lnTo>
                    <a:lnTo>
                      <a:pt x="135693" y="87049"/>
                    </a:lnTo>
                    <a:lnTo>
                      <a:pt x="141413" y="83154"/>
                    </a:lnTo>
                    <a:lnTo>
                      <a:pt x="147301" y="85105"/>
                    </a:lnTo>
                    <a:lnTo>
                      <a:pt x="152448" y="91052"/>
                    </a:lnTo>
                    <a:lnTo>
                      <a:pt x="157061" y="99592"/>
                    </a:lnTo>
                    <a:lnTo>
                      <a:pt x="161714" y="109886"/>
                    </a:lnTo>
                    <a:lnTo>
                      <a:pt x="166731" y="121389"/>
                    </a:lnTo>
                    <a:lnTo>
                      <a:pt x="172028" y="133883"/>
                    </a:lnTo>
                    <a:lnTo>
                      <a:pt x="177257" y="147414"/>
                    </a:lnTo>
                    <a:lnTo>
                      <a:pt x="182206" y="161924"/>
                    </a:lnTo>
                    <a:lnTo>
                      <a:pt x="186829" y="177094"/>
                    </a:lnTo>
                    <a:lnTo>
                      <a:pt x="191158" y="192432"/>
                    </a:lnTo>
                    <a:lnTo>
                      <a:pt x="195242" y="207644"/>
                    </a:lnTo>
                    <a:lnTo>
                      <a:pt x="198815" y="222792"/>
                    </a:lnTo>
                    <a:lnTo>
                      <a:pt x="201309" y="238183"/>
                    </a:lnTo>
                    <a:lnTo>
                      <a:pt x="202495" y="253969"/>
                    </a:lnTo>
                    <a:lnTo>
                      <a:pt x="202138" y="269673"/>
                    </a:lnTo>
                    <a:lnTo>
                      <a:pt x="199846" y="284311"/>
                    </a:lnTo>
                    <a:lnTo>
                      <a:pt x="195592" y="297411"/>
                    </a:lnTo>
                    <a:lnTo>
                      <a:pt x="189481" y="308834"/>
                    </a:lnTo>
                    <a:lnTo>
                      <a:pt x="181567" y="318517"/>
                    </a:lnTo>
                    <a:lnTo>
                      <a:pt x="172061" y="326616"/>
                    </a:lnTo>
                    <a:lnTo>
                      <a:pt x="161273" y="333260"/>
                    </a:lnTo>
                    <a:lnTo>
                      <a:pt x="149518" y="338447"/>
                    </a:lnTo>
                    <a:lnTo>
                      <a:pt x="137058" y="342319"/>
                    </a:lnTo>
                    <a:lnTo>
                      <a:pt x="124100" y="345280"/>
                    </a:lnTo>
                    <a:lnTo>
                      <a:pt x="110796" y="347893"/>
                    </a:lnTo>
                    <a:lnTo>
                      <a:pt x="97255" y="350502"/>
                    </a:lnTo>
                    <a:lnTo>
                      <a:pt x="83550" y="353088"/>
                    </a:lnTo>
                    <a:lnTo>
                      <a:pt x="69737" y="355371"/>
                    </a:lnTo>
                    <a:lnTo>
                      <a:pt x="55868" y="357203"/>
                    </a:lnTo>
                    <a:lnTo>
                      <a:pt x="42573" y="358589"/>
                    </a:lnTo>
                    <a:lnTo>
                      <a:pt x="29751" y="359743"/>
                    </a:lnTo>
                    <a:lnTo>
                      <a:pt x="16278" y="360766"/>
                    </a:lnTo>
                    <a:lnTo>
                      <a:pt x="0" y="36183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3613446" y="1589210"/>
                <a:ext cx="31586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47400">
                    <a:moveTo>
                      <a:pt x="0" y="0"/>
                    </a:moveTo>
                    <a:lnTo>
                      <a:pt x="66" y="11735"/>
                    </a:lnTo>
                    <a:lnTo>
                      <a:pt x="707" y="22864"/>
                    </a:lnTo>
                    <a:lnTo>
                      <a:pt x="2003" y="34463"/>
                    </a:lnTo>
                    <a:lnTo>
                      <a:pt x="3863" y="46624"/>
                    </a:lnTo>
                    <a:lnTo>
                      <a:pt x="6179" y="59284"/>
                    </a:lnTo>
                    <a:lnTo>
                      <a:pt x="8846" y="72331"/>
                    </a:lnTo>
                    <a:lnTo>
                      <a:pt x="11810" y="85443"/>
                    </a:lnTo>
                    <a:lnTo>
                      <a:pt x="15470" y="99597"/>
                    </a:lnTo>
                    <a:lnTo>
                      <a:pt x="21262" y="118271"/>
                    </a:lnTo>
                    <a:lnTo>
                      <a:pt x="31585" y="1473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581860" y="1462868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3728243" y="1564559"/>
                <a:ext cx="128314" cy="170208"/>
              </a:xfrm>
              <a:custGeom>
                <a:avLst/>
                <a:gdLst/>
                <a:ahLst/>
                <a:cxnLst/>
                <a:rect l="0" t="0" r="0" b="0"/>
                <a:pathLst>
                  <a:path w="128314" h="170208">
                    <a:moveTo>
                      <a:pt x="85244" y="3594"/>
                    </a:moveTo>
                    <a:lnTo>
                      <a:pt x="76443" y="862"/>
                    </a:lnTo>
                    <a:lnTo>
                      <a:pt x="68096" y="0"/>
                    </a:lnTo>
                    <a:lnTo>
                      <a:pt x="59402" y="990"/>
                    </a:lnTo>
                    <a:lnTo>
                      <a:pt x="50454" y="3529"/>
                    </a:lnTo>
                    <a:lnTo>
                      <a:pt x="41607" y="7313"/>
                    </a:lnTo>
                    <a:lnTo>
                      <a:pt x="33073" y="12053"/>
                    </a:lnTo>
                    <a:lnTo>
                      <a:pt x="25058" y="17659"/>
                    </a:lnTo>
                    <a:lnTo>
                      <a:pt x="17829" y="24238"/>
                    </a:lnTo>
                    <a:lnTo>
                      <a:pt x="11460" y="31777"/>
                    </a:lnTo>
                    <a:lnTo>
                      <a:pt x="6186" y="40466"/>
                    </a:lnTo>
                    <a:lnTo>
                      <a:pt x="2466" y="50739"/>
                    </a:lnTo>
                    <a:lnTo>
                      <a:pt x="413" y="62684"/>
                    </a:lnTo>
                    <a:lnTo>
                      <a:pt x="0" y="75774"/>
                    </a:lnTo>
                    <a:lnTo>
                      <a:pt x="1235" y="89092"/>
                    </a:lnTo>
                    <a:lnTo>
                      <a:pt x="3953" y="102078"/>
                    </a:lnTo>
                    <a:lnTo>
                      <a:pt x="7878" y="114387"/>
                    </a:lnTo>
                    <a:lnTo>
                      <a:pt x="12721" y="125727"/>
                    </a:lnTo>
                    <a:lnTo>
                      <a:pt x="18238" y="136049"/>
                    </a:lnTo>
                    <a:lnTo>
                      <a:pt x="24396" y="145319"/>
                    </a:lnTo>
                    <a:lnTo>
                      <a:pt x="31362" y="153415"/>
                    </a:lnTo>
                    <a:lnTo>
                      <a:pt x="39159" y="160372"/>
                    </a:lnTo>
                    <a:lnTo>
                      <a:pt x="47684" y="165876"/>
                    </a:lnTo>
                    <a:lnTo>
                      <a:pt x="56785" y="169220"/>
                    </a:lnTo>
                    <a:lnTo>
                      <a:pt x="66311" y="170207"/>
                    </a:lnTo>
                    <a:lnTo>
                      <a:pt x="75979" y="169091"/>
                    </a:lnTo>
                    <a:lnTo>
                      <a:pt x="85390" y="166290"/>
                    </a:lnTo>
                    <a:lnTo>
                      <a:pt x="94342" y="162215"/>
                    </a:lnTo>
                    <a:lnTo>
                      <a:pt x="102657" y="156889"/>
                    </a:lnTo>
                    <a:lnTo>
                      <a:pt x="110096" y="149966"/>
                    </a:lnTo>
                    <a:lnTo>
                      <a:pt x="116609" y="141390"/>
                    </a:lnTo>
                    <a:lnTo>
                      <a:pt x="121983" y="131532"/>
                    </a:lnTo>
                    <a:lnTo>
                      <a:pt x="125771" y="120998"/>
                    </a:lnTo>
                    <a:lnTo>
                      <a:pt x="127869" y="110204"/>
                    </a:lnTo>
                    <a:lnTo>
                      <a:pt x="128313" y="99195"/>
                    </a:lnTo>
                    <a:lnTo>
                      <a:pt x="127098" y="87744"/>
                    </a:lnTo>
                    <a:lnTo>
                      <a:pt x="124393" y="75755"/>
                    </a:lnTo>
                    <a:lnTo>
                      <a:pt x="120478" y="63586"/>
                    </a:lnTo>
                    <a:lnTo>
                      <a:pt x="115641" y="51942"/>
                    </a:lnTo>
                    <a:lnTo>
                      <a:pt x="110142" y="41192"/>
                    </a:lnTo>
                    <a:lnTo>
                      <a:pt x="104482" y="31656"/>
                    </a:lnTo>
                    <a:lnTo>
                      <a:pt x="98850" y="22835"/>
                    </a:lnTo>
                    <a:lnTo>
                      <a:pt x="92757" y="13961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3866130" y="1536329"/>
                <a:ext cx="242156" cy="189753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189753">
                    <a:moveTo>
                      <a:pt x="0" y="42353"/>
                    </a:moveTo>
                    <a:lnTo>
                      <a:pt x="3001" y="51087"/>
                    </a:lnTo>
                    <a:lnTo>
                      <a:pt x="6423" y="58794"/>
                    </a:lnTo>
                    <a:lnTo>
                      <a:pt x="10619" y="66200"/>
                    </a:lnTo>
                    <a:lnTo>
                      <a:pt x="15519" y="73634"/>
                    </a:lnTo>
                    <a:lnTo>
                      <a:pt x="21000" y="81461"/>
                    </a:lnTo>
                    <a:lnTo>
                      <a:pt x="26931" y="89840"/>
                    </a:lnTo>
                    <a:lnTo>
                      <a:pt x="33193" y="98756"/>
                    </a:lnTo>
                    <a:lnTo>
                      <a:pt x="39691" y="108119"/>
                    </a:lnTo>
                    <a:lnTo>
                      <a:pt x="46351" y="117826"/>
                    </a:lnTo>
                    <a:lnTo>
                      <a:pt x="52957" y="127785"/>
                    </a:lnTo>
                    <a:lnTo>
                      <a:pt x="59166" y="137923"/>
                    </a:lnTo>
                    <a:lnTo>
                      <a:pt x="64769" y="148144"/>
                    </a:lnTo>
                    <a:lnTo>
                      <a:pt x="67911" y="156947"/>
                    </a:lnTo>
                    <a:lnTo>
                      <a:pt x="66942" y="161875"/>
                    </a:lnTo>
                    <a:lnTo>
                      <a:pt x="63531" y="162681"/>
                    </a:lnTo>
                    <a:lnTo>
                      <a:pt x="58962" y="160356"/>
                    </a:lnTo>
                    <a:lnTo>
                      <a:pt x="54074" y="155688"/>
                    </a:lnTo>
                    <a:lnTo>
                      <a:pt x="49288" y="149269"/>
                    </a:lnTo>
                    <a:lnTo>
                      <a:pt x="44914" y="141250"/>
                    </a:lnTo>
                    <a:lnTo>
                      <a:pt x="41269" y="131382"/>
                    </a:lnTo>
                    <a:lnTo>
                      <a:pt x="38444" y="119684"/>
                    </a:lnTo>
                    <a:lnTo>
                      <a:pt x="36358" y="106579"/>
                    </a:lnTo>
                    <a:lnTo>
                      <a:pt x="34867" y="92713"/>
                    </a:lnTo>
                    <a:lnTo>
                      <a:pt x="33835" y="78539"/>
                    </a:lnTo>
                    <a:lnTo>
                      <a:pt x="33632" y="64446"/>
                    </a:lnTo>
                    <a:lnTo>
                      <a:pt x="35084" y="50837"/>
                    </a:lnTo>
                    <a:lnTo>
                      <a:pt x="38514" y="37885"/>
                    </a:lnTo>
                    <a:lnTo>
                      <a:pt x="43937" y="26055"/>
                    </a:lnTo>
                    <a:lnTo>
                      <a:pt x="51322" y="16159"/>
                    </a:lnTo>
                    <a:lnTo>
                      <a:pt x="60437" y="8475"/>
                    </a:lnTo>
                    <a:lnTo>
                      <a:pt x="70776" y="3129"/>
                    </a:lnTo>
                    <a:lnTo>
                      <a:pt x="81692" y="348"/>
                    </a:lnTo>
                    <a:lnTo>
                      <a:pt x="92767" y="0"/>
                    </a:lnTo>
                    <a:lnTo>
                      <a:pt x="103809" y="1849"/>
                    </a:lnTo>
                    <a:lnTo>
                      <a:pt x="114755" y="5740"/>
                    </a:lnTo>
                    <a:lnTo>
                      <a:pt x="125595" y="11392"/>
                    </a:lnTo>
                    <a:lnTo>
                      <a:pt x="136180" y="18607"/>
                    </a:lnTo>
                    <a:lnTo>
                      <a:pt x="146223" y="27343"/>
                    </a:lnTo>
                    <a:lnTo>
                      <a:pt x="155610" y="37431"/>
                    </a:lnTo>
                    <a:lnTo>
                      <a:pt x="164391" y="48288"/>
                    </a:lnTo>
                    <a:lnTo>
                      <a:pt x="172675" y="59035"/>
                    </a:lnTo>
                    <a:lnTo>
                      <a:pt x="180578" y="69190"/>
                    </a:lnTo>
                    <a:lnTo>
                      <a:pt x="188040" y="78803"/>
                    </a:lnTo>
                    <a:lnTo>
                      <a:pt x="194832" y="88253"/>
                    </a:lnTo>
                    <a:lnTo>
                      <a:pt x="200888" y="97796"/>
                    </a:lnTo>
                    <a:lnTo>
                      <a:pt x="206448" y="107530"/>
                    </a:lnTo>
                    <a:lnTo>
                      <a:pt x="211949" y="117459"/>
                    </a:lnTo>
                    <a:lnTo>
                      <a:pt x="217643" y="127548"/>
                    </a:lnTo>
                    <a:lnTo>
                      <a:pt x="223305" y="137690"/>
                    </a:lnTo>
                    <a:lnTo>
                      <a:pt x="228872" y="148921"/>
                    </a:lnTo>
                    <a:lnTo>
                      <a:pt x="234839" y="164462"/>
                    </a:lnTo>
                    <a:lnTo>
                      <a:pt x="242155" y="18975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4382026" y="1536568"/>
                <a:ext cx="31586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89514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5" y="34462"/>
                    </a:lnTo>
                    <a:lnTo>
                      <a:pt x="178" y="46623"/>
                    </a:lnTo>
                    <a:lnTo>
                      <a:pt x="826" y="59283"/>
                    </a:lnTo>
                    <a:lnTo>
                      <a:pt x="2079" y="72335"/>
                    </a:lnTo>
                    <a:lnTo>
                      <a:pt x="3904" y="85514"/>
                    </a:lnTo>
                    <a:lnTo>
                      <a:pt x="6201" y="98431"/>
                    </a:lnTo>
                    <a:lnTo>
                      <a:pt x="8857" y="110893"/>
                    </a:lnTo>
                    <a:lnTo>
                      <a:pt x="11775" y="122886"/>
                    </a:lnTo>
                    <a:lnTo>
                      <a:pt x="14880" y="134480"/>
                    </a:lnTo>
                    <a:lnTo>
                      <a:pt x="18110" y="145749"/>
                    </a:lnTo>
                    <a:lnTo>
                      <a:pt x="21272" y="156321"/>
                    </a:lnTo>
                    <a:lnTo>
                      <a:pt x="24350" y="166413"/>
                    </a:lnTo>
                    <a:lnTo>
                      <a:pt x="27616" y="176915"/>
                    </a:lnTo>
                    <a:lnTo>
                      <a:pt x="31585" y="1895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382026" y="1420754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4509844" y="1510907"/>
                <a:ext cx="185869" cy="215175"/>
              </a:xfrm>
              <a:custGeom>
                <a:avLst/>
                <a:gdLst/>
                <a:ahLst/>
                <a:cxnLst/>
                <a:rect l="0" t="0" r="0" b="0"/>
                <a:pathLst>
                  <a:path w="185869" h="215175">
                    <a:moveTo>
                      <a:pt x="82752" y="4604"/>
                    </a:moveTo>
                    <a:lnTo>
                      <a:pt x="73951" y="1804"/>
                    </a:lnTo>
                    <a:lnTo>
                      <a:pt x="65604" y="302"/>
                    </a:lnTo>
                    <a:lnTo>
                      <a:pt x="56910" y="0"/>
                    </a:lnTo>
                    <a:lnTo>
                      <a:pt x="47962" y="852"/>
                    </a:lnTo>
                    <a:lnTo>
                      <a:pt x="39115" y="2969"/>
                    </a:lnTo>
                    <a:lnTo>
                      <a:pt x="30581" y="6295"/>
                    </a:lnTo>
                    <a:lnTo>
                      <a:pt x="22565" y="10803"/>
                    </a:lnTo>
                    <a:lnTo>
                      <a:pt x="15336" y="16571"/>
                    </a:lnTo>
                    <a:lnTo>
                      <a:pt x="8973" y="23518"/>
                    </a:lnTo>
                    <a:lnTo>
                      <a:pt x="3871" y="31282"/>
                    </a:lnTo>
                    <a:lnTo>
                      <a:pt x="799" y="39330"/>
                    </a:lnTo>
                    <a:lnTo>
                      <a:pt x="0" y="47329"/>
                    </a:lnTo>
                    <a:lnTo>
                      <a:pt x="1412" y="54985"/>
                    </a:lnTo>
                    <a:lnTo>
                      <a:pt x="4944" y="61974"/>
                    </a:lnTo>
                    <a:lnTo>
                      <a:pt x="10323" y="68186"/>
                    </a:lnTo>
                    <a:lnTo>
                      <a:pt x="17339" y="73526"/>
                    </a:lnTo>
                    <a:lnTo>
                      <a:pt x="25935" y="77823"/>
                    </a:lnTo>
                    <a:lnTo>
                      <a:pt x="35934" y="81086"/>
                    </a:lnTo>
                    <a:lnTo>
                      <a:pt x="47069" y="83465"/>
                    </a:lnTo>
                    <a:lnTo>
                      <a:pt x="59066" y="85154"/>
                    </a:lnTo>
                    <a:lnTo>
                      <a:pt x="71691" y="86340"/>
                    </a:lnTo>
                    <a:lnTo>
                      <a:pt x="84762" y="87495"/>
                    </a:lnTo>
                    <a:lnTo>
                      <a:pt x="98142" y="89343"/>
                    </a:lnTo>
                    <a:lnTo>
                      <a:pt x="111726" y="92224"/>
                    </a:lnTo>
                    <a:lnTo>
                      <a:pt x="125119" y="96127"/>
                    </a:lnTo>
                    <a:lnTo>
                      <a:pt x="137659" y="100890"/>
                    </a:lnTo>
                    <a:lnTo>
                      <a:pt x="149051" y="106321"/>
                    </a:lnTo>
                    <a:lnTo>
                      <a:pt x="159176" y="112406"/>
                    </a:lnTo>
                    <a:lnTo>
                      <a:pt x="167911" y="119315"/>
                    </a:lnTo>
                    <a:lnTo>
                      <a:pt x="175330" y="127066"/>
                    </a:lnTo>
                    <a:lnTo>
                      <a:pt x="181161" y="135388"/>
                    </a:lnTo>
                    <a:lnTo>
                      <a:pt x="184730" y="143819"/>
                    </a:lnTo>
                    <a:lnTo>
                      <a:pt x="185868" y="152078"/>
                    </a:lnTo>
                    <a:lnTo>
                      <a:pt x="184684" y="159911"/>
                    </a:lnTo>
                    <a:lnTo>
                      <a:pt x="181306" y="167018"/>
                    </a:lnTo>
                    <a:lnTo>
                      <a:pt x="176035" y="173315"/>
                    </a:lnTo>
                    <a:lnTo>
                      <a:pt x="169261" y="178881"/>
                    </a:lnTo>
                    <a:lnTo>
                      <a:pt x="161360" y="183862"/>
                    </a:lnTo>
                    <a:lnTo>
                      <a:pt x="152645" y="188402"/>
                    </a:lnTo>
                    <a:lnTo>
                      <a:pt x="143356" y="192623"/>
                    </a:lnTo>
                    <a:lnTo>
                      <a:pt x="133668" y="196619"/>
                    </a:lnTo>
                    <a:lnTo>
                      <a:pt x="123713" y="200454"/>
                    </a:lnTo>
                    <a:lnTo>
                      <a:pt x="113645" y="204026"/>
                    </a:lnTo>
                    <a:lnTo>
                      <a:pt x="102467" y="207426"/>
                    </a:lnTo>
                    <a:lnTo>
                      <a:pt x="86960" y="210952"/>
                    </a:lnTo>
                    <a:lnTo>
                      <a:pt x="61695" y="21517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5007957" y="1315052"/>
              <a:ext cx="3871910" cy="423730"/>
              <a:chOff x="5007957" y="1315052"/>
              <a:chExt cx="3871910" cy="423730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5007957" y="1503826"/>
                <a:ext cx="121594" cy="199037"/>
              </a:xfrm>
              <a:custGeom>
                <a:avLst/>
                <a:gdLst/>
                <a:ahLst/>
                <a:cxnLst/>
                <a:rect l="0" t="0" r="0" b="0"/>
                <a:pathLst>
                  <a:path w="121594" h="199037">
                    <a:moveTo>
                      <a:pt x="121593" y="32742"/>
                    </a:moveTo>
                    <a:lnTo>
                      <a:pt x="115658" y="24075"/>
                    </a:lnTo>
                    <a:lnTo>
                      <a:pt x="109453" y="17008"/>
                    </a:lnTo>
                    <a:lnTo>
                      <a:pt x="102353" y="10912"/>
                    </a:lnTo>
                    <a:lnTo>
                      <a:pt x="94240" y="5856"/>
                    </a:lnTo>
                    <a:lnTo>
                      <a:pt x="84945" y="2291"/>
                    </a:lnTo>
                    <a:lnTo>
                      <a:pt x="74507" y="343"/>
                    </a:lnTo>
                    <a:lnTo>
                      <a:pt x="63428" y="0"/>
                    </a:lnTo>
                    <a:lnTo>
                      <a:pt x="52537" y="1282"/>
                    </a:lnTo>
                    <a:lnTo>
                      <a:pt x="42300" y="4036"/>
                    </a:lnTo>
                    <a:lnTo>
                      <a:pt x="32972" y="8154"/>
                    </a:lnTo>
                    <a:lnTo>
                      <a:pt x="24779" y="13659"/>
                    </a:lnTo>
                    <a:lnTo>
                      <a:pt x="17720" y="20438"/>
                    </a:lnTo>
                    <a:lnTo>
                      <a:pt x="11793" y="28429"/>
                    </a:lnTo>
                    <a:lnTo>
                      <a:pt x="7095" y="37695"/>
                    </a:lnTo>
                    <a:lnTo>
                      <a:pt x="3563" y="48151"/>
                    </a:lnTo>
                    <a:lnTo>
                      <a:pt x="1171" y="59596"/>
                    </a:lnTo>
                    <a:lnTo>
                      <a:pt x="7" y="71802"/>
                    </a:lnTo>
                    <a:lnTo>
                      <a:pt x="0" y="84568"/>
                    </a:lnTo>
                    <a:lnTo>
                      <a:pt x="960" y="97733"/>
                    </a:lnTo>
                    <a:lnTo>
                      <a:pt x="2667" y="111176"/>
                    </a:lnTo>
                    <a:lnTo>
                      <a:pt x="4929" y="124803"/>
                    </a:lnTo>
                    <a:lnTo>
                      <a:pt x="7751" y="138224"/>
                    </a:lnTo>
                    <a:lnTo>
                      <a:pt x="11323" y="150783"/>
                    </a:lnTo>
                    <a:lnTo>
                      <a:pt x="15693" y="162187"/>
                    </a:lnTo>
                    <a:lnTo>
                      <a:pt x="20933" y="172319"/>
                    </a:lnTo>
                    <a:lnTo>
                      <a:pt x="27208" y="181061"/>
                    </a:lnTo>
                    <a:lnTo>
                      <a:pt x="34502" y="188484"/>
                    </a:lnTo>
                    <a:lnTo>
                      <a:pt x="42502" y="194317"/>
                    </a:lnTo>
                    <a:lnTo>
                      <a:pt x="50710" y="197888"/>
                    </a:lnTo>
                    <a:lnTo>
                      <a:pt x="58824" y="199036"/>
                    </a:lnTo>
                    <a:lnTo>
                      <a:pt x="66899" y="198198"/>
                    </a:lnTo>
                    <a:lnTo>
                      <a:pt x="75232" y="196117"/>
                    </a:lnTo>
                    <a:lnTo>
                      <a:pt x="83974" y="193352"/>
                    </a:lnTo>
                    <a:lnTo>
                      <a:pt x="92674" y="190189"/>
                    </a:lnTo>
                    <a:lnTo>
                      <a:pt x="101226" y="186307"/>
                    </a:lnTo>
                    <a:lnTo>
                      <a:pt x="110381" y="180258"/>
                    </a:lnTo>
                    <a:lnTo>
                      <a:pt x="121593" y="1696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223053" y="1526039"/>
                <a:ext cx="137677" cy="159972"/>
              </a:xfrm>
              <a:custGeom>
                <a:avLst/>
                <a:gdLst/>
                <a:ahLst/>
                <a:cxnLst/>
                <a:rect l="0" t="0" r="0" b="0"/>
                <a:pathLst>
                  <a:path w="137677" h="159972">
                    <a:moveTo>
                      <a:pt x="53895" y="0"/>
                    </a:moveTo>
                    <a:lnTo>
                      <a:pt x="45161" y="3001"/>
                    </a:lnTo>
                    <a:lnTo>
                      <a:pt x="37454" y="6424"/>
                    </a:lnTo>
                    <a:lnTo>
                      <a:pt x="30057" y="10629"/>
                    </a:lnTo>
                    <a:lnTo>
                      <a:pt x="22969" y="15875"/>
                    </a:lnTo>
                    <a:lnTo>
                      <a:pt x="16439" y="22653"/>
                    </a:lnTo>
                    <a:lnTo>
                      <a:pt x="10575" y="31085"/>
                    </a:lnTo>
                    <a:lnTo>
                      <a:pt x="5656" y="40825"/>
                    </a:lnTo>
                    <a:lnTo>
                      <a:pt x="2183" y="51268"/>
                    </a:lnTo>
                    <a:lnTo>
                      <a:pt x="299" y="61996"/>
                    </a:lnTo>
                    <a:lnTo>
                      <a:pt x="0" y="72958"/>
                    </a:lnTo>
                    <a:lnTo>
                      <a:pt x="1313" y="84376"/>
                    </a:lnTo>
                    <a:lnTo>
                      <a:pt x="4088" y="96342"/>
                    </a:lnTo>
                    <a:lnTo>
                      <a:pt x="8222" y="108496"/>
                    </a:lnTo>
                    <a:lnTo>
                      <a:pt x="13736" y="120130"/>
                    </a:lnTo>
                    <a:lnTo>
                      <a:pt x="20521" y="130873"/>
                    </a:lnTo>
                    <a:lnTo>
                      <a:pt x="28517" y="140374"/>
                    </a:lnTo>
                    <a:lnTo>
                      <a:pt x="37786" y="148152"/>
                    </a:lnTo>
                    <a:lnTo>
                      <a:pt x="48239" y="154111"/>
                    </a:lnTo>
                    <a:lnTo>
                      <a:pt x="59512" y="158146"/>
                    </a:lnTo>
                    <a:lnTo>
                      <a:pt x="71071" y="159971"/>
                    </a:lnTo>
                    <a:lnTo>
                      <a:pt x="82575" y="159641"/>
                    </a:lnTo>
                    <a:lnTo>
                      <a:pt x="93569" y="157320"/>
                    </a:lnTo>
                    <a:lnTo>
                      <a:pt x="103420" y="153105"/>
                    </a:lnTo>
                    <a:lnTo>
                      <a:pt x="111893" y="147232"/>
                    </a:lnTo>
                    <a:lnTo>
                      <a:pt x="119091" y="139867"/>
                    </a:lnTo>
                    <a:lnTo>
                      <a:pt x="125249" y="131029"/>
                    </a:lnTo>
                    <a:lnTo>
                      <a:pt x="130605" y="120869"/>
                    </a:lnTo>
                    <a:lnTo>
                      <a:pt x="134883" y="109793"/>
                    </a:lnTo>
                    <a:lnTo>
                      <a:pt x="137328" y="98368"/>
                    </a:lnTo>
                    <a:lnTo>
                      <a:pt x="137676" y="86944"/>
                    </a:lnTo>
                    <a:lnTo>
                      <a:pt x="136113" y="75664"/>
                    </a:lnTo>
                    <a:lnTo>
                      <a:pt x="133006" y="64557"/>
                    </a:lnTo>
                    <a:lnTo>
                      <a:pt x="128739" y="53614"/>
                    </a:lnTo>
                    <a:lnTo>
                      <a:pt x="123941" y="43063"/>
                    </a:lnTo>
                    <a:lnTo>
                      <a:pt x="118997" y="32243"/>
                    </a:lnTo>
                    <a:lnTo>
                      <a:pt x="113481" y="19084"/>
                    </a:lnTo>
                    <a:lnTo>
                      <a:pt x="10653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5392762" y="1504982"/>
                <a:ext cx="136872" cy="161849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61849">
                    <a:moveTo>
                      <a:pt x="0" y="31586"/>
                    </a:moveTo>
                    <a:lnTo>
                      <a:pt x="3000" y="40387"/>
                    </a:lnTo>
                    <a:lnTo>
                      <a:pt x="6423" y="48734"/>
                    </a:lnTo>
                    <a:lnTo>
                      <a:pt x="10614" y="57433"/>
                    </a:lnTo>
                    <a:lnTo>
                      <a:pt x="15342" y="66554"/>
                    </a:lnTo>
                    <a:lnTo>
                      <a:pt x="20175" y="76049"/>
                    </a:lnTo>
                    <a:lnTo>
                      <a:pt x="24858" y="85841"/>
                    </a:lnTo>
                    <a:lnTo>
                      <a:pt x="29465" y="95855"/>
                    </a:lnTo>
                    <a:lnTo>
                      <a:pt x="34316" y="106028"/>
                    </a:lnTo>
                    <a:lnTo>
                      <a:pt x="39577" y="116310"/>
                    </a:lnTo>
                    <a:lnTo>
                      <a:pt x="45263" y="126502"/>
                    </a:lnTo>
                    <a:lnTo>
                      <a:pt x="51313" y="136271"/>
                    </a:lnTo>
                    <a:lnTo>
                      <a:pt x="57644" y="145453"/>
                    </a:lnTo>
                    <a:lnTo>
                      <a:pt x="64185" y="153415"/>
                    </a:lnTo>
                    <a:lnTo>
                      <a:pt x="70875" y="159020"/>
                    </a:lnTo>
                    <a:lnTo>
                      <a:pt x="77666" y="161848"/>
                    </a:lnTo>
                    <a:lnTo>
                      <a:pt x="84361" y="161796"/>
                    </a:lnTo>
                    <a:lnTo>
                      <a:pt x="90629" y="158727"/>
                    </a:lnTo>
                    <a:lnTo>
                      <a:pt x="96326" y="152884"/>
                    </a:lnTo>
                    <a:lnTo>
                      <a:pt x="101473" y="144760"/>
                    </a:lnTo>
                    <a:lnTo>
                      <a:pt x="106165" y="134891"/>
                    </a:lnTo>
                    <a:lnTo>
                      <a:pt x="110507" y="123744"/>
                    </a:lnTo>
                    <a:lnTo>
                      <a:pt x="114594" y="111688"/>
                    </a:lnTo>
                    <a:lnTo>
                      <a:pt x="118500" y="98999"/>
                    </a:lnTo>
                    <a:lnTo>
                      <a:pt x="122274" y="85878"/>
                    </a:lnTo>
                    <a:lnTo>
                      <a:pt x="125805" y="72494"/>
                    </a:lnTo>
                    <a:lnTo>
                      <a:pt x="129173" y="57370"/>
                    </a:lnTo>
                    <a:lnTo>
                      <a:pt x="132673" y="35830"/>
                    </a:lnTo>
                    <a:lnTo>
                      <a:pt x="136871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603332" y="1518703"/>
                <a:ext cx="136871" cy="158955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58955">
                    <a:moveTo>
                      <a:pt x="0" y="70507"/>
                    </a:moveTo>
                    <a:lnTo>
                      <a:pt x="5868" y="76375"/>
                    </a:lnTo>
                    <a:lnTo>
                      <a:pt x="11433" y="81939"/>
                    </a:lnTo>
                    <a:lnTo>
                      <a:pt x="17236" y="87725"/>
                    </a:lnTo>
                    <a:lnTo>
                      <a:pt x="23490" y="93287"/>
                    </a:lnTo>
                    <a:lnTo>
                      <a:pt x="30468" y="97672"/>
                    </a:lnTo>
                    <a:lnTo>
                      <a:pt x="38249" y="100436"/>
                    </a:lnTo>
                    <a:lnTo>
                      <a:pt x="46750" y="101462"/>
                    </a:lnTo>
                    <a:lnTo>
                      <a:pt x="55829" y="100707"/>
                    </a:lnTo>
                    <a:lnTo>
                      <a:pt x="65334" y="98339"/>
                    </a:lnTo>
                    <a:lnTo>
                      <a:pt x="74816" y="94495"/>
                    </a:lnTo>
                    <a:lnTo>
                      <a:pt x="83569" y="89182"/>
                    </a:lnTo>
                    <a:lnTo>
                      <a:pt x="91261" y="82535"/>
                    </a:lnTo>
                    <a:lnTo>
                      <a:pt x="97746" y="74634"/>
                    </a:lnTo>
                    <a:lnTo>
                      <a:pt x="102885" y="65429"/>
                    </a:lnTo>
                    <a:lnTo>
                      <a:pt x="106740" y="55023"/>
                    </a:lnTo>
                    <a:lnTo>
                      <a:pt x="109194" y="43952"/>
                    </a:lnTo>
                    <a:lnTo>
                      <a:pt x="109876" y="33061"/>
                    </a:lnTo>
                    <a:lnTo>
                      <a:pt x="108735" y="22828"/>
                    </a:lnTo>
                    <a:lnTo>
                      <a:pt x="105682" y="13841"/>
                    </a:lnTo>
                    <a:lnTo>
                      <a:pt x="100435" y="6941"/>
                    </a:lnTo>
                    <a:lnTo>
                      <a:pt x="93056" y="2386"/>
                    </a:lnTo>
                    <a:lnTo>
                      <a:pt x="84035" y="107"/>
                    </a:lnTo>
                    <a:lnTo>
                      <a:pt x="74078" y="0"/>
                    </a:lnTo>
                    <a:lnTo>
                      <a:pt x="63693" y="1780"/>
                    </a:lnTo>
                    <a:lnTo>
                      <a:pt x="53469" y="5224"/>
                    </a:lnTo>
                    <a:lnTo>
                      <a:pt x="44144" y="10268"/>
                    </a:lnTo>
                    <a:lnTo>
                      <a:pt x="36028" y="16729"/>
                    </a:lnTo>
                    <a:lnTo>
                      <a:pt x="29071" y="24335"/>
                    </a:lnTo>
                    <a:lnTo>
                      <a:pt x="23075" y="32810"/>
                    </a:lnTo>
                    <a:lnTo>
                      <a:pt x="17823" y="41917"/>
                    </a:lnTo>
                    <a:lnTo>
                      <a:pt x="13446" y="51472"/>
                    </a:lnTo>
                    <a:lnTo>
                      <a:pt x="10401" y="61339"/>
                    </a:lnTo>
                    <a:lnTo>
                      <a:pt x="8832" y="71420"/>
                    </a:lnTo>
                    <a:lnTo>
                      <a:pt x="8590" y="81647"/>
                    </a:lnTo>
                    <a:lnTo>
                      <a:pt x="9416" y="91974"/>
                    </a:lnTo>
                    <a:lnTo>
                      <a:pt x="11055" y="102362"/>
                    </a:lnTo>
                    <a:lnTo>
                      <a:pt x="13611" y="112627"/>
                    </a:lnTo>
                    <a:lnTo>
                      <a:pt x="17529" y="122446"/>
                    </a:lnTo>
                    <a:lnTo>
                      <a:pt x="22947" y="131672"/>
                    </a:lnTo>
                    <a:lnTo>
                      <a:pt x="29873" y="140002"/>
                    </a:lnTo>
                    <a:lnTo>
                      <a:pt x="38350" y="146919"/>
                    </a:lnTo>
                    <a:lnTo>
                      <a:pt x="48236" y="152269"/>
                    </a:lnTo>
                    <a:lnTo>
                      <a:pt x="59112" y="156047"/>
                    </a:lnTo>
                    <a:lnTo>
                      <a:pt x="70396" y="158224"/>
                    </a:lnTo>
                    <a:lnTo>
                      <a:pt x="81712" y="158954"/>
                    </a:lnTo>
                    <a:lnTo>
                      <a:pt x="92646" y="158662"/>
                    </a:lnTo>
                    <a:lnTo>
                      <a:pt x="103829" y="157919"/>
                    </a:lnTo>
                    <a:lnTo>
                      <a:pt x="117357" y="156666"/>
                    </a:lnTo>
                    <a:lnTo>
                      <a:pt x="136870" y="15473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813902" y="1530286"/>
                <a:ext cx="115814" cy="131649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31649">
                    <a:moveTo>
                      <a:pt x="0" y="69453"/>
                    </a:moveTo>
                    <a:lnTo>
                      <a:pt x="5800" y="78254"/>
                    </a:lnTo>
                    <a:lnTo>
                      <a:pt x="10725" y="86601"/>
                    </a:lnTo>
                    <a:lnTo>
                      <a:pt x="15232" y="95300"/>
                    </a:lnTo>
                    <a:lnTo>
                      <a:pt x="19626" y="104421"/>
                    </a:lnTo>
                    <a:lnTo>
                      <a:pt x="24288" y="113915"/>
                    </a:lnTo>
                    <a:lnTo>
                      <a:pt x="29378" y="123628"/>
                    </a:lnTo>
                    <a:lnTo>
                      <a:pt x="34040" y="130700"/>
                    </a:lnTo>
                    <a:lnTo>
                      <a:pt x="36518" y="131648"/>
                    </a:lnTo>
                    <a:lnTo>
                      <a:pt x="36194" y="127550"/>
                    </a:lnTo>
                    <a:lnTo>
                      <a:pt x="33796" y="120201"/>
                    </a:lnTo>
                    <a:lnTo>
                      <a:pt x="30337" y="111087"/>
                    </a:lnTo>
                    <a:lnTo>
                      <a:pt x="26481" y="101111"/>
                    </a:lnTo>
                    <a:lnTo>
                      <a:pt x="22708" y="90582"/>
                    </a:lnTo>
                    <a:lnTo>
                      <a:pt x="19455" y="79420"/>
                    </a:lnTo>
                    <a:lnTo>
                      <a:pt x="16901" y="67612"/>
                    </a:lnTo>
                    <a:lnTo>
                      <a:pt x="15503" y="55725"/>
                    </a:lnTo>
                    <a:lnTo>
                      <a:pt x="16067" y="44799"/>
                    </a:lnTo>
                    <a:lnTo>
                      <a:pt x="18856" y="35338"/>
                    </a:lnTo>
                    <a:lnTo>
                      <a:pt x="23660" y="27340"/>
                    </a:lnTo>
                    <a:lnTo>
                      <a:pt x="30088" y="20577"/>
                    </a:lnTo>
                    <a:lnTo>
                      <a:pt x="37748" y="14773"/>
                    </a:lnTo>
                    <a:lnTo>
                      <a:pt x="46464" y="9840"/>
                    </a:lnTo>
                    <a:lnTo>
                      <a:pt x="56283" y="5882"/>
                    </a:lnTo>
                    <a:lnTo>
                      <a:pt x="67124" y="2884"/>
                    </a:lnTo>
                    <a:lnTo>
                      <a:pt x="78209" y="892"/>
                    </a:lnTo>
                    <a:lnTo>
                      <a:pt x="89222" y="0"/>
                    </a:lnTo>
                    <a:lnTo>
                      <a:pt x="101131" y="1244"/>
                    </a:lnTo>
                    <a:lnTo>
                      <a:pt x="115813" y="628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5992886" y="1533945"/>
                <a:ext cx="136872" cy="164903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64903">
                    <a:moveTo>
                      <a:pt x="0" y="44737"/>
                    </a:moveTo>
                    <a:lnTo>
                      <a:pt x="5935" y="50537"/>
                    </a:lnTo>
                    <a:lnTo>
                      <a:pt x="12140" y="55462"/>
                    </a:lnTo>
                    <a:lnTo>
                      <a:pt x="19235" y="59955"/>
                    </a:lnTo>
                    <a:lnTo>
                      <a:pt x="27175" y="63830"/>
                    </a:lnTo>
                    <a:lnTo>
                      <a:pt x="35822" y="66547"/>
                    </a:lnTo>
                    <a:lnTo>
                      <a:pt x="45016" y="67902"/>
                    </a:lnTo>
                    <a:lnTo>
                      <a:pt x="54616" y="68004"/>
                    </a:lnTo>
                    <a:lnTo>
                      <a:pt x="64506" y="67086"/>
                    </a:lnTo>
                    <a:lnTo>
                      <a:pt x="74585" y="65382"/>
                    </a:lnTo>
                    <a:lnTo>
                      <a:pt x="84300" y="62613"/>
                    </a:lnTo>
                    <a:lnTo>
                      <a:pt x="92685" y="58020"/>
                    </a:lnTo>
                    <a:lnTo>
                      <a:pt x="99311" y="51345"/>
                    </a:lnTo>
                    <a:lnTo>
                      <a:pt x="103927" y="43100"/>
                    </a:lnTo>
                    <a:lnTo>
                      <a:pt x="106209" y="34264"/>
                    </a:lnTo>
                    <a:lnTo>
                      <a:pt x="106214" y="25481"/>
                    </a:lnTo>
                    <a:lnTo>
                      <a:pt x="103964" y="17333"/>
                    </a:lnTo>
                    <a:lnTo>
                      <a:pt x="99271" y="10480"/>
                    </a:lnTo>
                    <a:lnTo>
                      <a:pt x="92276" y="5150"/>
                    </a:lnTo>
                    <a:lnTo>
                      <a:pt x="83684" y="1539"/>
                    </a:lnTo>
                    <a:lnTo>
                      <a:pt x="74551" y="0"/>
                    </a:lnTo>
                    <a:lnTo>
                      <a:pt x="65526" y="518"/>
                    </a:lnTo>
                    <a:lnTo>
                      <a:pt x="56861" y="2794"/>
                    </a:lnTo>
                    <a:lnTo>
                      <a:pt x="48589" y="6447"/>
                    </a:lnTo>
                    <a:lnTo>
                      <a:pt x="40666" y="11129"/>
                    </a:lnTo>
                    <a:lnTo>
                      <a:pt x="33346" y="16880"/>
                    </a:lnTo>
                    <a:lnTo>
                      <a:pt x="27173" y="24095"/>
                    </a:lnTo>
                    <a:lnTo>
                      <a:pt x="22356" y="32879"/>
                    </a:lnTo>
                    <a:lnTo>
                      <a:pt x="18950" y="43219"/>
                    </a:lnTo>
                    <a:lnTo>
                      <a:pt x="17029" y="55141"/>
                    </a:lnTo>
                    <a:lnTo>
                      <a:pt x="16484" y="68484"/>
                    </a:lnTo>
                    <a:lnTo>
                      <a:pt x="17235" y="82495"/>
                    </a:lnTo>
                    <a:lnTo>
                      <a:pt x="19327" y="95972"/>
                    </a:lnTo>
                    <a:lnTo>
                      <a:pt x="22656" y="108288"/>
                    </a:lnTo>
                    <a:lnTo>
                      <a:pt x="27008" y="119350"/>
                    </a:lnTo>
                    <a:lnTo>
                      <a:pt x="32145" y="129321"/>
                    </a:lnTo>
                    <a:lnTo>
                      <a:pt x="37867" y="138428"/>
                    </a:lnTo>
                    <a:lnTo>
                      <a:pt x="44335" y="146562"/>
                    </a:lnTo>
                    <a:lnTo>
                      <a:pt x="52041" y="153289"/>
                    </a:lnTo>
                    <a:lnTo>
                      <a:pt x="61149" y="158482"/>
                    </a:lnTo>
                    <a:lnTo>
                      <a:pt x="71369" y="162142"/>
                    </a:lnTo>
                    <a:lnTo>
                      <a:pt x="82145" y="164233"/>
                    </a:lnTo>
                    <a:lnTo>
                      <a:pt x="93084" y="164902"/>
                    </a:lnTo>
                    <a:lnTo>
                      <a:pt x="103549" y="164567"/>
                    </a:lnTo>
                    <a:lnTo>
                      <a:pt x="113617" y="163790"/>
                    </a:lnTo>
                    <a:lnTo>
                      <a:pt x="124163" y="162509"/>
                    </a:lnTo>
                    <a:lnTo>
                      <a:pt x="136871" y="16055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199003" y="1336325"/>
                <a:ext cx="120268" cy="347643"/>
              </a:xfrm>
              <a:custGeom>
                <a:avLst/>
                <a:gdLst/>
                <a:ahLst/>
                <a:cxnLst/>
                <a:rect l="0" t="0" r="0" b="0"/>
                <a:pathLst>
                  <a:path w="120268" h="347643">
                    <a:moveTo>
                      <a:pt x="67624" y="273942"/>
                    </a:moveTo>
                    <a:lnTo>
                      <a:pt x="70424" y="265141"/>
                    </a:lnTo>
                    <a:lnTo>
                      <a:pt x="71925" y="256794"/>
                    </a:lnTo>
                    <a:lnTo>
                      <a:pt x="72227" y="248100"/>
                    </a:lnTo>
                    <a:lnTo>
                      <a:pt x="71375" y="239152"/>
                    </a:lnTo>
                    <a:lnTo>
                      <a:pt x="69259" y="230306"/>
                    </a:lnTo>
                    <a:lnTo>
                      <a:pt x="65932" y="221780"/>
                    </a:lnTo>
                    <a:lnTo>
                      <a:pt x="61425" y="214110"/>
                    </a:lnTo>
                    <a:lnTo>
                      <a:pt x="55657" y="208178"/>
                    </a:lnTo>
                    <a:lnTo>
                      <a:pt x="48710" y="204317"/>
                    </a:lnTo>
                    <a:lnTo>
                      <a:pt x="40945" y="202693"/>
                    </a:lnTo>
                    <a:lnTo>
                      <a:pt x="32897" y="203566"/>
                    </a:lnTo>
                    <a:lnTo>
                      <a:pt x="24904" y="206825"/>
                    </a:lnTo>
                    <a:lnTo>
                      <a:pt x="17420" y="212249"/>
                    </a:lnTo>
                    <a:lnTo>
                      <a:pt x="11079" y="219693"/>
                    </a:lnTo>
                    <a:lnTo>
                      <a:pt x="6121" y="228879"/>
                    </a:lnTo>
                    <a:lnTo>
                      <a:pt x="2607" y="239451"/>
                    </a:lnTo>
                    <a:lnTo>
                      <a:pt x="606" y="251062"/>
                    </a:lnTo>
                    <a:lnTo>
                      <a:pt x="0" y="263419"/>
                    </a:lnTo>
                    <a:lnTo>
                      <a:pt x="539" y="276139"/>
                    </a:lnTo>
                    <a:lnTo>
                      <a:pt x="1954" y="288751"/>
                    </a:lnTo>
                    <a:lnTo>
                      <a:pt x="4026" y="300992"/>
                    </a:lnTo>
                    <a:lnTo>
                      <a:pt x="7057" y="312160"/>
                    </a:lnTo>
                    <a:lnTo>
                      <a:pt x="11834" y="321070"/>
                    </a:lnTo>
                    <a:lnTo>
                      <a:pt x="18636" y="327271"/>
                    </a:lnTo>
                    <a:lnTo>
                      <a:pt x="26967" y="330637"/>
                    </a:lnTo>
                    <a:lnTo>
                      <a:pt x="35862" y="331016"/>
                    </a:lnTo>
                    <a:lnTo>
                      <a:pt x="44689" y="328637"/>
                    </a:lnTo>
                    <a:lnTo>
                      <a:pt x="53037" y="323823"/>
                    </a:lnTo>
                    <a:lnTo>
                      <a:pt x="60557" y="316797"/>
                    </a:lnTo>
                    <a:lnTo>
                      <a:pt x="67157" y="307894"/>
                    </a:lnTo>
                    <a:lnTo>
                      <a:pt x="72773" y="297514"/>
                    </a:lnTo>
                    <a:lnTo>
                      <a:pt x="77263" y="286032"/>
                    </a:lnTo>
                    <a:lnTo>
                      <a:pt x="80659" y="273752"/>
                    </a:lnTo>
                    <a:lnTo>
                      <a:pt x="83128" y="260745"/>
                    </a:lnTo>
                    <a:lnTo>
                      <a:pt x="84878" y="246876"/>
                    </a:lnTo>
                    <a:lnTo>
                      <a:pt x="86096" y="232136"/>
                    </a:lnTo>
                    <a:lnTo>
                      <a:pt x="86933" y="216643"/>
                    </a:lnTo>
                    <a:lnTo>
                      <a:pt x="87503" y="200558"/>
                    </a:lnTo>
                    <a:lnTo>
                      <a:pt x="87890" y="184031"/>
                    </a:lnTo>
                    <a:lnTo>
                      <a:pt x="88151" y="167186"/>
                    </a:lnTo>
                    <a:lnTo>
                      <a:pt x="88327" y="150118"/>
                    </a:lnTo>
                    <a:lnTo>
                      <a:pt x="88444" y="132896"/>
                    </a:lnTo>
                    <a:lnTo>
                      <a:pt x="88523" y="115568"/>
                    </a:lnTo>
                    <a:lnTo>
                      <a:pt x="88576" y="98168"/>
                    </a:lnTo>
                    <a:lnTo>
                      <a:pt x="88607" y="80720"/>
                    </a:lnTo>
                    <a:lnTo>
                      <a:pt x="88457" y="63239"/>
                    </a:lnTo>
                    <a:lnTo>
                      <a:pt x="87824" y="45736"/>
                    </a:lnTo>
                    <a:lnTo>
                      <a:pt x="86582" y="28263"/>
                    </a:lnTo>
                    <a:lnTo>
                      <a:pt x="84751" y="12492"/>
                    </a:lnTo>
                    <a:lnTo>
                      <a:pt x="82016" y="2460"/>
                    </a:lnTo>
                    <a:lnTo>
                      <a:pt x="78699" y="0"/>
                    </a:lnTo>
                    <a:lnTo>
                      <a:pt x="76250" y="3234"/>
                    </a:lnTo>
                    <a:lnTo>
                      <a:pt x="75133" y="10233"/>
                    </a:lnTo>
                    <a:lnTo>
                      <a:pt x="75083" y="19837"/>
                    </a:lnTo>
                    <a:lnTo>
                      <a:pt x="75539" y="31500"/>
                    </a:lnTo>
                    <a:lnTo>
                      <a:pt x="76120" y="44804"/>
                    </a:lnTo>
                    <a:lnTo>
                      <a:pt x="76653" y="59524"/>
                    </a:lnTo>
                    <a:lnTo>
                      <a:pt x="77081" y="75635"/>
                    </a:lnTo>
                    <a:lnTo>
                      <a:pt x="77408" y="92999"/>
                    </a:lnTo>
                    <a:lnTo>
                      <a:pt x="77813" y="111224"/>
                    </a:lnTo>
                    <a:lnTo>
                      <a:pt x="78625" y="129760"/>
                    </a:lnTo>
                    <a:lnTo>
                      <a:pt x="79992" y="148265"/>
                    </a:lnTo>
                    <a:lnTo>
                      <a:pt x="81895" y="166606"/>
                    </a:lnTo>
                    <a:lnTo>
                      <a:pt x="84245" y="184760"/>
                    </a:lnTo>
                    <a:lnTo>
                      <a:pt x="86936" y="202747"/>
                    </a:lnTo>
                    <a:lnTo>
                      <a:pt x="89879" y="220437"/>
                    </a:lnTo>
                    <a:lnTo>
                      <a:pt x="93000" y="237555"/>
                    </a:lnTo>
                    <a:lnTo>
                      <a:pt x="96244" y="253996"/>
                    </a:lnTo>
                    <a:lnTo>
                      <a:pt x="99575" y="269648"/>
                    </a:lnTo>
                    <a:lnTo>
                      <a:pt x="102964" y="284320"/>
                    </a:lnTo>
                    <a:lnTo>
                      <a:pt x="106388" y="297992"/>
                    </a:lnTo>
                    <a:lnTo>
                      <a:pt x="109682" y="310350"/>
                    </a:lnTo>
                    <a:lnTo>
                      <a:pt x="112865" y="321918"/>
                    </a:lnTo>
                    <a:lnTo>
                      <a:pt x="116215" y="333712"/>
                    </a:lnTo>
                    <a:lnTo>
                      <a:pt x="120267" y="3476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562656" y="1494454"/>
                <a:ext cx="204601" cy="170725"/>
              </a:xfrm>
              <a:custGeom>
                <a:avLst/>
                <a:gdLst/>
                <a:ahLst/>
                <a:cxnLst/>
                <a:rect l="0" t="0" r="0" b="0"/>
                <a:pathLst>
                  <a:path w="204601" h="170725">
                    <a:moveTo>
                      <a:pt x="9297" y="0"/>
                    </a:moveTo>
                    <a:lnTo>
                      <a:pt x="6432" y="8868"/>
                    </a:lnTo>
                    <a:lnTo>
                      <a:pt x="4289" y="17855"/>
                    </a:lnTo>
                    <a:lnTo>
                      <a:pt x="2685" y="27850"/>
                    </a:lnTo>
                    <a:lnTo>
                      <a:pt x="1505" y="38831"/>
                    </a:lnTo>
                    <a:lnTo>
                      <a:pt x="656" y="50642"/>
                    </a:lnTo>
                    <a:lnTo>
                      <a:pt x="69" y="63096"/>
                    </a:lnTo>
                    <a:lnTo>
                      <a:pt x="0" y="75861"/>
                    </a:lnTo>
                    <a:lnTo>
                      <a:pt x="1011" y="88494"/>
                    </a:lnTo>
                    <a:lnTo>
                      <a:pt x="3325" y="100762"/>
                    </a:lnTo>
                    <a:lnTo>
                      <a:pt x="6846" y="112625"/>
                    </a:lnTo>
                    <a:lnTo>
                      <a:pt x="11350" y="124131"/>
                    </a:lnTo>
                    <a:lnTo>
                      <a:pt x="16604" y="135331"/>
                    </a:lnTo>
                    <a:lnTo>
                      <a:pt x="22400" y="145480"/>
                    </a:lnTo>
                    <a:lnTo>
                      <a:pt x="28582" y="153101"/>
                    </a:lnTo>
                    <a:lnTo>
                      <a:pt x="35028" y="157586"/>
                    </a:lnTo>
                    <a:lnTo>
                      <a:pt x="41490" y="158969"/>
                    </a:lnTo>
                    <a:lnTo>
                      <a:pt x="47602" y="157470"/>
                    </a:lnTo>
                    <a:lnTo>
                      <a:pt x="53194" y="153536"/>
                    </a:lnTo>
                    <a:lnTo>
                      <a:pt x="58270" y="147694"/>
                    </a:lnTo>
                    <a:lnTo>
                      <a:pt x="62916" y="140435"/>
                    </a:lnTo>
                    <a:lnTo>
                      <a:pt x="67240" y="132191"/>
                    </a:lnTo>
                    <a:lnTo>
                      <a:pt x="71834" y="124487"/>
                    </a:lnTo>
                    <a:lnTo>
                      <a:pt x="77353" y="120718"/>
                    </a:lnTo>
                    <a:lnTo>
                      <a:pt x="83105" y="122224"/>
                    </a:lnTo>
                    <a:lnTo>
                      <a:pt x="88173" y="127037"/>
                    </a:lnTo>
                    <a:lnTo>
                      <a:pt x="92909" y="133651"/>
                    </a:lnTo>
                    <a:lnTo>
                      <a:pt x="98183" y="141044"/>
                    </a:lnTo>
                    <a:lnTo>
                      <a:pt x="104446" y="148650"/>
                    </a:lnTo>
                    <a:lnTo>
                      <a:pt x="111903" y="155897"/>
                    </a:lnTo>
                    <a:lnTo>
                      <a:pt x="120718" y="162091"/>
                    </a:lnTo>
                    <a:lnTo>
                      <a:pt x="130817" y="166949"/>
                    </a:lnTo>
                    <a:lnTo>
                      <a:pt x="141661" y="170059"/>
                    </a:lnTo>
                    <a:lnTo>
                      <a:pt x="152389" y="170724"/>
                    </a:lnTo>
                    <a:lnTo>
                      <a:pt x="162517" y="168790"/>
                    </a:lnTo>
                    <a:lnTo>
                      <a:pt x="171770" y="164239"/>
                    </a:lnTo>
                    <a:lnTo>
                      <a:pt x="179913" y="156923"/>
                    </a:lnTo>
                    <a:lnTo>
                      <a:pt x="186938" y="147044"/>
                    </a:lnTo>
                    <a:lnTo>
                      <a:pt x="192842" y="135211"/>
                    </a:lnTo>
                    <a:lnTo>
                      <a:pt x="197526" y="122222"/>
                    </a:lnTo>
                    <a:lnTo>
                      <a:pt x="201048" y="108646"/>
                    </a:lnTo>
                    <a:lnTo>
                      <a:pt x="203431" y="94960"/>
                    </a:lnTo>
                    <a:lnTo>
                      <a:pt x="204592" y="81624"/>
                    </a:lnTo>
                    <a:lnTo>
                      <a:pt x="204600" y="68858"/>
                    </a:lnTo>
                    <a:lnTo>
                      <a:pt x="203805" y="57111"/>
                    </a:lnTo>
                    <a:lnTo>
                      <a:pt x="202661" y="46020"/>
                    </a:lnTo>
                    <a:lnTo>
                      <a:pt x="201072" y="34614"/>
                    </a:lnTo>
                    <a:lnTo>
                      <a:pt x="198811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856223" y="1536568"/>
                <a:ext cx="1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" h="115814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58"/>
                    </a:lnTo>
                    <a:lnTo>
                      <a:pt x="0" y="46577"/>
                    </a:lnTo>
                    <a:lnTo>
                      <a:pt x="0" y="60597"/>
                    </a:lnTo>
                    <a:lnTo>
                      <a:pt x="0" y="81108"/>
                    </a:lnTo>
                    <a:lnTo>
                      <a:pt x="0" y="1158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877280" y="1399697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7030594" y="1410226"/>
                <a:ext cx="25672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25672" h="221099">
                    <a:moveTo>
                      <a:pt x="4613" y="0"/>
                    </a:moveTo>
                    <a:lnTo>
                      <a:pt x="1813" y="11668"/>
                    </a:lnTo>
                    <a:lnTo>
                      <a:pt x="311" y="22157"/>
                    </a:lnTo>
                    <a:lnTo>
                      <a:pt x="0" y="32463"/>
                    </a:lnTo>
                    <a:lnTo>
                      <a:pt x="507" y="42937"/>
                    </a:lnTo>
                    <a:lnTo>
                      <a:pt x="1327" y="53929"/>
                    </a:lnTo>
                    <a:lnTo>
                      <a:pt x="2147" y="65577"/>
                    </a:lnTo>
                    <a:lnTo>
                      <a:pt x="3003" y="78003"/>
                    </a:lnTo>
                    <a:lnTo>
                      <a:pt x="4178" y="91406"/>
                    </a:lnTo>
                    <a:lnTo>
                      <a:pt x="5812" y="105791"/>
                    </a:lnTo>
                    <a:lnTo>
                      <a:pt x="7739" y="120857"/>
                    </a:lnTo>
                    <a:lnTo>
                      <a:pt x="9580" y="136115"/>
                    </a:lnTo>
                    <a:lnTo>
                      <a:pt x="11120" y="151251"/>
                    </a:lnTo>
                    <a:lnTo>
                      <a:pt x="12507" y="165747"/>
                    </a:lnTo>
                    <a:lnTo>
                      <a:pt x="14407" y="180322"/>
                    </a:lnTo>
                    <a:lnTo>
                      <a:pt x="18103" y="197370"/>
                    </a:lnTo>
                    <a:lnTo>
                      <a:pt x="25671" y="2210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6929922" y="1483925"/>
                <a:ext cx="16845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68458" h="21058">
                    <a:moveTo>
                      <a:pt x="168457" y="21057"/>
                    </a:moveTo>
                    <a:lnTo>
                      <a:pt x="156655" y="18191"/>
                    </a:lnTo>
                    <a:lnTo>
                      <a:pt x="144886" y="16049"/>
                    </a:lnTo>
                    <a:lnTo>
                      <a:pt x="131996" y="14446"/>
                    </a:lnTo>
                    <a:lnTo>
                      <a:pt x="118147" y="13265"/>
                    </a:lnTo>
                    <a:lnTo>
                      <a:pt x="103819" y="12416"/>
                    </a:lnTo>
                    <a:lnTo>
                      <a:pt x="89355" y="11814"/>
                    </a:lnTo>
                    <a:lnTo>
                      <a:pt x="75078" y="11227"/>
                    </a:lnTo>
                    <a:lnTo>
                      <a:pt x="61350" y="10295"/>
                    </a:lnTo>
                    <a:lnTo>
                      <a:pt x="48322" y="8853"/>
                    </a:lnTo>
                    <a:lnTo>
                      <a:pt x="36400" y="7060"/>
                    </a:lnTo>
                    <a:lnTo>
                      <a:pt x="25175" y="5131"/>
                    </a:lnTo>
                    <a:lnTo>
                      <a:pt x="13661" y="289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7140492" y="1336526"/>
                <a:ext cx="178986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315856">
                    <a:moveTo>
                      <a:pt x="0" y="0"/>
                    </a:moveTo>
                    <a:lnTo>
                      <a:pt x="68" y="11803"/>
                    </a:lnTo>
                    <a:lnTo>
                      <a:pt x="708" y="23572"/>
                    </a:lnTo>
                    <a:lnTo>
                      <a:pt x="2005" y="36462"/>
                    </a:lnTo>
                    <a:lnTo>
                      <a:pt x="3864" y="50310"/>
                    </a:lnTo>
                    <a:lnTo>
                      <a:pt x="6181" y="64638"/>
                    </a:lnTo>
                    <a:lnTo>
                      <a:pt x="8842" y="79108"/>
                    </a:lnTo>
                    <a:lnTo>
                      <a:pt x="11593" y="93558"/>
                    </a:lnTo>
                    <a:lnTo>
                      <a:pt x="14051" y="107933"/>
                    </a:lnTo>
                    <a:lnTo>
                      <a:pt x="16038" y="122223"/>
                    </a:lnTo>
                    <a:lnTo>
                      <a:pt x="17709" y="136275"/>
                    </a:lnTo>
                    <a:lnTo>
                      <a:pt x="19446" y="149797"/>
                    </a:lnTo>
                    <a:lnTo>
                      <a:pt x="21463" y="162678"/>
                    </a:lnTo>
                    <a:lnTo>
                      <a:pt x="23651" y="175126"/>
                    </a:lnTo>
                    <a:lnTo>
                      <a:pt x="25666" y="187559"/>
                    </a:lnTo>
                    <a:lnTo>
                      <a:pt x="27324" y="200223"/>
                    </a:lnTo>
                    <a:lnTo>
                      <a:pt x="28759" y="213188"/>
                    </a:lnTo>
                    <a:lnTo>
                      <a:pt x="30329" y="226431"/>
                    </a:lnTo>
                    <a:lnTo>
                      <a:pt x="32237" y="239895"/>
                    </a:lnTo>
                    <a:lnTo>
                      <a:pt x="34520" y="253362"/>
                    </a:lnTo>
                    <a:lnTo>
                      <a:pt x="37131" y="266476"/>
                    </a:lnTo>
                    <a:lnTo>
                      <a:pt x="39980" y="278998"/>
                    </a:lnTo>
                    <a:lnTo>
                      <a:pt x="42274" y="288304"/>
                    </a:lnTo>
                    <a:lnTo>
                      <a:pt x="43229" y="291041"/>
                    </a:lnTo>
                    <a:lnTo>
                      <a:pt x="43395" y="288110"/>
                    </a:lnTo>
                    <a:lnTo>
                      <a:pt x="43410" y="281445"/>
                    </a:lnTo>
                    <a:lnTo>
                      <a:pt x="43819" y="272719"/>
                    </a:lnTo>
                    <a:lnTo>
                      <a:pt x="44846" y="262968"/>
                    </a:lnTo>
                    <a:lnTo>
                      <a:pt x="46487" y="252739"/>
                    </a:lnTo>
                    <a:lnTo>
                      <a:pt x="48643" y="242300"/>
                    </a:lnTo>
                    <a:lnTo>
                      <a:pt x="51212" y="231795"/>
                    </a:lnTo>
                    <a:lnTo>
                      <a:pt x="54578" y="221934"/>
                    </a:lnTo>
                    <a:lnTo>
                      <a:pt x="59577" y="213970"/>
                    </a:lnTo>
                    <a:lnTo>
                      <a:pt x="66527" y="208433"/>
                    </a:lnTo>
                    <a:lnTo>
                      <a:pt x="74958" y="205359"/>
                    </a:lnTo>
                    <a:lnTo>
                      <a:pt x="83919" y="204650"/>
                    </a:lnTo>
                    <a:lnTo>
                      <a:pt x="92795" y="205987"/>
                    </a:lnTo>
                    <a:lnTo>
                      <a:pt x="101345" y="208950"/>
                    </a:lnTo>
                    <a:lnTo>
                      <a:pt x="109532" y="213131"/>
                    </a:lnTo>
                    <a:lnTo>
                      <a:pt x="117399" y="218196"/>
                    </a:lnTo>
                    <a:lnTo>
                      <a:pt x="124850" y="224049"/>
                    </a:lnTo>
                    <a:lnTo>
                      <a:pt x="131642" y="230808"/>
                    </a:lnTo>
                    <a:lnTo>
                      <a:pt x="137697" y="238466"/>
                    </a:lnTo>
                    <a:lnTo>
                      <a:pt x="143088" y="246898"/>
                    </a:lnTo>
                    <a:lnTo>
                      <a:pt x="147944" y="255936"/>
                    </a:lnTo>
                    <a:lnTo>
                      <a:pt x="152397" y="265416"/>
                    </a:lnTo>
                    <a:lnTo>
                      <a:pt x="156602" y="274948"/>
                    </a:lnTo>
                    <a:lnTo>
                      <a:pt x="161245" y="284957"/>
                    </a:lnTo>
                    <a:lnTo>
                      <a:pt x="167858" y="297438"/>
                    </a:lnTo>
                    <a:lnTo>
                      <a:pt x="178985" y="3158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7566562" y="1315052"/>
                <a:ext cx="152999" cy="337330"/>
              </a:xfrm>
              <a:custGeom>
                <a:avLst/>
                <a:gdLst/>
                <a:ahLst/>
                <a:cxnLst/>
                <a:rect l="0" t="0" r="0" b="0"/>
                <a:pathLst>
                  <a:path w="152999" h="337330">
                    <a:moveTo>
                      <a:pt x="79299" y="337329"/>
                    </a:moveTo>
                    <a:lnTo>
                      <a:pt x="76365" y="322795"/>
                    </a:lnTo>
                    <a:lnTo>
                      <a:pt x="73582" y="310164"/>
                    </a:lnTo>
                    <a:lnTo>
                      <a:pt x="70683" y="298254"/>
                    </a:lnTo>
                    <a:lnTo>
                      <a:pt x="67643" y="286600"/>
                    </a:lnTo>
                    <a:lnTo>
                      <a:pt x="64478" y="274759"/>
                    </a:lnTo>
                    <a:lnTo>
                      <a:pt x="61214" y="262523"/>
                    </a:lnTo>
                    <a:lnTo>
                      <a:pt x="57877" y="250028"/>
                    </a:lnTo>
                    <a:lnTo>
                      <a:pt x="54485" y="237638"/>
                    </a:lnTo>
                    <a:lnTo>
                      <a:pt x="51055" y="225557"/>
                    </a:lnTo>
                    <a:lnTo>
                      <a:pt x="47601" y="213666"/>
                    </a:lnTo>
                    <a:lnTo>
                      <a:pt x="44128" y="201615"/>
                    </a:lnTo>
                    <a:lnTo>
                      <a:pt x="40639" y="189212"/>
                    </a:lnTo>
                    <a:lnTo>
                      <a:pt x="36973" y="176423"/>
                    </a:lnTo>
                    <a:lnTo>
                      <a:pt x="32826" y="163299"/>
                    </a:lnTo>
                    <a:lnTo>
                      <a:pt x="28076" y="149915"/>
                    </a:lnTo>
                    <a:lnTo>
                      <a:pt x="22918" y="136502"/>
                    </a:lnTo>
                    <a:lnTo>
                      <a:pt x="17765" y="123424"/>
                    </a:lnTo>
                    <a:lnTo>
                      <a:pt x="12859" y="110847"/>
                    </a:lnTo>
                    <a:lnTo>
                      <a:pt x="8431" y="98606"/>
                    </a:lnTo>
                    <a:lnTo>
                      <a:pt x="4763" y="86314"/>
                    </a:lnTo>
                    <a:lnTo>
                      <a:pt x="1938" y="73748"/>
                    </a:lnTo>
                    <a:lnTo>
                      <a:pt x="196" y="61020"/>
                    </a:lnTo>
                    <a:lnTo>
                      <a:pt x="0" y="48467"/>
                    </a:lnTo>
                    <a:lnTo>
                      <a:pt x="1476" y="36294"/>
                    </a:lnTo>
                    <a:lnTo>
                      <a:pt x="4924" y="25018"/>
                    </a:lnTo>
                    <a:lnTo>
                      <a:pt x="10970" y="15510"/>
                    </a:lnTo>
                    <a:lnTo>
                      <a:pt x="19702" y="8094"/>
                    </a:lnTo>
                    <a:lnTo>
                      <a:pt x="30616" y="2930"/>
                    </a:lnTo>
                    <a:lnTo>
                      <a:pt x="42915" y="273"/>
                    </a:lnTo>
                    <a:lnTo>
                      <a:pt x="55992" y="0"/>
                    </a:lnTo>
                    <a:lnTo>
                      <a:pt x="69326" y="1559"/>
                    </a:lnTo>
                    <a:lnTo>
                      <a:pt x="82417" y="4190"/>
                    </a:lnTo>
                    <a:lnTo>
                      <a:pt x="95021" y="7357"/>
                    </a:lnTo>
                    <a:lnTo>
                      <a:pt x="106856" y="10807"/>
                    </a:lnTo>
                    <a:lnTo>
                      <a:pt x="118758" y="14918"/>
                    </a:lnTo>
                    <a:lnTo>
                      <a:pt x="132889" y="21162"/>
                    </a:lnTo>
                    <a:lnTo>
                      <a:pt x="152998" y="3200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7551104" y="1515511"/>
                <a:ext cx="14740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0529">
                    <a:moveTo>
                      <a:pt x="147399" y="0"/>
                    </a:moveTo>
                    <a:lnTo>
                      <a:pt x="135664" y="2867"/>
                    </a:lnTo>
                    <a:lnTo>
                      <a:pt x="124535" y="5009"/>
                    </a:lnTo>
                    <a:lnTo>
                      <a:pt x="112936" y="6612"/>
                    </a:lnTo>
                    <a:lnTo>
                      <a:pt x="100775" y="7792"/>
                    </a:lnTo>
                    <a:lnTo>
                      <a:pt x="88116" y="8641"/>
                    </a:lnTo>
                    <a:lnTo>
                      <a:pt x="75069" y="9238"/>
                    </a:lnTo>
                    <a:lnTo>
                      <a:pt x="61957" y="9653"/>
                    </a:lnTo>
                    <a:lnTo>
                      <a:pt x="47803" y="9983"/>
                    </a:lnTo>
                    <a:lnTo>
                      <a:pt x="29128" y="1025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771217" y="1536568"/>
                <a:ext cx="107237" cy="137574"/>
              </a:xfrm>
              <a:custGeom>
                <a:avLst/>
                <a:gdLst/>
                <a:ahLst/>
                <a:cxnLst/>
                <a:rect l="0" t="0" r="0" b="0"/>
                <a:pathLst>
                  <a:path w="107237" h="137574">
                    <a:moveTo>
                      <a:pt x="64156" y="21057"/>
                    </a:moveTo>
                    <a:lnTo>
                      <a:pt x="52555" y="21191"/>
                    </a:lnTo>
                    <a:lnTo>
                      <a:pt x="42706" y="22471"/>
                    </a:lnTo>
                    <a:lnTo>
                      <a:pt x="33705" y="25069"/>
                    </a:lnTo>
                    <a:lnTo>
                      <a:pt x="25438" y="28961"/>
                    </a:lnTo>
                    <a:lnTo>
                      <a:pt x="18057" y="34242"/>
                    </a:lnTo>
                    <a:lnTo>
                      <a:pt x="11597" y="40833"/>
                    </a:lnTo>
                    <a:lnTo>
                      <a:pt x="6264" y="48679"/>
                    </a:lnTo>
                    <a:lnTo>
                      <a:pt x="2506" y="57838"/>
                    </a:lnTo>
                    <a:lnTo>
                      <a:pt x="428" y="68209"/>
                    </a:lnTo>
                    <a:lnTo>
                      <a:pt x="0" y="79255"/>
                    </a:lnTo>
                    <a:lnTo>
                      <a:pt x="1225" y="90128"/>
                    </a:lnTo>
                    <a:lnTo>
                      <a:pt x="3941" y="100358"/>
                    </a:lnTo>
                    <a:lnTo>
                      <a:pt x="8034" y="109682"/>
                    </a:lnTo>
                    <a:lnTo>
                      <a:pt x="13522" y="117872"/>
                    </a:lnTo>
                    <a:lnTo>
                      <a:pt x="20285" y="124926"/>
                    </a:lnTo>
                    <a:lnTo>
                      <a:pt x="28096" y="130679"/>
                    </a:lnTo>
                    <a:lnTo>
                      <a:pt x="36709" y="134729"/>
                    </a:lnTo>
                    <a:lnTo>
                      <a:pt x="45904" y="137007"/>
                    </a:lnTo>
                    <a:lnTo>
                      <a:pt x="55348" y="137573"/>
                    </a:lnTo>
                    <a:lnTo>
                      <a:pt x="64608" y="136442"/>
                    </a:lnTo>
                    <a:lnTo>
                      <a:pt x="73459" y="133788"/>
                    </a:lnTo>
                    <a:lnTo>
                      <a:pt x="81706" y="129737"/>
                    </a:lnTo>
                    <a:lnTo>
                      <a:pt x="89100" y="124277"/>
                    </a:lnTo>
                    <a:lnTo>
                      <a:pt x="95582" y="117533"/>
                    </a:lnTo>
                    <a:lnTo>
                      <a:pt x="100935" y="109735"/>
                    </a:lnTo>
                    <a:lnTo>
                      <a:pt x="104709" y="101131"/>
                    </a:lnTo>
                    <a:lnTo>
                      <a:pt x="106799" y="91937"/>
                    </a:lnTo>
                    <a:lnTo>
                      <a:pt x="107236" y="82323"/>
                    </a:lnTo>
                    <a:lnTo>
                      <a:pt x="106018" y="72418"/>
                    </a:lnTo>
                    <a:lnTo>
                      <a:pt x="103315" y="62315"/>
                    </a:lnTo>
                    <a:lnTo>
                      <a:pt x="99523" y="52149"/>
                    </a:lnTo>
                    <a:lnTo>
                      <a:pt x="94695" y="40894"/>
                    </a:lnTo>
                    <a:lnTo>
                      <a:pt x="87291" y="25325"/>
                    </a:lnTo>
                    <a:lnTo>
                      <a:pt x="74685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7919601" y="1483925"/>
                <a:ext cx="94758" cy="181293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81293">
                    <a:moveTo>
                      <a:pt x="0" y="105285"/>
                    </a:moveTo>
                    <a:lnTo>
                      <a:pt x="5867" y="114020"/>
                    </a:lnTo>
                    <a:lnTo>
                      <a:pt x="11432" y="121726"/>
                    </a:lnTo>
                    <a:lnTo>
                      <a:pt x="17231" y="129128"/>
                    </a:lnTo>
                    <a:lnTo>
                      <a:pt x="23312" y="136389"/>
                    </a:lnTo>
                    <a:lnTo>
                      <a:pt x="29643" y="143568"/>
                    </a:lnTo>
                    <a:lnTo>
                      <a:pt x="36166" y="150698"/>
                    </a:lnTo>
                    <a:lnTo>
                      <a:pt x="42668" y="157961"/>
                    </a:lnTo>
                    <a:lnTo>
                      <a:pt x="48803" y="165676"/>
                    </a:lnTo>
                    <a:lnTo>
                      <a:pt x="54382" y="173908"/>
                    </a:lnTo>
                    <a:lnTo>
                      <a:pt x="58512" y="180078"/>
                    </a:lnTo>
                    <a:lnTo>
                      <a:pt x="59918" y="181292"/>
                    </a:lnTo>
                    <a:lnTo>
                      <a:pt x="58712" y="179011"/>
                    </a:lnTo>
                    <a:lnTo>
                      <a:pt x="55571" y="174566"/>
                    </a:lnTo>
                    <a:lnTo>
                      <a:pt x="51117" y="168520"/>
                    </a:lnTo>
                    <a:lnTo>
                      <a:pt x="45799" y="161224"/>
                    </a:lnTo>
                    <a:lnTo>
                      <a:pt x="40075" y="152978"/>
                    </a:lnTo>
                    <a:lnTo>
                      <a:pt x="34447" y="144036"/>
                    </a:lnTo>
                    <a:lnTo>
                      <a:pt x="29179" y="134592"/>
                    </a:lnTo>
                    <a:lnTo>
                      <a:pt x="24487" y="124634"/>
                    </a:lnTo>
                    <a:lnTo>
                      <a:pt x="20631" y="113960"/>
                    </a:lnTo>
                    <a:lnTo>
                      <a:pt x="17671" y="102522"/>
                    </a:lnTo>
                    <a:lnTo>
                      <a:pt x="15665" y="90568"/>
                    </a:lnTo>
                    <a:lnTo>
                      <a:pt x="14760" y="78545"/>
                    </a:lnTo>
                    <a:lnTo>
                      <a:pt x="14936" y="66720"/>
                    </a:lnTo>
                    <a:lnTo>
                      <a:pt x="16358" y="55340"/>
                    </a:lnTo>
                    <a:lnTo>
                      <a:pt x="19439" y="44698"/>
                    </a:lnTo>
                    <a:lnTo>
                      <a:pt x="24259" y="34884"/>
                    </a:lnTo>
                    <a:lnTo>
                      <a:pt x="30767" y="26142"/>
                    </a:lnTo>
                    <a:lnTo>
                      <a:pt x="38956" y="18941"/>
                    </a:lnTo>
                    <a:lnTo>
                      <a:pt x="48631" y="13393"/>
                    </a:lnTo>
                    <a:lnTo>
                      <a:pt x="58897" y="9302"/>
                    </a:lnTo>
                    <a:lnTo>
                      <a:pt x="69257" y="5938"/>
                    </a:lnTo>
                    <a:lnTo>
                      <a:pt x="80617" y="3007"/>
                    </a:lnTo>
                    <a:lnTo>
                      <a:pt x="94757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8077389" y="1512475"/>
                <a:ext cx="105426" cy="141323"/>
              </a:xfrm>
              <a:custGeom>
                <a:avLst/>
                <a:gdLst/>
                <a:ahLst/>
                <a:cxnLst/>
                <a:rect l="0" t="0" r="0" b="0"/>
                <a:pathLst>
                  <a:path w="105426" h="141323">
                    <a:moveTo>
                      <a:pt x="10668" y="34621"/>
                    </a:moveTo>
                    <a:lnTo>
                      <a:pt x="13736" y="43289"/>
                    </a:lnTo>
                    <a:lnTo>
                      <a:pt x="17799" y="50355"/>
                    </a:lnTo>
                    <a:lnTo>
                      <a:pt x="23291" y="56452"/>
                    </a:lnTo>
                    <a:lnTo>
                      <a:pt x="30051" y="61507"/>
                    </a:lnTo>
                    <a:lnTo>
                      <a:pt x="37849" y="65073"/>
                    </a:lnTo>
                    <a:lnTo>
                      <a:pt x="46442" y="67021"/>
                    </a:lnTo>
                    <a:lnTo>
                      <a:pt x="55454" y="67364"/>
                    </a:lnTo>
                    <a:lnTo>
                      <a:pt x="64411" y="66082"/>
                    </a:lnTo>
                    <a:lnTo>
                      <a:pt x="73044" y="63328"/>
                    </a:lnTo>
                    <a:lnTo>
                      <a:pt x="80802" y="59209"/>
                    </a:lnTo>
                    <a:lnTo>
                      <a:pt x="86802" y="53704"/>
                    </a:lnTo>
                    <a:lnTo>
                      <a:pt x="90717" y="46934"/>
                    </a:lnTo>
                    <a:lnTo>
                      <a:pt x="92548" y="39289"/>
                    </a:lnTo>
                    <a:lnTo>
                      <a:pt x="92348" y="31320"/>
                    </a:lnTo>
                    <a:lnTo>
                      <a:pt x="90354" y="23379"/>
                    </a:lnTo>
                    <a:lnTo>
                      <a:pt x="86594" y="15931"/>
                    </a:lnTo>
                    <a:lnTo>
                      <a:pt x="80806" y="9615"/>
                    </a:lnTo>
                    <a:lnTo>
                      <a:pt x="73031" y="4676"/>
                    </a:lnTo>
                    <a:lnTo>
                      <a:pt x="63730" y="1345"/>
                    </a:lnTo>
                    <a:lnTo>
                      <a:pt x="53578" y="0"/>
                    </a:lnTo>
                    <a:lnTo>
                      <a:pt x="43057" y="656"/>
                    </a:lnTo>
                    <a:lnTo>
                      <a:pt x="32742" y="3196"/>
                    </a:lnTo>
                    <a:lnTo>
                      <a:pt x="23355" y="7559"/>
                    </a:lnTo>
                    <a:lnTo>
                      <a:pt x="15206" y="13532"/>
                    </a:lnTo>
                    <a:lnTo>
                      <a:pt x="8567" y="20963"/>
                    </a:lnTo>
                    <a:lnTo>
                      <a:pt x="3847" y="29845"/>
                    </a:lnTo>
                    <a:lnTo>
                      <a:pt x="1080" y="40036"/>
                    </a:lnTo>
                    <a:lnTo>
                      <a:pt x="0" y="51131"/>
                    </a:lnTo>
                    <a:lnTo>
                      <a:pt x="245" y="62570"/>
                    </a:lnTo>
                    <a:lnTo>
                      <a:pt x="1482" y="73998"/>
                    </a:lnTo>
                    <a:lnTo>
                      <a:pt x="3597" y="85110"/>
                    </a:lnTo>
                    <a:lnTo>
                      <a:pt x="6686" y="95573"/>
                    </a:lnTo>
                    <a:lnTo>
                      <a:pt x="10728" y="105271"/>
                    </a:lnTo>
                    <a:lnTo>
                      <a:pt x="15746" y="114104"/>
                    </a:lnTo>
                    <a:lnTo>
                      <a:pt x="21871" y="121900"/>
                    </a:lnTo>
                    <a:lnTo>
                      <a:pt x="29073" y="128656"/>
                    </a:lnTo>
                    <a:lnTo>
                      <a:pt x="37352" y="134195"/>
                    </a:lnTo>
                    <a:lnTo>
                      <a:pt x="46812" y="138093"/>
                    </a:lnTo>
                    <a:lnTo>
                      <a:pt x="57381" y="140275"/>
                    </a:lnTo>
                    <a:lnTo>
                      <a:pt x="68265" y="141111"/>
                    </a:lnTo>
                    <a:lnTo>
                      <a:pt x="79117" y="141322"/>
                    </a:lnTo>
                    <a:lnTo>
                      <a:pt x="90885" y="140928"/>
                    </a:lnTo>
                    <a:lnTo>
                      <a:pt x="105425" y="13990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8259296" y="1523936"/>
                <a:ext cx="134157" cy="135841"/>
              </a:xfrm>
              <a:custGeom>
                <a:avLst/>
                <a:gdLst/>
                <a:ahLst/>
                <a:cxnLst/>
                <a:rect l="0" t="0" r="0" b="0"/>
                <a:pathLst>
                  <a:path w="134157" h="135841">
                    <a:moveTo>
                      <a:pt x="91974" y="23160"/>
                    </a:moveTo>
                    <a:lnTo>
                      <a:pt x="86039" y="17360"/>
                    </a:lnTo>
                    <a:lnTo>
                      <a:pt x="79834" y="12436"/>
                    </a:lnTo>
                    <a:lnTo>
                      <a:pt x="72738" y="7942"/>
                    </a:lnTo>
                    <a:lnTo>
                      <a:pt x="64798" y="4067"/>
                    </a:lnTo>
                    <a:lnTo>
                      <a:pt x="56152" y="1350"/>
                    </a:lnTo>
                    <a:lnTo>
                      <a:pt x="46962" y="0"/>
                    </a:lnTo>
                    <a:lnTo>
                      <a:pt x="37534" y="71"/>
                    </a:lnTo>
                    <a:lnTo>
                      <a:pt x="28292" y="1637"/>
                    </a:lnTo>
                    <a:lnTo>
                      <a:pt x="19467" y="4585"/>
                    </a:lnTo>
                    <a:lnTo>
                      <a:pt x="11579" y="8834"/>
                    </a:lnTo>
                    <a:lnTo>
                      <a:pt x="5490" y="14427"/>
                    </a:lnTo>
                    <a:lnTo>
                      <a:pt x="1525" y="21252"/>
                    </a:lnTo>
                    <a:lnTo>
                      <a:pt x="0" y="28764"/>
                    </a:lnTo>
                    <a:lnTo>
                      <a:pt x="1471" y="36111"/>
                    </a:lnTo>
                    <a:lnTo>
                      <a:pt x="5945" y="42825"/>
                    </a:lnTo>
                    <a:lnTo>
                      <a:pt x="12998" y="48806"/>
                    </a:lnTo>
                    <a:lnTo>
                      <a:pt x="22074" y="54130"/>
                    </a:lnTo>
                    <a:lnTo>
                      <a:pt x="32654" y="58933"/>
                    </a:lnTo>
                    <a:lnTo>
                      <a:pt x="44311" y="63347"/>
                    </a:lnTo>
                    <a:lnTo>
                      <a:pt x="56725" y="67479"/>
                    </a:lnTo>
                    <a:lnTo>
                      <a:pt x="69657" y="71418"/>
                    </a:lnTo>
                    <a:lnTo>
                      <a:pt x="82779" y="75389"/>
                    </a:lnTo>
                    <a:lnTo>
                      <a:pt x="95669" y="79742"/>
                    </a:lnTo>
                    <a:lnTo>
                      <a:pt x="108097" y="84640"/>
                    </a:lnTo>
                    <a:lnTo>
                      <a:pt x="119221" y="90236"/>
                    </a:lnTo>
                    <a:lnTo>
                      <a:pt x="127570" y="96749"/>
                    </a:lnTo>
                    <a:lnTo>
                      <a:pt x="132577" y="104193"/>
                    </a:lnTo>
                    <a:lnTo>
                      <a:pt x="134156" y="111955"/>
                    </a:lnTo>
                    <a:lnTo>
                      <a:pt x="132265" y="118938"/>
                    </a:lnTo>
                    <a:lnTo>
                      <a:pt x="127253" y="124589"/>
                    </a:lnTo>
                    <a:lnTo>
                      <a:pt x="119705" y="128872"/>
                    </a:lnTo>
                    <a:lnTo>
                      <a:pt x="110230" y="131985"/>
                    </a:lnTo>
                    <a:lnTo>
                      <a:pt x="99365" y="134185"/>
                    </a:lnTo>
                    <a:lnTo>
                      <a:pt x="87936" y="135519"/>
                    </a:lnTo>
                    <a:lnTo>
                      <a:pt x="75844" y="135840"/>
                    </a:lnTo>
                    <a:lnTo>
                      <a:pt x="60920" y="134063"/>
                    </a:lnTo>
                    <a:lnTo>
                      <a:pt x="39331" y="12844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8462471" y="1357583"/>
                <a:ext cx="25670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25670" h="305328">
                    <a:moveTo>
                      <a:pt x="4612" y="0"/>
                    </a:moveTo>
                    <a:lnTo>
                      <a:pt x="1812" y="8869"/>
                    </a:lnTo>
                    <a:lnTo>
                      <a:pt x="310" y="17856"/>
                    </a:lnTo>
                    <a:lnTo>
                      <a:pt x="0" y="27860"/>
                    </a:lnTo>
                    <a:lnTo>
                      <a:pt x="507" y="39186"/>
                    </a:lnTo>
                    <a:lnTo>
                      <a:pt x="1327" y="52294"/>
                    </a:lnTo>
                    <a:lnTo>
                      <a:pt x="2146" y="67259"/>
                    </a:lnTo>
                    <a:lnTo>
                      <a:pt x="3002" y="83848"/>
                    </a:lnTo>
                    <a:lnTo>
                      <a:pt x="4177" y="101722"/>
                    </a:lnTo>
                    <a:lnTo>
                      <a:pt x="5812" y="120551"/>
                    </a:lnTo>
                    <a:lnTo>
                      <a:pt x="7739" y="139903"/>
                    </a:lnTo>
                    <a:lnTo>
                      <a:pt x="9580" y="159266"/>
                    </a:lnTo>
                    <a:lnTo>
                      <a:pt x="11118" y="178351"/>
                    </a:lnTo>
                    <a:lnTo>
                      <a:pt x="12474" y="196758"/>
                    </a:lnTo>
                    <a:lnTo>
                      <a:pt x="13992" y="213899"/>
                    </a:lnTo>
                    <a:lnTo>
                      <a:pt x="15860" y="229573"/>
                    </a:lnTo>
                    <a:lnTo>
                      <a:pt x="17954" y="243845"/>
                    </a:lnTo>
                    <a:lnTo>
                      <a:pt x="20126" y="258477"/>
                    </a:lnTo>
                    <a:lnTo>
                      <a:pt x="22571" y="276987"/>
                    </a:lnTo>
                    <a:lnTo>
                      <a:pt x="25669" y="3053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8351270" y="1441811"/>
                <a:ext cx="231628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10530">
                    <a:moveTo>
                      <a:pt x="231627" y="10529"/>
                    </a:moveTo>
                    <a:lnTo>
                      <a:pt x="222691" y="7662"/>
                    </a:lnTo>
                    <a:lnTo>
                      <a:pt x="213065" y="5520"/>
                    </a:lnTo>
                    <a:lnTo>
                      <a:pt x="201767" y="3917"/>
                    </a:lnTo>
                    <a:lnTo>
                      <a:pt x="188754" y="2737"/>
                    </a:lnTo>
                    <a:lnTo>
                      <a:pt x="173978" y="1888"/>
                    </a:lnTo>
                    <a:lnTo>
                      <a:pt x="157611" y="1290"/>
                    </a:lnTo>
                    <a:lnTo>
                      <a:pt x="140268" y="876"/>
                    </a:lnTo>
                    <a:lnTo>
                      <a:pt x="122880" y="592"/>
                    </a:lnTo>
                    <a:lnTo>
                      <a:pt x="105974" y="399"/>
                    </a:lnTo>
                    <a:lnTo>
                      <a:pt x="89694" y="268"/>
                    </a:lnTo>
                    <a:lnTo>
                      <a:pt x="73997" y="180"/>
                    </a:lnTo>
                    <a:lnTo>
                      <a:pt x="58788" y="120"/>
                    </a:lnTo>
                    <a:lnTo>
                      <a:pt x="44557" y="80"/>
                    </a:lnTo>
                    <a:lnTo>
                      <a:pt x="30991" y="50"/>
                    </a:lnTo>
                    <a:lnTo>
                      <a:pt x="16892" y="2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8602858" y="1520937"/>
                <a:ext cx="135070" cy="185918"/>
              </a:xfrm>
              <a:custGeom>
                <a:avLst/>
                <a:gdLst/>
                <a:ahLst/>
                <a:cxnLst/>
                <a:rect l="0" t="0" r="0" b="0"/>
                <a:pathLst>
                  <a:path w="135070" h="185918">
                    <a:moveTo>
                      <a:pt x="106380" y="15631"/>
                    </a:moveTo>
                    <a:lnTo>
                      <a:pt x="100378" y="9897"/>
                    </a:lnTo>
                    <a:lnTo>
                      <a:pt x="93533" y="5613"/>
                    </a:lnTo>
                    <a:lnTo>
                      <a:pt x="85146" y="2416"/>
                    </a:lnTo>
                    <a:lnTo>
                      <a:pt x="75519" y="401"/>
                    </a:lnTo>
                    <a:lnTo>
                      <a:pt x="65205" y="0"/>
                    </a:lnTo>
                    <a:lnTo>
                      <a:pt x="54597" y="1307"/>
                    </a:lnTo>
                    <a:lnTo>
                      <a:pt x="43900" y="3957"/>
                    </a:lnTo>
                    <a:lnTo>
                      <a:pt x="33199" y="7333"/>
                    </a:lnTo>
                    <a:lnTo>
                      <a:pt x="22549" y="11014"/>
                    </a:lnTo>
                    <a:lnTo>
                      <a:pt x="12775" y="15109"/>
                    </a:lnTo>
                    <a:lnTo>
                      <a:pt x="5407" y="20142"/>
                    </a:lnTo>
                    <a:lnTo>
                      <a:pt x="1096" y="26333"/>
                    </a:lnTo>
                    <a:lnTo>
                      <a:pt x="0" y="33287"/>
                    </a:lnTo>
                    <a:lnTo>
                      <a:pt x="2224" y="40194"/>
                    </a:lnTo>
                    <a:lnTo>
                      <a:pt x="7459" y="46580"/>
                    </a:lnTo>
                    <a:lnTo>
                      <a:pt x="14988" y="52325"/>
                    </a:lnTo>
                    <a:lnTo>
                      <a:pt x="23917" y="57484"/>
                    </a:lnTo>
                    <a:lnTo>
                      <a:pt x="33613" y="62178"/>
                    </a:lnTo>
                    <a:lnTo>
                      <a:pt x="43708" y="66685"/>
                    </a:lnTo>
                    <a:lnTo>
                      <a:pt x="54009" y="71413"/>
                    </a:lnTo>
                    <a:lnTo>
                      <a:pt x="64417" y="76560"/>
                    </a:lnTo>
                    <a:lnTo>
                      <a:pt x="74880" y="81987"/>
                    </a:lnTo>
                    <a:lnTo>
                      <a:pt x="85372" y="87323"/>
                    </a:lnTo>
                    <a:lnTo>
                      <a:pt x="95872" y="92365"/>
                    </a:lnTo>
                    <a:lnTo>
                      <a:pt x="106044" y="97393"/>
                    </a:lnTo>
                    <a:lnTo>
                      <a:pt x="115269" y="103061"/>
                    </a:lnTo>
                    <a:lnTo>
                      <a:pt x="123274" y="109691"/>
                    </a:lnTo>
                    <a:lnTo>
                      <a:pt x="129630" y="117281"/>
                    </a:lnTo>
                    <a:lnTo>
                      <a:pt x="133618" y="125679"/>
                    </a:lnTo>
                    <a:lnTo>
                      <a:pt x="135069" y="134694"/>
                    </a:lnTo>
                    <a:lnTo>
                      <a:pt x="134111" y="143831"/>
                    </a:lnTo>
                    <a:lnTo>
                      <a:pt x="130894" y="152345"/>
                    </a:lnTo>
                    <a:lnTo>
                      <a:pt x="125732" y="159879"/>
                    </a:lnTo>
                    <a:lnTo>
                      <a:pt x="119032" y="166425"/>
                    </a:lnTo>
                    <a:lnTo>
                      <a:pt x="111183" y="172138"/>
                    </a:lnTo>
                    <a:lnTo>
                      <a:pt x="102508" y="177195"/>
                    </a:lnTo>
                    <a:lnTo>
                      <a:pt x="93322" y="181426"/>
                    </a:lnTo>
                    <a:lnTo>
                      <a:pt x="82841" y="184611"/>
                    </a:lnTo>
                    <a:lnTo>
                      <a:pt x="67911" y="185917"/>
                    </a:lnTo>
                    <a:lnTo>
                      <a:pt x="43210" y="18408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8867166" y="1726081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8" name="Freeform 47"/>
          <p:cNvSpPr/>
          <p:nvPr/>
        </p:nvSpPr>
        <p:spPr>
          <a:xfrm>
            <a:off x="313683" y="3013003"/>
            <a:ext cx="210571" cy="66016"/>
          </a:xfrm>
          <a:custGeom>
            <a:avLst/>
            <a:gdLst/>
            <a:ahLst/>
            <a:cxnLst/>
            <a:rect l="0" t="0" r="0" b="0"/>
            <a:pathLst>
              <a:path w="210571" h="66016">
                <a:moveTo>
                  <a:pt x="0" y="9070"/>
                </a:moveTo>
                <a:lnTo>
                  <a:pt x="3001" y="20671"/>
                </a:lnTo>
                <a:lnTo>
                  <a:pt x="6423" y="30520"/>
                </a:lnTo>
                <a:lnTo>
                  <a:pt x="10628" y="39516"/>
                </a:lnTo>
                <a:lnTo>
                  <a:pt x="15874" y="47612"/>
                </a:lnTo>
                <a:lnTo>
                  <a:pt x="22652" y="54342"/>
                </a:lnTo>
                <a:lnTo>
                  <a:pt x="31085" y="59555"/>
                </a:lnTo>
                <a:lnTo>
                  <a:pt x="40824" y="63235"/>
                </a:lnTo>
                <a:lnTo>
                  <a:pt x="51268" y="65345"/>
                </a:lnTo>
                <a:lnTo>
                  <a:pt x="61981" y="66015"/>
                </a:lnTo>
                <a:lnTo>
                  <a:pt x="72426" y="65178"/>
                </a:lnTo>
                <a:lnTo>
                  <a:pt x="81898" y="62497"/>
                </a:lnTo>
                <a:lnTo>
                  <a:pt x="90118" y="57959"/>
                </a:lnTo>
                <a:lnTo>
                  <a:pt x="97314" y="51981"/>
                </a:lnTo>
                <a:lnTo>
                  <a:pt x="104003" y="45214"/>
                </a:lnTo>
                <a:lnTo>
                  <a:pt x="110547" y="38110"/>
                </a:lnTo>
                <a:lnTo>
                  <a:pt x="117116" y="30902"/>
                </a:lnTo>
                <a:lnTo>
                  <a:pt x="123767" y="23691"/>
                </a:lnTo>
                <a:lnTo>
                  <a:pt x="130512" y="16524"/>
                </a:lnTo>
                <a:lnTo>
                  <a:pt x="137501" y="9899"/>
                </a:lnTo>
                <a:lnTo>
                  <a:pt x="145025" y="4734"/>
                </a:lnTo>
                <a:lnTo>
                  <a:pt x="153193" y="1414"/>
                </a:lnTo>
                <a:lnTo>
                  <a:pt x="161797" y="0"/>
                </a:lnTo>
                <a:lnTo>
                  <a:pt x="170418" y="487"/>
                </a:lnTo>
                <a:lnTo>
                  <a:pt x="178799" y="2664"/>
                </a:lnTo>
                <a:lnTo>
                  <a:pt x="186570" y="6085"/>
                </a:lnTo>
                <a:lnTo>
                  <a:pt x="193932" y="10617"/>
                </a:lnTo>
                <a:lnTo>
                  <a:pt x="201525" y="17770"/>
                </a:lnTo>
                <a:lnTo>
                  <a:pt x="210570" y="301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832293" y="2664104"/>
            <a:ext cx="18344" cy="189514"/>
          </a:xfrm>
          <a:custGeom>
            <a:avLst/>
            <a:gdLst/>
            <a:ahLst/>
            <a:cxnLst/>
            <a:rect l="0" t="0" r="0" b="0"/>
            <a:pathLst>
              <a:path w="18344" h="189514">
                <a:moveTo>
                  <a:pt x="7815" y="0"/>
                </a:moveTo>
                <a:lnTo>
                  <a:pt x="4948" y="8869"/>
                </a:lnTo>
                <a:lnTo>
                  <a:pt x="2806" y="17855"/>
                </a:lnTo>
                <a:lnTo>
                  <a:pt x="1208" y="27846"/>
                </a:lnTo>
                <a:lnTo>
                  <a:pt x="200" y="38654"/>
                </a:lnTo>
                <a:lnTo>
                  <a:pt x="0" y="49817"/>
                </a:lnTo>
                <a:lnTo>
                  <a:pt x="651" y="61027"/>
                </a:lnTo>
                <a:lnTo>
                  <a:pt x="1889" y="72312"/>
                </a:lnTo>
                <a:lnTo>
                  <a:pt x="3253" y="83945"/>
                </a:lnTo>
                <a:lnTo>
                  <a:pt x="4467" y="96059"/>
                </a:lnTo>
                <a:lnTo>
                  <a:pt x="5602" y="108482"/>
                </a:lnTo>
                <a:lnTo>
                  <a:pt x="6970" y="120827"/>
                </a:lnTo>
                <a:lnTo>
                  <a:pt x="8738" y="132866"/>
                </a:lnTo>
                <a:lnTo>
                  <a:pt x="10765" y="144290"/>
                </a:lnTo>
                <a:lnTo>
                  <a:pt x="12885" y="155857"/>
                </a:lnTo>
                <a:lnTo>
                  <a:pt x="15286" y="169698"/>
                </a:lnTo>
                <a:lnTo>
                  <a:pt x="18343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776937" y="2843089"/>
            <a:ext cx="200042" cy="157928"/>
          </a:xfrm>
          <a:custGeom>
            <a:avLst/>
            <a:gdLst/>
            <a:ahLst/>
            <a:cxnLst/>
            <a:rect l="0" t="0" r="0" b="0"/>
            <a:pathLst>
              <a:path w="200042" h="157928">
                <a:moveTo>
                  <a:pt x="200041" y="0"/>
                </a:moveTo>
                <a:lnTo>
                  <a:pt x="191307" y="5934"/>
                </a:lnTo>
                <a:lnTo>
                  <a:pt x="183601" y="12139"/>
                </a:lnTo>
                <a:lnTo>
                  <a:pt x="176189" y="19230"/>
                </a:lnTo>
                <a:lnTo>
                  <a:pt x="168582" y="26998"/>
                </a:lnTo>
                <a:lnTo>
                  <a:pt x="160107" y="34996"/>
                </a:lnTo>
                <a:lnTo>
                  <a:pt x="150484" y="42937"/>
                </a:lnTo>
                <a:lnTo>
                  <a:pt x="140089" y="50711"/>
                </a:lnTo>
                <a:lnTo>
                  <a:pt x="129725" y="58304"/>
                </a:lnTo>
                <a:lnTo>
                  <a:pt x="119864" y="65741"/>
                </a:lnTo>
                <a:lnTo>
                  <a:pt x="110466" y="73057"/>
                </a:lnTo>
                <a:lnTo>
                  <a:pt x="101168" y="80281"/>
                </a:lnTo>
                <a:lnTo>
                  <a:pt x="91735" y="87442"/>
                </a:lnTo>
                <a:lnTo>
                  <a:pt x="82247" y="94558"/>
                </a:lnTo>
                <a:lnTo>
                  <a:pt x="73016" y="101642"/>
                </a:lnTo>
                <a:lnTo>
                  <a:pt x="64205" y="108705"/>
                </a:lnTo>
                <a:lnTo>
                  <a:pt x="55659" y="115754"/>
                </a:lnTo>
                <a:lnTo>
                  <a:pt x="47007" y="122792"/>
                </a:lnTo>
                <a:lnTo>
                  <a:pt x="38052" y="129815"/>
                </a:lnTo>
                <a:lnTo>
                  <a:pt x="29207" y="136522"/>
                </a:lnTo>
                <a:lnTo>
                  <a:pt x="20544" y="142979"/>
                </a:lnTo>
                <a:lnTo>
                  <a:pt x="11298" y="149753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840108" y="3002136"/>
            <a:ext cx="200042" cy="232263"/>
          </a:xfrm>
          <a:custGeom>
            <a:avLst/>
            <a:gdLst/>
            <a:ahLst/>
            <a:cxnLst/>
            <a:rect l="0" t="0" r="0" b="0"/>
            <a:pathLst>
              <a:path w="200042" h="232263">
                <a:moveTo>
                  <a:pt x="0" y="51523"/>
                </a:moveTo>
                <a:lnTo>
                  <a:pt x="3001" y="42788"/>
                </a:lnTo>
                <a:lnTo>
                  <a:pt x="6423" y="35082"/>
                </a:lnTo>
                <a:lnTo>
                  <a:pt x="10624" y="27684"/>
                </a:lnTo>
                <a:lnTo>
                  <a:pt x="15696" y="20596"/>
                </a:lnTo>
                <a:lnTo>
                  <a:pt x="21826" y="14066"/>
                </a:lnTo>
                <a:lnTo>
                  <a:pt x="29005" y="8207"/>
                </a:lnTo>
                <a:lnTo>
                  <a:pt x="36920" y="3461"/>
                </a:lnTo>
                <a:lnTo>
                  <a:pt x="45066" y="635"/>
                </a:lnTo>
                <a:lnTo>
                  <a:pt x="53133" y="0"/>
                </a:lnTo>
                <a:lnTo>
                  <a:pt x="61005" y="1355"/>
                </a:lnTo>
                <a:lnTo>
                  <a:pt x="68670" y="4316"/>
                </a:lnTo>
                <a:lnTo>
                  <a:pt x="76149" y="8498"/>
                </a:lnTo>
                <a:lnTo>
                  <a:pt x="83154" y="13897"/>
                </a:lnTo>
                <a:lnTo>
                  <a:pt x="89107" y="20868"/>
                </a:lnTo>
                <a:lnTo>
                  <a:pt x="93778" y="29480"/>
                </a:lnTo>
                <a:lnTo>
                  <a:pt x="97253" y="39533"/>
                </a:lnTo>
                <a:lnTo>
                  <a:pt x="99752" y="50729"/>
                </a:lnTo>
                <a:lnTo>
                  <a:pt x="101509" y="62781"/>
                </a:lnTo>
                <a:lnTo>
                  <a:pt x="102724" y="75450"/>
                </a:lnTo>
                <a:lnTo>
                  <a:pt x="103556" y="88553"/>
                </a:lnTo>
                <a:lnTo>
                  <a:pt x="104113" y="101952"/>
                </a:lnTo>
                <a:lnTo>
                  <a:pt x="104150" y="115389"/>
                </a:lnTo>
                <a:lnTo>
                  <a:pt x="103110" y="128490"/>
                </a:lnTo>
                <a:lnTo>
                  <a:pt x="100782" y="141082"/>
                </a:lnTo>
                <a:lnTo>
                  <a:pt x="97419" y="153164"/>
                </a:lnTo>
                <a:lnTo>
                  <a:pt x="93552" y="164819"/>
                </a:lnTo>
                <a:lnTo>
                  <a:pt x="89541" y="176138"/>
                </a:lnTo>
                <a:lnTo>
                  <a:pt x="85392" y="187047"/>
                </a:lnTo>
                <a:lnTo>
                  <a:pt x="80854" y="197306"/>
                </a:lnTo>
                <a:lnTo>
                  <a:pt x="75795" y="206830"/>
                </a:lnTo>
                <a:lnTo>
                  <a:pt x="69906" y="215362"/>
                </a:lnTo>
                <a:lnTo>
                  <a:pt x="62656" y="222415"/>
                </a:lnTo>
                <a:lnTo>
                  <a:pt x="53895" y="227847"/>
                </a:lnTo>
                <a:lnTo>
                  <a:pt x="44265" y="231341"/>
                </a:lnTo>
                <a:lnTo>
                  <a:pt x="34955" y="232262"/>
                </a:lnTo>
                <a:lnTo>
                  <a:pt x="26636" y="230504"/>
                </a:lnTo>
                <a:lnTo>
                  <a:pt x="19767" y="226239"/>
                </a:lnTo>
                <a:lnTo>
                  <a:pt x="14836" y="219647"/>
                </a:lnTo>
                <a:lnTo>
                  <a:pt x="11902" y="211077"/>
                </a:lnTo>
                <a:lnTo>
                  <a:pt x="10866" y="201276"/>
                </a:lnTo>
                <a:lnTo>
                  <a:pt x="11667" y="191255"/>
                </a:lnTo>
                <a:lnTo>
                  <a:pt x="14096" y="181608"/>
                </a:lnTo>
                <a:lnTo>
                  <a:pt x="18164" y="172848"/>
                </a:lnTo>
                <a:lnTo>
                  <a:pt x="24166" y="165569"/>
                </a:lnTo>
                <a:lnTo>
                  <a:pt x="32082" y="159946"/>
                </a:lnTo>
                <a:lnTo>
                  <a:pt x="41312" y="156136"/>
                </a:lnTo>
                <a:lnTo>
                  <a:pt x="50883" y="154462"/>
                </a:lnTo>
                <a:lnTo>
                  <a:pt x="60209" y="154883"/>
                </a:lnTo>
                <a:lnTo>
                  <a:pt x="69248" y="156925"/>
                </a:lnTo>
                <a:lnTo>
                  <a:pt x="78304" y="159889"/>
                </a:lnTo>
                <a:lnTo>
                  <a:pt x="87580" y="163281"/>
                </a:lnTo>
                <a:lnTo>
                  <a:pt x="97133" y="166842"/>
                </a:lnTo>
                <a:lnTo>
                  <a:pt x="106939" y="170452"/>
                </a:lnTo>
                <a:lnTo>
                  <a:pt x="116955" y="174056"/>
                </a:lnTo>
                <a:lnTo>
                  <a:pt x="127294" y="177475"/>
                </a:lnTo>
                <a:lnTo>
                  <a:pt x="138221" y="180399"/>
                </a:lnTo>
                <a:lnTo>
                  <a:pt x="149814" y="182702"/>
                </a:lnTo>
                <a:lnTo>
                  <a:pt x="161405" y="184422"/>
                </a:lnTo>
                <a:lnTo>
                  <a:pt x="172816" y="185846"/>
                </a:lnTo>
                <a:lnTo>
                  <a:pt x="185048" y="187098"/>
                </a:lnTo>
                <a:lnTo>
                  <a:pt x="200041" y="18839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1273449" y="3001016"/>
            <a:ext cx="126778" cy="139488"/>
          </a:xfrm>
          <a:custGeom>
            <a:avLst/>
            <a:gdLst/>
            <a:ahLst/>
            <a:cxnLst/>
            <a:rect l="0" t="0" r="0" b="0"/>
            <a:pathLst>
              <a:path w="126778" h="139488">
                <a:moveTo>
                  <a:pt x="72027" y="21057"/>
                </a:moveTo>
                <a:lnTo>
                  <a:pt x="60425" y="21191"/>
                </a:lnTo>
                <a:lnTo>
                  <a:pt x="50577" y="22472"/>
                </a:lnTo>
                <a:lnTo>
                  <a:pt x="41572" y="25069"/>
                </a:lnTo>
                <a:lnTo>
                  <a:pt x="33130" y="28962"/>
                </a:lnTo>
                <a:lnTo>
                  <a:pt x="25103" y="34243"/>
                </a:lnTo>
                <a:lnTo>
                  <a:pt x="17394" y="40833"/>
                </a:lnTo>
                <a:lnTo>
                  <a:pt x="10407" y="48679"/>
                </a:lnTo>
                <a:lnTo>
                  <a:pt x="5002" y="57838"/>
                </a:lnTo>
                <a:lnTo>
                  <a:pt x="1522" y="68214"/>
                </a:lnTo>
                <a:lnTo>
                  <a:pt x="0" y="79433"/>
                </a:lnTo>
                <a:lnTo>
                  <a:pt x="416" y="90954"/>
                </a:lnTo>
                <a:lnTo>
                  <a:pt x="2559" y="102428"/>
                </a:lnTo>
                <a:lnTo>
                  <a:pt x="6420" y="113232"/>
                </a:lnTo>
                <a:lnTo>
                  <a:pt x="12277" y="122422"/>
                </a:lnTo>
                <a:lnTo>
                  <a:pt x="20097" y="129629"/>
                </a:lnTo>
                <a:lnTo>
                  <a:pt x="29431" y="134823"/>
                </a:lnTo>
                <a:lnTo>
                  <a:pt x="39604" y="138033"/>
                </a:lnTo>
                <a:lnTo>
                  <a:pt x="50143" y="139487"/>
                </a:lnTo>
                <a:lnTo>
                  <a:pt x="60640" y="139365"/>
                </a:lnTo>
                <a:lnTo>
                  <a:pt x="70682" y="137705"/>
                </a:lnTo>
                <a:lnTo>
                  <a:pt x="80093" y="134664"/>
                </a:lnTo>
                <a:lnTo>
                  <a:pt x="88733" y="130337"/>
                </a:lnTo>
                <a:lnTo>
                  <a:pt x="96399" y="124686"/>
                </a:lnTo>
                <a:lnTo>
                  <a:pt x="103076" y="117809"/>
                </a:lnTo>
                <a:lnTo>
                  <a:pt x="108902" y="109921"/>
                </a:lnTo>
                <a:lnTo>
                  <a:pt x="114058" y="101256"/>
                </a:lnTo>
                <a:lnTo>
                  <a:pt x="118706" y="92021"/>
                </a:lnTo>
                <a:lnTo>
                  <a:pt x="122660" y="82380"/>
                </a:lnTo>
                <a:lnTo>
                  <a:pt x="125413" y="72455"/>
                </a:lnTo>
                <a:lnTo>
                  <a:pt x="126777" y="62340"/>
                </a:lnTo>
                <a:lnTo>
                  <a:pt x="126709" y="52260"/>
                </a:lnTo>
                <a:lnTo>
                  <a:pt x="125143" y="42565"/>
                </a:lnTo>
                <a:lnTo>
                  <a:pt x="122203" y="33423"/>
                </a:lnTo>
                <a:lnTo>
                  <a:pt x="118251" y="25121"/>
                </a:lnTo>
                <a:lnTo>
                  <a:pt x="113296" y="17338"/>
                </a:lnTo>
                <a:lnTo>
                  <a:pt x="105789" y="9392"/>
                </a:lnTo>
                <a:lnTo>
                  <a:pt x="9308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1422568" y="2699076"/>
            <a:ext cx="101893" cy="407226"/>
          </a:xfrm>
          <a:custGeom>
            <a:avLst/>
            <a:gdLst/>
            <a:ahLst/>
            <a:cxnLst/>
            <a:rect l="0" t="0" r="0" b="0"/>
            <a:pathLst>
              <a:path w="101893" h="407226">
                <a:moveTo>
                  <a:pt x="80835" y="407225"/>
                </a:moveTo>
                <a:lnTo>
                  <a:pt x="77901" y="395490"/>
                </a:lnTo>
                <a:lnTo>
                  <a:pt x="75119" y="384361"/>
                </a:lnTo>
                <a:lnTo>
                  <a:pt x="72219" y="372767"/>
                </a:lnTo>
                <a:lnTo>
                  <a:pt x="69179" y="360779"/>
                </a:lnTo>
                <a:lnTo>
                  <a:pt x="66014" y="348767"/>
                </a:lnTo>
                <a:lnTo>
                  <a:pt x="62750" y="336960"/>
                </a:lnTo>
                <a:lnTo>
                  <a:pt x="59412" y="325261"/>
                </a:lnTo>
                <a:lnTo>
                  <a:pt x="56021" y="313344"/>
                </a:lnTo>
                <a:lnTo>
                  <a:pt x="52592" y="301031"/>
                </a:lnTo>
                <a:lnTo>
                  <a:pt x="49137" y="288305"/>
                </a:lnTo>
                <a:lnTo>
                  <a:pt x="45665" y="275223"/>
                </a:lnTo>
                <a:lnTo>
                  <a:pt x="42180" y="261862"/>
                </a:lnTo>
                <a:lnTo>
                  <a:pt x="38687" y="248296"/>
                </a:lnTo>
                <a:lnTo>
                  <a:pt x="35189" y="234582"/>
                </a:lnTo>
                <a:lnTo>
                  <a:pt x="31687" y="220765"/>
                </a:lnTo>
                <a:lnTo>
                  <a:pt x="28182" y="206877"/>
                </a:lnTo>
                <a:lnTo>
                  <a:pt x="24676" y="192940"/>
                </a:lnTo>
                <a:lnTo>
                  <a:pt x="21174" y="178970"/>
                </a:lnTo>
                <a:lnTo>
                  <a:pt x="17839" y="164978"/>
                </a:lnTo>
                <a:lnTo>
                  <a:pt x="14978" y="150970"/>
                </a:lnTo>
                <a:lnTo>
                  <a:pt x="12718" y="136957"/>
                </a:lnTo>
                <a:lnTo>
                  <a:pt x="10862" y="123106"/>
                </a:lnTo>
                <a:lnTo>
                  <a:pt x="9001" y="109725"/>
                </a:lnTo>
                <a:lnTo>
                  <a:pt x="6899" y="96942"/>
                </a:lnTo>
                <a:lnTo>
                  <a:pt x="4655" y="84561"/>
                </a:lnTo>
                <a:lnTo>
                  <a:pt x="2602" y="72174"/>
                </a:lnTo>
                <a:lnTo>
                  <a:pt x="933" y="59549"/>
                </a:lnTo>
                <a:lnTo>
                  <a:pt x="0" y="46951"/>
                </a:lnTo>
                <a:lnTo>
                  <a:pt x="363" y="35018"/>
                </a:lnTo>
                <a:lnTo>
                  <a:pt x="2216" y="24079"/>
                </a:lnTo>
                <a:lnTo>
                  <a:pt x="5751" y="14616"/>
                </a:lnTo>
                <a:lnTo>
                  <a:pt x="11324" y="7396"/>
                </a:lnTo>
                <a:lnTo>
                  <a:pt x="18917" y="2625"/>
                </a:lnTo>
                <a:lnTo>
                  <a:pt x="27912" y="203"/>
                </a:lnTo>
                <a:lnTo>
                  <a:pt x="37319" y="0"/>
                </a:lnTo>
                <a:lnTo>
                  <a:pt x="46526" y="1710"/>
                </a:lnTo>
                <a:lnTo>
                  <a:pt x="55313" y="4939"/>
                </a:lnTo>
                <a:lnTo>
                  <a:pt x="63667" y="9305"/>
                </a:lnTo>
                <a:lnTo>
                  <a:pt x="71645" y="14485"/>
                </a:lnTo>
                <a:lnTo>
                  <a:pt x="79028" y="19930"/>
                </a:lnTo>
                <a:lnTo>
                  <a:pt x="86027" y="25392"/>
                </a:lnTo>
                <a:lnTo>
                  <a:pt x="93260" y="31348"/>
                </a:lnTo>
                <a:lnTo>
                  <a:pt x="101892" y="387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1408647" y="2895731"/>
            <a:ext cx="136871" cy="21058"/>
          </a:xfrm>
          <a:custGeom>
            <a:avLst/>
            <a:gdLst/>
            <a:ahLst/>
            <a:cxnLst/>
            <a:rect l="0" t="0" r="0" b="0"/>
            <a:pathLst>
              <a:path w="136871" h="21058">
                <a:moveTo>
                  <a:pt x="136870" y="0"/>
                </a:moveTo>
                <a:lnTo>
                  <a:pt x="128069" y="2934"/>
                </a:lnTo>
                <a:lnTo>
                  <a:pt x="119722" y="5716"/>
                </a:lnTo>
                <a:lnTo>
                  <a:pt x="111024" y="8607"/>
                </a:lnTo>
                <a:lnTo>
                  <a:pt x="101903" y="11301"/>
                </a:lnTo>
                <a:lnTo>
                  <a:pt x="92407" y="13170"/>
                </a:lnTo>
                <a:lnTo>
                  <a:pt x="82615" y="13936"/>
                </a:lnTo>
                <a:lnTo>
                  <a:pt x="72601" y="13969"/>
                </a:lnTo>
                <a:lnTo>
                  <a:pt x="62428" y="14064"/>
                </a:lnTo>
                <a:lnTo>
                  <a:pt x="52150" y="14682"/>
                </a:lnTo>
                <a:lnTo>
                  <a:pt x="42066" y="15786"/>
                </a:lnTo>
                <a:lnTo>
                  <a:pt x="31619" y="17112"/>
                </a:lnTo>
                <a:lnTo>
                  <a:pt x="18774" y="18784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1790564" y="2927317"/>
            <a:ext cx="96429" cy="147771"/>
          </a:xfrm>
          <a:custGeom>
            <a:avLst/>
            <a:gdLst/>
            <a:ahLst/>
            <a:cxnLst/>
            <a:rect l="0" t="0" r="0" b="0"/>
            <a:pathLst>
              <a:path w="96429" h="147771">
                <a:moveTo>
                  <a:pt x="49751" y="0"/>
                </a:moveTo>
                <a:lnTo>
                  <a:pt x="41017" y="3068"/>
                </a:lnTo>
                <a:lnTo>
                  <a:pt x="33310" y="7130"/>
                </a:lnTo>
                <a:lnTo>
                  <a:pt x="25917" y="12627"/>
                </a:lnTo>
                <a:lnTo>
                  <a:pt x="19002" y="19560"/>
                </a:lnTo>
                <a:lnTo>
                  <a:pt x="13120" y="28006"/>
                </a:lnTo>
                <a:lnTo>
                  <a:pt x="8501" y="37856"/>
                </a:lnTo>
                <a:lnTo>
                  <a:pt x="5062" y="48867"/>
                </a:lnTo>
                <a:lnTo>
                  <a:pt x="2588" y="60769"/>
                </a:lnTo>
                <a:lnTo>
                  <a:pt x="858" y="73320"/>
                </a:lnTo>
                <a:lnTo>
                  <a:pt x="0" y="86168"/>
                </a:lnTo>
                <a:lnTo>
                  <a:pt x="472" y="98866"/>
                </a:lnTo>
                <a:lnTo>
                  <a:pt x="2428" y="111168"/>
                </a:lnTo>
                <a:lnTo>
                  <a:pt x="6046" y="122547"/>
                </a:lnTo>
                <a:lnTo>
                  <a:pt x="11680" y="132131"/>
                </a:lnTo>
                <a:lnTo>
                  <a:pt x="19318" y="139602"/>
                </a:lnTo>
                <a:lnTo>
                  <a:pt x="28345" y="144804"/>
                </a:lnTo>
                <a:lnTo>
                  <a:pt x="37774" y="147487"/>
                </a:lnTo>
                <a:lnTo>
                  <a:pt x="46996" y="147770"/>
                </a:lnTo>
                <a:lnTo>
                  <a:pt x="55794" y="145877"/>
                </a:lnTo>
                <a:lnTo>
                  <a:pt x="64154" y="141957"/>
                </a:lnTo>
                <a:lnTo>
                  <a:pt x="72137" y="136285"/>
                </a:lnTo>
                <a:lnTo>
                  <a:pt x="79497" y="129057"/>
                </a:lnTo>
                <a:lnTo>
                  <a:pt x="85696" y="120312"/>
                </a:lnTo>
                <a:lnTo>
                  <a:pt x="90531" y="110213"/>
                </a:lnTo>
                <a:lnTo>
                  <a:pt x="93949" y="99180"/>
                </a:lnTo>
                <a:lnTo>
                  <a:pt x="95877" y="87782"/>
                </a:lnTo>
                <a:lnTo>
                  <a:pt x="96428" y="76382"/>
                </a:lnTo>
                <a:lnTo>
                  <a:pt x="95680" y="65287"/>
                </a:lnTo>
                <a:lnTo>
                  <a:pt x="93591" y="54837"/>
                </a:lnTo>
                <a:lnTo>
                  <a:pt x="90258" y="45148"/>
                </a:lnTo>
                <a:lnTo>
                  <a:pt x="85735" y="36319"/>
                </a:lnTo>
                <a:lnTo>
                  <a:pt x="79950" y="28527"/>
                </a:lnTo>
                <a:lnTo>
                  <a:pt x="72998" y="21769"/>
                </a:lnTo>
                <a:lnTo>
                  <a:pt x="65538" y="16042"/>
                </a:lnTo>
                <a:lnTo>
                  <a:pt x="57970" y="10872"/>
                </a:lnTo>
                <a:lnTo>
                  <a:pt x="49633" y="5803"/>
                </a:lnTo>
                <a:lnTo>
                  <a:pt x="3922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1958842" y="2927317"/>
            <a:ext cx="104732" cy="138587"/>
          </a:xfrm>
          <a:custGeom>
            <a:avLst/>
            <a:gdLst/>
            <a:ahLst/>
            <a:cxnLst/>
            <a:rect l="0" t="0" r="0" b="0"/>
            <a:pathLst>
              <a:path w="104732" h="138587">
                <a:moveTo>
                  <a:pt x="7815" y="21057"/>
                </a:moveTo>
                <a:lnTo>
                  <a:pt x="4948" y="29925"/>
                </a:lnTo>
                <a:lnTo>
                  <a:pt x="2806" y="38912"/>
                </a:lnTo>
                <a:lnTo>
                  <a:pt x="1208" y="48903"/>
                </a:lnTo>
                <a:lnTo>
                  <a:pt x="200" y="59710"/>
                </a:lnTo>
                <a:lnTo>
                  <a:pt x="0" y="70873"/>
                </a:lnTo>
                <a:lnTo>
                  <a:pt x="660" y="82074"/>
                </a:lnTo>
                <a:lnTo>
                  <a:pt x="2244" y="93013"/>
                </a:lnTo>
                <a:lnTo>
                  <a:pt x="4905" y="103349"/>
                </a:lnTo>
                <a:lnTo>
                  <a:pt x="8630" y="112953"/>
                </a:lnTo>
                <a:lnTo>
                  <a:pt x="13588" y="121552"/>
                </a:lnTo>
                <a:lnTo>
                  <a:pt x="20198" y="128656"/>
                </a:lnTo>
                <a:lnTo>
                  <a:pt x="28526" y="134125"/>
                </a:lnTo>
                <a:lnTo>
                  <a:pt x="38033" y="137645"/>
                </a:lnTo>
                <a:lnTo>
                  <a:pt x="47792" y="138586"/>
                </a:lnTo>
                <a:lnTo>
                  <a:pt x="57234" y="136845"/>
                </a:lnTo>
                <a:lnTo>
                  <a:pt x="66011" y="132762"/>
                </a:lnTo>
                <a:lnTo>
                  <a:pt x="73827" y="126824"/>
                </a:lnTo>
                <a:lnTo>
                  <a:pt x="80634" y="119502"/>
                </a:lnTo>
                <a:lnTo>
                  <a:pt x="86560" y="111183"/>
                </a:lnTo>
                <a:lnTo>
                  <a:pt x="91790" y="102163"/>
                </a:lnTo>
                <a:lnTo>
                  <a:pt x="96492" y="92658"/>
                </a:lnTo>
                <a:lnTo>
                  <a:pt x="100484" y="82821"/>
                </a:lnTo>
                <a:lnTo>
                  <a:pt x="103261" y="72757"/>
                </a:lnTo>
                <a:lnTo>
                  <a:pt x="104647" y="62545"/>
                </a:lnTo>
                <a:lnTo>
                  <a:pt x="104731" y="52304"/>
                </a:lnTo>
                <a:lnTo>
                  <a:pt x="103603" y="40989"/>
                </a:lnTo>
                <a:lnTo>
                  <a:pt x="100046" y="25372"/>
                </a:lnTo>
                <a:lnTo>
                  <a:pt x="9204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2124585" y="2874674"/>
            <a:ext cx="147399" cy="143973"/>
          </a:xfrm>
          <a:custGeom>
            <a:avLst/>
            <a:gdLst/>
            <a:ahLst/>
            <a:cxnLst/>
            <a:rect l="0" t="0" r="0" b="0"/>
            <a:pathLst>
              <a:path w="147399" h="143973">
                <a:moveTo>
                  <a:pt x="0" y="73699"/>
                </a:moveTo>
                <a:lnTo>
                  <a:pt x="5800" y="82501"/>
                </a:lnTo>
                <a:lnTo>
                  <a:pt x="10724" y="90847"/>
                </a:lnTo>
                <a:lnTo>
                  <a:pt x="15227" y="99546"/>
                </a:lnTo>
                <a:lnTo>
                  <a:pt x="19448" y="108667"/>
                </a:lnTo>
                <a:lnTo>
                  <a:pt x="23461" y="118162"/>
                </a:lnTo>
                <a:lnTo>
                  <a:pt x="27285" y="127926"/>
                </a:lnTo>
                <a:lnTo>
                  <a:pt x="29641" y="136880"/>
                </a:lnTo>
                <a:lnTo>
                  <a:pt x="29084" y="142640"/>
                </a:lnTo>
                <a:lnTo>
                  <a:pt x="26365" y="143972"/>
                </a:lnTo>
                <a:lnTo>
                  <a:pt x="22235" y="141566"/>
                </a:lnTo>
                <a:lnTo>
                  <a:pt x="17494" y="136321"/>
                </a:lnTo>
                <a:lnTo>
                  <a:pt x="13069" y="128784"/>
                </a:lnTo>
                <a:lnTo>
                  <a:pt x="9430" y="119432"/>
                </a:lnTo>
                <a:lnTo>
                  <a:pt x="6816" y="108865"/>
                </a:lnTo>
                <a:lnTo>
                  <a:pt x="5427" y="97763"/>
                </a:lnTo>
                <a:lnTo>
                  <a:pt x="5242" y="86553"/>
                </a:lnTo>
                <a:lnTo>
                  <a:pt x="6405" y="75581"/>
                </a:lnTo>
                <a:lnTo>
                  <a:pt x="9304" y="65211"/>
                </a:lnTo>
                <a:lnTo>
                  <a:pt x="13993" y="55575"/>
                </a:lnTo>
                <a:lnTo>
                  <a:pt x="20241" y="46781"/>
                </a:lnTo>
                <a:lnTo>
                  <a:pt x="27722" y="39011"/>
                </a:lnTo>
                <a:lnTo>
                  <a:pt x="36123" y="32264"/>
                </a:lnTo>
                <a:lnTo>
                  <a:pt x="45185" y="26391"/>
                </a:lnTo>
                <a:lnTo>
                  <a:pt x="54712" y="21204"/>
                </a:lnTo>
                <a:lnTo>
                  <a:pt x="64566" y="16530"/>
                </a:lnTo>
                <a:lnTo>
                  <a:pt x="74809" y="12388"/>
                </a:lnTo>
                <a:lnTo>
                  <a:pt x="85678" y="8978"/>
                </a:lnTo>
                <a:lnTo>
                  <a:pt x="97235" y="6350"/>
                </a:lnTo>
                <a:lnTo>
                  <a:pt x="108804" y="4411"/>
                </a:lnTo>
                <a:lnTo>
                  <a:pt x="120197" y="2817"/>
                </a:lnTo>
                <a:lnTo>
                  <a:pt x="132416" y="1426"/>
                </a:lnTo>
                <a:lnTo>
                  <a:pt x="14739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486444" y="2830457"/>
            <a:ext cx="132981" cy="193460"/>
          </a:xfrm>
          <a:custGeom>
            <a:avLst/>
            <a:gdLst/>
            <a:ahLst/>
            <a:cxnLst/>
            <a:rect l="0" t="0" r="0" b="0"/>
            <a:pathLst>
              <a:path w="132981" h="193460">
                <a:moveTo>
                  <a:pt x="132980" y="23160"/>
                </a:moveTo>
                <a:lnTo>
                  <a:pt x="127046" y="17360"/>
                </a:lnTo>
                <a:lnTo>
                  <a:pt x="120841" y="12436"/>
                </a:lnTo>
                <a:lnTo>
                  <a:pt x="113741" y="7942"/>
                </a:lnTo>
                <a:lnTo>
                  <a:pt x="105627" y="4067"/>
                </a:lnTo>
                <a:lnTo>
                  <a:pt x="96333" y="1350"/>
                </a:lnTo>
                <a:lnTo>
                  <a:pt x="85894" y="0"/>
                </a:lnTo>
                <a:lnTo>
                  <a:pt x="74814" y="71"/>
                </a:lnTo>
                <a:lnTo>
                  <a:pt x="63925" y="1637"/>
                </a:lnTo>
                <a:lnTo>
                  <a:pt x="53687" y="4585"/>
                </a:lnTo>
                <a:lnTo>
                  <a:pt x="44359" y="8834"/>
                </a:lnTo>
                <a:lnTo>
                  <a:pt x="36167" y="14427"/>
                </a:lnTo>
                <a:lnTo>
                  <a:pt x="29103" y="21265"/>
                </a:lnTo>
                <a:lnTo>
                  <a:pt x="23003" y="29296"/>
                </a:lnTo>
                <a:lnTo>
                  <a:pt x="17657" y="38588"/>
                </a:lnTo>
                <a:lnTo>
                  <a:pt x="12872" y="49062"/>
                </a:lnTo>
                <a:lnTo>
                  <a:pt x="8655" y="60519"/>
                </a:lnTo>
                <a:lnTo>
                  <a:pt x="5193" y="72733"/>
                </a:lnTo>
                <a:lnTo>
                  <a:pt x="2535" y="85504"/>
                </a:lnTo>
                <a:lnTo>
                  <a:pt x="749" y="98673"/>
                </a:lnTo>
                <a:lnTo>
                  <a:pt x="0" y="112118"/>
                </a:lnTo>
                <a:lnTo>
                  <a:pt x="281" y="125746"/>
                </a:lnTo>
                <a:lnTo>
                  <a:pt x="1605" y="139168"/>
                </a:lnTo>
                <a:lnTo>
                  <a:pt x="4090" y="151728"/>
                </a:lnTo>
                <a:lnTo>
                  <a:pt x="7696" y="163128"/>
                </a:lnTo>
                <a:lnTo>
                  <a:pt x="12574" y="173088"/>
                </a:lnTo>
                <a:lnTo>
                  <a:pt x="19130" y="181182"/>
                </a:lnTo>
                <a:lnTo>
                  <a:pt x="27422" y="187356"/>
                </a:lnTo>
                <a:lnTo>
                  <a:pt x="36905" y="191536"/>
                </a:lnTo>
                <a:lnTo>
                  <a:pt x="46647" y="193459"/>
                </a:lnTo>
                <a:lnTo>
                  <a:pt x="56079" y="193209"/>
                </a:lnTo>
                <a:lnTo>
                  <a:pt x="64907" y="191437"/>
                </a:lnTo>
                <a:lnTo>
                  <a:pt x="73909" y="189010"/>
                </a:lnTo>
                <a:lnTo>
                  <a:pt x="84986" y="185718"/>
                </a:lnTo>
                <a:lnTo>
                  <a:pt x="101395" y="18108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2667035" y="2885203"/>
            <a:ext cx="105743" cy="136688"/>
          </a:xfrm>
          <a:custGeom>
            <a:avLst/>
            <a:gdLst/>
            <a:ahLst/>
            <a:cxnLst/>
            <a:rect l="0" t="0" r="0" b="0"/>
            <a:pathLst>
              <a:path w="105743" h="136688">
                <a:moveTo>
                  <a:pt x="89260" y="21057"/>
                </a:moveTo>
                <a:lnTo>
                  <a:pt x="83258" y="15323"/>
                </a:lnTo>
                <a:lnTo>
                  <a:pt x="76413" y="11039"/>
                </a:lnTo>
                <a:lnTo>
                  <a:pt x="68030" y="7847"/>
                </a:lnTo>
                <a:lnTo>
                  <a:pt x="58575" y="6004"/>
                </a:lnTo>
                <a:lnTo>
                  <a:pt x="48909" y="6252"/>
                </a:lnTo>
                <a:lnTo>
                  <a:pt x="39559" y="8817"/>
                </a:lnTo>
                <a:lnTo>
                  <a:pt x="30860" y="13465"/>
                </a:lnTo>
                <a:lnTo>
                  <a:pt x="23105" y="19786"/>
                </a:lnTo>
                <a:lnTo>
                  <a:pt x="16346" y="27371"/>
                </a:lnTo>
                <a:lnTo>
                  <a:pt x="10624" y="36038"/>
                </a:lnTo>
                <a:lnTo>
                  <a:pt x="6064" y="45823"/>
                </a:lnTo>
                <a:lnTo>
                  <a:pt x="2630" y="56655"/>
                </a:lnTo>
                <a:lnTo>
                  <a:pt x="474" y="68199"/>
                </a:lnTo>
                <a:lnTo>
                  <a:pt x="0" y="79946"/>
                </a:lnTo>
                <a:lnTo>
                  <a:pt x="1279" y="91579"/>
                </a:lnTo>
                <a:lnTo>
                  <a:pt x="4256" y="102662"/>
                </a:lnTo>
                <a:lnTo>
                  <a:pt x="8921" y="112572"/>
                </a:lnTo>
                <a:lnTo>
                  <a:pt x="15096" y="121077"/>
                </a:lnTo>
                <a:lnTo>
                  <a:pt x="22494" y="127956"/>
                </a:lnTo>
                <a:lnTo>
                  <a:pt x="30823" y="132836"/>
                </a:lnTo>
                <a:lnTo>
                  <a:pt x="39823" y="135706"/>
                </a:lnTo>
                <a:lnTo>
                  <a:pt x="49136" y="136687"/>
                </a:lnTo>
                <a:lnTo>
                  <a:pt x="58307" y="135841"/>
                </a:lnTo>
                <a:lnTo>
                  <a:pt x="67098" y="133383"/>
                </a:lnTo>
                <a:lnTo>
                  <a:pt x="75305" y="129465"/>
                </a:lnTo>
                <a:lnTo>
                  <a:pt x="82672" y="124094"/>
                </a:lnTo>
                <a:lnTo>
                  <a:pt x="89141" y="117406"/>
                </a:lnTo>
                <a:lnTo>
                  <a:pt x="94655" y="109476"/>
                </a:lnTo>
                <a:lnTo>
                  <a:pt x="99069" y="100250"/>
                </a:lnTo>
                <a:lnTo>
                  <a:pt x="102406" y="89826"/>
                </a:lnTo>
                <a:lnTo>
                  <a:pt x="104666" y="78572"/>
                </a:lnTo>
                <a:lnTo>
                  <a:pt x="105742" y="67026"/>
                </a:lnTo>
                <a:lnTo>
                  <a:pt x="105689" y="55530"/>
                </a:lnTo>
                <a:lnTo>
                  <a:pt x="104653" y="44474"/>
                </a:lnTo>
                <a:lnTo>
                  <a:pt x="102578" y="33195"/>
                </a:lnTo>
                <a:lnTo>
                  <a:pt x="98166" y="19589"/>
                </a:lnTo>
                <a:lnTo>
                  <a:pt x="8926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2834595" y="2885203"/>
            <a:ext cx="111214" cy="135170"/>
          </a:xfrm>
          <a:custGeom>
            <a:avLst/>
            <a:gdLst/>
            <a:ahLst/>
            <a:cxnLst/>
            <a:rect l="0" t="0" r="0" b="0"/>
            <a:pathLst>
              <a:path w="111214" h="135170">
                <a:moveTo>
                  <a:pt x="16456" y="10528"/>
                </a:moveTo>
                <a:lnTo>
                  <a:pt x="10723" y="19397"/>
                </a:lnTo>
                <a:lnTo>
                  <a:pt x="6439" y="28383"/>
                </a:lnTo>
                <a:lnTo>
                  <a:pt x="3237" y="38374"/>
                </a:lnTo>
                <a:lnTo>
                  <a:pt x="1049" y="49182"/>
                </a:lnTo>
                <a:lnTo>
                  <a:pt x="0" y="60345"/>
                </a:lnTo>
                <a:lnTo>
                  <a:pt x="63" y="71546"/>
                </a:lnTo>
                <a:lnTo>
                  <a:pt x="1233" y="82485"/>
                </a:lnTo>
                <a:lnTo>
                  <a:pt x="3609" y="92821"/>
                </a:lnTo>
                <a:lnTo>
                  <a:pt x="7136" y="102429"/>
                </a:lnTo>
                <a:lnTo>
                  <a:pt x="11791" y="111201"/>
                </a:lnTo>
                <a:lnTo>
                  <a:pt x="17664" y="118953"/>
                </a:lnTo>
                <a:lnTo>
                  <a:pt x="24688" y="125676"/>
                </a:lnTo>
                <a:lnTo>
                  <a:pt x="32676" y="131022"/>
                </a:lnTo>
                <a:lnTo>
                  <a:pt x="41408" y="134258"/>
                </a:lnTo>
                <a:lnTo>
                  <a:pt x="50679" y="135169"/>
                </a:lnTo>
                <a:lnTo>
                  <a:pt x="60004" y="133831"/>
                </a:lnTo>
                <a:lnTo>
                  <a:pt x="68652" y="130349"/>
                </a:lnTo>
                <a:lnTo>
                  <a:pt x="76278" y="125008"/>
                </a:lnTo>
                <a:lnTo>
                  <a:pt x="82889" y="118188"/>
                </a:lnTo>
                <a:lnTo>
                  <a:pt x="88645" y="110256"/>
                </a:lnTo>
                <a:lnTo>
                  <a:pt x="93736" y="101515"/>
                </a:lnTo>
                <a:lnTo>
                  <a:pt x="98175" y="92039"/>
                </a:lnTo>
                <a:lnTo>
                  <a:pt x="101792" y="81694"/>
                </a:lnTo>
                <a:lnTo>
                  <a:pt x="104564" y="70484"/>
                </a:lnTo>
                <a:lnTo>
                  <a:pt x="106600" y="58751"/>
                </a:lnTo>
                <a:lnTo>
                  <a:pt x="108272" y="45743"/>
                </a:lnTo>
                <a:lnTo>
                  <a:pt x="109725" y="28079"/>
                </a:lnTo>
                <a:lnTo>
                  <a:pt x="11121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2977393" y="2879617"/>
            <a:ext cx="168457" cy="142457"/>
          </a:xfrm>
          <a:custGeom>
            <a:avLst/>
            <a:gdLst/>
            <a:ahLst/>
            <a:cxnLst/>
            <a:rect l="0" t="0" r="0" b="0"/>
            <a:pathLst>
              <a:path w="168457" h="142457">
                <a:moveTo>
                  <a:pt x="0" y="26643"/>
                </a:moveTo>
                <a:lnTo>
                  <a:pt x="5801" y="32577"/>
                </a:lnTo>
                <a:lnTo>
                  <a:pt x="10724" y="38782"/>
                </a:lnTo>
                <a:lnTo>
                  <a:pt x="15227" y="45878"/>
                </a:lnTo>
                <a:lnTo>
                  <a:pt x="19448" y="53818"/>
                </a:lnTo>
                <a:lnTo>
                  <a:pt x="23461" y="62465"/>
                </a:lnTo>
                <a:lnTo>
                  <a:pt x="27323" y="71659"/>
                </a:lnTo>
                <a:lnTo>
                  <a:pt x="31075" y="81259"/>
                </a:lnTo>
                <a:lnTo>
                  <a:pt x="34751" y="91148"/>
                </a:lnTo>
                <a:lnTo>
                  <a:pt x="38373" y="101241"/>
                </a:lnTo>
                <a:lnTo>
                  <a:pt x="41959" y="111475"/>
                </a:lnTo>
                <a:lnTo>
                  <a:pt x="45519" y="121804"/>
                </a:lnTo>
                <a:lnTo>
                  <a:pt x="49039" y="132120"/>
                </a:lnTo>
                <a:lnTo>
                  <a:pt x="51662" y="139648"/>
                </a:lnTo>
                <a:lnTo>
                  <a:pt x="52353" y="140946"/>
                </a:lnTo>
                <a:lnTo>
                  <a:pt x="51509" y="137064"/>
                </a:lnTo>
                <a:lnTo>
                  <a:pt x="49842" y="129502"/>
                </a:lnTo>
                <a:lnTo>
                  <a:pt x="48035" y="119165"/>
                </a:lnTo>
                <a:lnTo>
                  <a:pt x="46446" y="106738"/>
                </a:lnTo>
                <a:lnTo>
                  <a:pt x="45022" y="93100"/>
                </a:lnTo>
                <a:lnTo>
                  <a:pt x="43441" y="79305"/>
                </a:lnTo>
                <a:lnTo>
                  <a:pt x="41531" y="65939"/>
                </a:lnTo>
                <a:lnTo>
                  <a:pt x="39753" y="53179"/>
                </a:lnTo>
                <a:lnTo>
                  <a:pt x="39076" y="40992"/>
                </a:lnTo>
                <a:lnTo>
                  <a:pt x="39961" y="29291"/>
                </a:lnTo>
                <a:lnTo>
                  <a:pt x="42541" y="18618"/>
                </a:lnTo>
                <a:lnTo>
                  <a:pt x="46872" y="10105"/>
                </a:lnTo>
                <a:lnTo>
                  <a:pt x="52790" y="4198"/>
                </a:lnTo>
                <a:lnTo>
                  <a:pt x="60001" y="876"/>
                </a:lnTo>
                <a:lnTo>
                  <a:pt x="68196" y="0"/>
                </a:lnTo>
                <a:lnTo>
                  <a:pt x="77099" y="1231"/>
                </a:lnTo>
                <a:lnTo>
                  <a:pt x="86174" y="4293"/>
                </a:lnTo>
                <a:lnTo>
                  <a:pt x="94653" y="9072"/>
                </a:lnTo>
                <a:lnTo>
                  <a:pt x="102171" y="15352"/>
                </a:lnTo>
                <a:lnTo>
                  <a:pt x="108878" y="22836"/>
                </a:lnTo>
                <a:lnTo>
                  <a:pt x="115232" y="31228"/>
                </a:lnTo>
                <a:lnTo>
                  <a:pt x="121543" y="40279"/>
                </a:lnTo>
                <a:lnTo>
                  <a:pt x="127784" y="49797"/>
                </a:lnTo>
                <a:lnTo>
                  <a:pt x="133682" y="59639"/>
                </a:lnTo>
                <a:lnTo>
                  <a:pt x="139099" y="69703"/>
                </a:lnTo>
                <a:lnTo>
                  <a:pt x="144043" y="79919"/>
                </a:lnTo>
                <a:lnTo>
                  <a:pt x="148591" y="90238"/>
                </a:lnTo>
                <a:lnTo>
                  <a:pt x="152828" y="100612"/>
                </a:lnTo>
                <a:lnTo>
                  <a:pt x="156687" y="110564"/>
                </a:lnTo>
                <a:lnTo>
                  <a:pt x="160317" y="120165"/>
                </a:lnTo>
                <a:lnTo>
                  <a:pt x="164039" y="130259"/>
                </a:lnTo>
                <a:lnTo>
                  <a:pt x="168456" y="1424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3198491" y="2685161"/>
            <a:ext cx="21059" cy="284271"/>
          </a:xfrm>
          <a:custGeom>
            <a:avLst/>
            <a:gdLst/>
            <a:ahLst/>
            <a:cxnLst/>
            <a:rect l="0" t="0" r="0" b="0"/>
            <a:pathLst>
              <a:path w="21059" h="284271">
                <a:moveTo>
                  <a:pt x="0" y="0"/>
                </a:moveTo>
                <a:lnTo>
                  <a:pt x="0" y="11802"/>
                </a:lnTo>
                <a:lnTo>
                  <a:pt x="0" y="23572"/>
                </a:lnTo>
                <a:lnTo>
                  <a:pt x="5" y="36466"/>
                </a:lnTo>
                <a:lnTo>
                  <a:pt x="178" y="50487"/>
                </a:lnTo>
                <a:lnTo>
                  <a:pt x="826" y="65464"/>
                </a:lnTo>
                <a:lnTo>
                  <a:pt x="2075" y="81186"/>
                </a:lnTo>
                <a:lnTo>
                  <a:pt x="3728" y="97462"/>
                </a:lnTo>
                <a:lnTo>
                  <a:pt x="5376" y="114134"/>
                </a:lnTo>
                <a:lnTo>
                  <a:pt x="6779" y="131080"/>
                </a:lnTo>
                <a:lnTo>
                  <a:pt x="7872" y="148050"/>
                </a:lnTo>
                <a:lnTo>
                  <a:pt x="8679" y="164677"/>
                </a:lnTo>
                <a:lnTo>
                  <a:pt x="9262" y="180783"/>
                </a:lnTo>
                <a:lnTo>
                  <a:pt x="9840" y="196209"/>
                </a:lnTo>
                <a:lnTo>
                  <a:pt x="10768" y="210729"/>
                </a:lnTo>
                <a:lnTo>
                  <a:pt x="12207" y="224303"/>
                </a:lnTo>
                <a:lnTo>
                  <a:pt x="13999" y="236794"/>
                </a:lnTo>
                <a:lnTo>
                  <a:pt x="15927" y="249209"/>
                </a:lnTo>
                <a:lnTo>
                  <a:pt x="18165" y="263759"/>
                </a:lnTo>
                <a:lnTo>
                  <a:pt x="21058" y="2842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3103735" y="2769389"/>
            <a:ext cx="168457" cy="10530"/>
          </a:xfrm>
          <a:custGeom>
            <a:avLst/>
            <a:gdLst/>
            <a:ahLst/>
            <a:cxnLst/>
            <a:rect l="0" t="0" r="0" b="0"/>
            <a:pathLst>
              <a:path w="168457" h="10530">
                <a:moveTo>
                  <a:pt x="168456" y="0"/>
                </a:moveTo>
                <a:lnTo>
                  <a:pt x="159520" y="2867"/>
                </a:lnTo>
                <a:lnTo>
                  <a:pt x="149893" y="5009"/>
                </a:lnTo>
                <a:lnTo>
                  <a:pt x="138606" y="6612"/>
                </a:lnTo>
                <a:lnTo>
                  <a:pt x="125938" y="7793"/>
                </a:lnTo>
                <a:lnTo>
                  <a:pt x="112459" y="8641"/>
                </a:lnTo>
                <a:lnTo>
                  <a:pt x="98587" y="9239"/>
                </a:lnTo>
                <a:lnTo>
                  <a:pt x="84551" y="9653"/>
                </a:lnTo>
                <a:lnTo>
                  <a:pt x="70460" y="9937"/>
                </a:lnTo>
                <a:lnTo>
                  <a:pt x="56377" y="10130"/>
                </a:lnTo>
                <a:lnTo>
                  <a:pt x="42926" y="10261"/>
                </a:lnTo>
                <a:lnTo>
                  <a:pt x="29976" y="10364"/>
                </a:lnTo>
                <a:lnTo>
                  <a:pt x="16391" y="1044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3311112" y="2808067"/>
            <a:ext cx="76893" cy="121686"/>
          </a:xfrm>
          <a:custGeom>
            <a:avLst/>
            <a:gdLst/>
            <a:ahLst/>
            <a:cxnLst/>
            <a:rect l="0" t="0" r="0" b="0"/>
            <a:pathLst>
              <a:path w="76893" h="121686">
                <a:moveTo>
                  <a:pt x="3193" y="77136"/>
                </a:moveTo>
                <a:lnTo>
                  <a:pt x="6126" y="88871"/>
                </a:lnTo>
                <a:lnTo>
                  <a:pt x="8909" y="100000"/>
                </a:lnTo>
                <a:lnTo>
                  <a:pt x="11783" y="111500"/>
                </a:lnTo>
                <a:lnTo>
                  <a:pt x="13872" y="120028"/>
                </a:lnTo>
                <a:lnTo>
                  <a:pt x="14124" y="121685"/>
                </a:lnTo>
                <a:lnTo>
                  <a:pt x="12987" y="118390"/>
                </a:lnTo>
                <a:lnTo>
                  <a:pt x="10977" y="112176"/>
                </a:lnTo>
                <a:lnTo>
                  <a:pt x="8424" y="104264"/>
                </a:lnTo>
                <a:lnTo>
                  <a:pt x="5541" y="95344"/>
                </a:lnTo>
                <a:lnTo>
                  <a:pt x="2777" y="85654"/>
                </a:lnTo>
                <a:lnTo>
                  <a:pt x="826" y="75119"/>
                </a:lnTo>
                <a:lnTo>
                  <a:pt x="0" y="63759"/>
                </a:lnTo>
                <a:lnTo>
                  <a:pt x="428" y="52017"/>
                </a:lnTo>
                <a:lnTo>
                  <a:pt x="2235" y="40663"/>
                </a:lnTo>
                <a:lnTo>
                  <a:pt x="5349" y="30109"/>
                </a:lnTo>
                <a:lnTo>
                  <a:pt x="9881" y="20734"/>
                </a:lnTo>
                <a:lnTo>
                  <a:pt x="16194" y="13040"/>
                </a:lnTo>
                <a:lnTo>
                  <a:pt x="24316" y="7134"/>
                </a:lnTo>
                <a:lnTo>
                  <a:pt x="33583" y="2984"/>
                </a:lnTo>
                <a:lnTo>
                  <a:pt x="43833" y="312"/>
                </a:lnTo>
                <a:lnTo>
                  <a:pt x="57085" y="0"/>
                </a:lnTo>
                <a:lnTo>
                  <a:pt x="76892" y="343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3451175" y="2864146"/>
            <a:ext cx="63172" cy="73700"/>
          </a:xfrm>
          <a:custGeom>
            <a:avLst/>
            <a:gdLst/>
            <a:ahLst/>
            <a:cxnLst/>
            <a:rect l="0" t="0" r="0" b="0"/>
            <a:pathLst>
              <a:path w="63172" h="73700">
                <a:moveTo>
                  <a:pt x="0" y="0"/>
                </a:moveTo>
                <a:lnTo>
                  <a:pt x="3001" y="8734"/>
                </a:lnTo>
                <a:lnTo>
                  <a:pt x="6424" y="16440"/>
                </a:lnTo>
                <a:lnTo>
                  <a:pt x="10619" y="23843"/>
                </a:lnTo>
                <a:lnTo>
                  <a:pt x="15520" y="31104"/>
                </a:lnTo>
                <a:lnTo>
                  <a:pt x="21001" y="38282"/>
                </a:lnTo>
                <a:lnTo>
                  <a:pt x="26927" y="45399"/>
                </a:lnTo>
                <a:lnTo>
                  <a:pt x="33068" y="52168"/>
                </a:lnTo>
                <a:lnTo>
                  <a:pt x="39815" y="58673"/>
                </a:lnTo>
                <a:lnTo>
                  <a:pt x="48877" y="65487"/>
                </a:lnTo>
                <a:lnTo>
                  <a:pt x="63171" y="736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3451175" y="2811503"/>
            <a:ext cx="105286" cy="336913"/>
          </a:xfrm>
          <a:custGeom>
            <a:avLst/>
            <a:gdLst/>
            <a:ahLst/>
            <a:cxnLst/>
            <a:rect l="0" t="0" r="0" b="0"/>
            <a:pathLst>
              <a:path w="105286" h="336913">
                <a:moveTo>
                  <a:pt x="105285" y="0"/>
                </a:moveTo>
                <a:lnTo>
                  <a:pt x="102351" y="8869"/>
                </a:lnTo>
                <a:lnTo>
                  <a:pt x="99569" y="17855"/>
                </a:lnTo>
                <a:lnTo>
                  <a:pt x="96670" y="27851"/>
                </a:lnTo>
                <a:lnTo>
                  <a:pt x="93629" y="38831"/>
                </a:lnTo>
                <a:lnTo>
                  <a:pt x="90464" y="50643"/>
                </a:lnTo>
                <a:lnTo>
                  <a:pt x="87196" y="63101"/>
                </a:lnTo>
                <a:lnTo>
                  <a:pt x="83685" y="76039"/>
                </a:lnTo>
                <a:lnTo>
                  <a:pt x="79645" y="89320"/>
                </a:lnTo>
                <a:lnTo>
                  <a:pt x="74968" y="102837"/>
                </a:lnTo>
                <a:lnTo>
                  <a:pt x="69860" y="116352"/>
                </a:lnTo>
                <a:lnTo>
                  <a:pt x="64739" y="129506"/>
                </a:lnTo>
                <a:lnTo>
                  <a:pt x="59852" y="142141"/>
                </a:lnTo>
                <a:lnTo>
                  <a:pt x="55267" y="154593"/>
                </a:lnTo>
                <a:lnTo>
                  <a:pt x="50960" y="167560"/>
                </a:lnTo>
                <a:lnTo>
                  <a:pt x="46880" y="181396"/>
                </a:lnTo>
                <a:lnTo>
                  <a:pt x="42971" y="195962"/>
                </a:lnTo>
                <a:lnTo>
                  <a:pt x="39185" y="210819"/>
                </a:lnTo>
                <a:lnTo>
                  <a:pt x="35487" y="225663"/>
                </a:lnTo>
                <a:lnTo>
                  <a:pt x="31849" y="240206"/>
                </a:lnTo>
                <a:lnTo>
                  <a:pt x="28253" y="254118"/>
                </a:lnTo>
                <a:lnTo>
                  <a:pt x="24685" y="267281"/>
                </a:lnTo>
                <a:lnTo>
                  <a:pt x="21095" y="279691"/>
                </a:lnTo>
                <a:lnTo>
                  <a:pt x="16938" y="292787"/>
                </a:lnTo>
                <a:lnTo>
                  <a:pt x="10731" y="309954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3588046" y="2643047"/>
            <a:ext cx="31586" cy="94758"/>
          </a:xfrm>
          <a:custGeom>
            <a:avLst/>
            <a:gdLst/>
            <a:ahLst/>
            <a:cxnLst/>
            <a:rect l="0" t="0" r="0" b="0"/>
            <a:pathLst>
              <a:path w="31586" h="94758">
                <a:moveTo>
                  <a:pt x="0" y="0"/>
                </a:moveTo>
                <a:lnTo>
                  <a:pt x="2933" y="11668"/>
                </a:lnTo>
                <a:lnTo>
                  <a:pt x="5716" y="22157"/>
                </a:lnTo>
                <a:lnTo>
                  <a:pt x="8615" y="32454"/>
                </a:lnTo>
                <a:lnTo>
                  <a:pt x="11696" y="42677"/>
                </a:lnTo>
                <a:lnTo>
                  <a:pt x="15426" y="53944"/>
                </a:lnTo>
                <a:lnTo>
                  <a:pt x="21253" y="69489"/>
                </a:lnTo>
                <a:lnTo>
                  <a:pt x="31585" y="947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3714388" y="2775314"/>
            <a:ext cx="114133" cy="173061"/>
          </a:xfrm>
          <a:custGeom>
            <a:avLst/>
            <a:gdLst/>
            <a:ahLst/>
            <a:cxnLst/>
            <a:rect l="0" t="0" r="0" b="0"/>
            <a:pathLst>
              <a:path w="114133" h="173061">
                <a:moveTo>
                  <a:pt x="84228" y="4604"/>
                </a:moveTo>
                <a:lnTo>
                  <a:pt x="75426" y="1804"/>
                </a:lnTo>
                <a:lnTo>
                  <a:pt x="67080" y="302"/>
                </a:lnTo>
                <a:lnTo>
                  <a:pt x="58386" y="0"/>
                </a:lnTo>
                <a:lnTo>
                  <a:pt x="49438" y="852"/>
                </a:lnTo>
                <a:lnTo>
                  <a:pt x="40591" y="2969"/>
                </a:lnTo>
                <a:lnTo>
                  <a:pt x="32056" y="6295"/>
                </a:lnTo>
                <a:lnTo>
                  <a:pt x="24041" y="10803"/>
                </a:lnTo>
                <a:lnTo>
                  <a:pt x="16812" y="16571"/>
                </a:lnTo>
                <a:lnTo>
                  <a:pt x="10453" y="23513"/>
                </a:lnTo>
                <a:lnTo>
                  <a:pt x="5524" y="31104"/>
                </a:lnTo>
                <a:lnTo>
                  <a:pt x="3100" y="38505"/>
                </a:lnTo>
                <a:lnTo>
                  <a:pt x="3554" y="45254"/>
                </a:lnTo>
                <a:lnTo>
                  <a:pt x="6793" y="51258"/>
                </a:lnTo>
                <a:lnTo>
                  <a:pt x="12620" y="56599"/>
                </a:lnTo>
                <a:lnTo>
                  <a:pt x="20646" y="61413"/>
                </a:lnTo>
                <a:lnTo>
                  <a:pt x="30235" y="65833"/>
                </a:lnTo>
                <a:lnTo>
                  <a:pt x="40638" y="69970"/>
                </a:lnTo>
                <a:lnTo>
                  <a:pt x="51361" y="73912"/>
                </a:lnTo>
                <a:lnTo>
                  <a:pt x="61995" y="77885"/>
                </a:lnTo>
                <a:lnTo>
                  <a:pt x="72135" y="82239"/>
                </a:lnTo>
                <a:lnTo>
                  <a:pt x="81617" y="87138"/>
                </a:lnTo>
                <a:lnTo>
                  <a:pt x="90305" y="92735"/>
                </a:lnTo>
                <a:lnTo>
                  <a:pt x="98003" y="99248"/>
                </a:lnTo>
                <a:lnTo>
                  <a:pt x="104690" y="106702"/>
                </a:lnTo>
                <a:lnTo>
                  <a:pt x="110012" y="114809"/>
                </a:lnTo>
                <a:lnTo>
                  <a:pt x="113233" y="123089"/>
                </a:lnTo>
                <a:lnTo>
                  <a:pt x="114132" y="131243"/>
                </a:lnTo>
                <a:lnTo>
                  <a:pt x="112787" y="139004"/>
                </a:lnTo>
                <a:lnTo>
                  <a:pt x="109301" y="146062"/>
                </a:lnTo>
                <a:lnTo>
                  <a:pt x="103953" y="152320"/>
                </a:lnTo>
                <a:lnTo>
                  <a:pt x="96957" y="157692"/>
                </a:lnTo>
                <a:lnTo>
                  <a:pt x="88375" y="162009"/>
                </a:lnTo>
                <a:lnTo>
                  <a:pt x="78390" y="165286"/>
                </a:lnTo>
                <a:lnTo>
                  <a:pt x="67304" y="167680"/>
                </a:lnTo>
                <a:lnTo>
                  <a:pt x="54064" y="169637"/>
                </a:lnTo>
                <a:lnTo>
                  <a:pt x="34159" y="171332"/>
                </a:lnTo>
                <a:lnTo>
                  <a:pt x="0" y="17306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4011929" y="2779069"/>
            <a:ext cx="156804" cy="335920"/>
          </a:xfrm>
          <a:custGeom>
            <a:avLst/>
            <a:gdLst/>
            <a:ahLst/>
            <a:cxnLst/>
            <a:rect l="0" t="0" r="0" b="0"/>
            <a:pathLst>
              <a:path w="156804" h="335920">
                <a:moveTo>
                  <a:pt x="18314" y="137719"/>
                </a:moveTo>
                <a:lnTo>
                  <a:pt x="15514" y="146588"/>
                </a:lnTo>
                <a:lnTo>
                  <a:pt x="14012" y="155574"/>
                </a:lnTo>
                <a:lnTo>
                  <a:pt x="13701" y="165570"/>
                </a:lnTo>
                <a:lnTo>
                  <a:pt x="14207" y="176550"/>
                </a:lnTo>
                <a:lnTo>
                  <a:pt x="15027" y="188362"/>
                </a:lnTo>
                <a:lnTo>
                  <a:pt x="15842" y="200820"/>
                </a:lnTo>
                <a:lnTo>
                  <a:pt x="16526" y="213758"/>
                </a:lnTo>
                <a:lnTo>
                  <a:pt x="17053" y="227039"/>
                </a:lnTo>
                <a:lnTo>
                  <a:pt x="17444" y="240561"/>
                </a:lnTo>
                <a:lnTo>
                  <a:pt x="17891" y="254249"/>
                </a:lnTo>
                <a:lnTo>
                  <a:pt x="18731" y="268051"/>
                </a:lnTo>
                <a:lnTo>
                  <a:pt x="20112" y="281930"/>
                </a:lnTo>
                <a:lnTo>
                  <a:pt x="21854" y="295861"/>
                </a:lnTo>
                <a:lnTo>
                  <a:pt x="23563" y="309828"/>
                </a:lnTo>
                <a:lnTo>
                  <a:pt x="24977" y="323716"/>
                </a:lnTo>
                <a:lnTo>
                  <a:pt x="24997" y="333903"/>
                </a:lnTo>
                <a:lnTo>
                  <a:pt x="22954" y="335919"/>
                </a:lnTo>
                <a:lnTo>
                  <a:pt x="20146" y="331217"/>
                </a:lnTo>
                <a:lnTo>
                  <a:pt x="17275" y="322169"/>
                </a:lnTo>
                <a:lnTo>
                  <a:pt x="14760" y="310680"/>
                </a:lnTo>
                <a:lnTo>
                  <a:pt x="12762" y="297911"/>
                </a:lnTo>
                <a:lnTo>
                  <a:pt x="11266" y="284331"/>
                </a:lnTo>
                <a:lnTo>
                  <a:pt x="10186" y="269956"/>
                </a:lnTo>
                <a:lnTo>
                  <a:pt x="9421" y="254817"/>
                </a:lnTo>
                <a:lnTo>
                  <a:pt x="8721" y="239028"/>
                </a:lnTo>
                <a:lnTo>
                  <a:pt x="7711" y="222730"/>
                </a:lnTo>
                <a:lnTo>
                  <a:pt x="6217" y="206054"/>
                </a:lnTo>
                <a:lnTo>
                  <a:pt x="4398" y="189107"/>
                </a:lnTo>
                <a:lnTo>
                  <a:pt x="2638" y="171969"/>
                </a:lnTo>
                <a:lnTo>
                  <a:pt x="1164" y="154708"/>
                </a:lnTo>
                <a:lnTo>
                  <a:pt x="194" y="137693"/>
                </a:lnTo>
                <a:lnTo>
                  <a:pt x="0" y="121568"/>
                </a:lnTo>
                <a:lnTo>
                  <a:pt x="653" y="106611"/>
                </a:lnTo>
                <a:lnTo>
                  <a:pt x="2058" y="92771"/>
                </a:lnTo>
                <a:lnTo>
                  <a:pt x="4065" y="79855"/>
                </a:lnTo>
                <a:lnTo>
                  <a:pt x="6528" y="67649"/>
                </a:lnTo>
                <a:lnTo>
                  <a:pt x="9485" y="56128"/>
                </a:lnTo>
                <a:lnTo>
                  <a:pt x="13147" y="45449"/>
                </a:lnTo>
                <a:lnTo>
                  <a:pt x="17578" y="35635"/>
                </a:lnTo>
                <a:lnTo>
                  <a:pt x="22859" y="26738"/>
                </a:lnTo>
                <a:lnTo>
                  <a:pt x="29160" y="18907"/>
                </a:lnTo>
                <a:lnTo>
                  <a:pt x="36480" y="12130"/>
                </a:lnTo>
                <a:lnTo>
                  <a:pt x="44838" y="6580"/>
                </a:lnTo>
                <a:lnTo>
                  <a:pt x="54351" y="2674"/>
                </a:lnTo>
                <a:lnTo>
                  <a:pt x="64968" y="497"/>
                </a:lnTo>
                <a:lnTo>
                  <a:pt x="76352" y="0"/>
                </a:lnTo>
                <a:lnTo>
                  <a:pt x="87984" y="1179"/>
                </a:lnTo>
                <a:lnTo>
                  <a:pt x="99537" y="3865"/>
                </a:lnTo>
                <a:lnTo>
                  <a:pt x="110564" y="7938"/>
                </a:lnTo>
                <a:lnTo>
                  <a:pt x="120436" y="13413"/>
                </a:lnTo>
                <a:lnTo>
                  <a:pt x="128924" y="20166"/>
                </a:lnTo>
                <a:lnTo>
                  <a:pt x="136131" y="27971"/>
                </a:lnTo>
                <a:lnTo>
                  <a:pt x="142296" y="36580"/>
                </a:lnTo>
                <a:lnTo>
                  <a:pt x="147660" y="45776"/>
                </a:lnTo>
                <a:lnTo>
                  <a:pt x="152114" y="55392"/>
                </a:lnTo>
                <a:lnTo>
                  <a:pt x="155210" y="65299"/>
                </a:lnTo>
                <a:lnTo>
                  <a:pt x="156803" y="75402"/>
                </a:lnTo>
                <a:lnTo>
                  <a:pt x="156721" y="85475"/>
                </a:lnTo>
                <a:lnTo>
                  <a:pt x="154615" y="95165"/>
                </a:lnTo>
                <a:lnTo>
                  <a:pt x="150489" y="104308"/>
                </a:lnTo>
                <a:lnTo>
                  <a:pt x="144633" y="112752"/>
                </a:lnTo>
                <a:lnTo>
                  <a:pt x="137423" y="120279"/>
                </a:lnTo>
                <a:lnTo>
                  <a:pt x="129217" y="126855"/>
                </a:lnTo>
                <a:lnTo>
                  <a:pt x="120563" y="132458"/>
                </a:lnTo>
                <a:lnTo>
                  <a:pt x="111247" y="137532"/>
                </a:lnTo>
                <a:lnTo>
                  <a:pt x="99341" y="142522"/>
                </a:lnTo>
                <a:lnTo>
                  <a:pt x="81485" y="14824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4230158" y="2782457"/>
            <a:ext cx="179112" cy="131003"/>
          </a:xfrm>
          <a:custGeom>
            <a:avLst/>
            <a:gdLst/>
            <a:ahLst/>
            <a:cxnLst/>
            <a:rect l="0" t="0" r="0" b="0"/>
            <a:pathLst>
              <a:path w="179112" h="131003">
                <a:moveTo>
                  <a:pt x="105411" y="81689"/>
                </a:moveTo>
                <a:lnTo>
                  <a:pt x="105344" y="70021"/>
                </a:lnTo>
                <a:lnTo>
                  <a:pt x="104704" y="59532"/>
                </a:lnTo>
                <a:lnTo>
                  <a:pt x="103398" y="49235"/>
                </a:lnTo>
                <a:lnTo>
                  <a:pt x="101193" y="39106"/>
                </a:lnTo>
                <a:lnTo>
                  <a:pt x="97580" y="29411"/>
                </a:lnTo>
                <a:lnTo>
                  <a:pt x="92407" y="20288"/>
                </a:lnTo>
                <a:lnTo>
                  <a:pt x="85832" y="12204"/>
                </a:lnTo>
                <a:lnTo>
                  <a:pt x="78132" y="5987"/>
                </a:lnTo>
                <a:lnTo>
                  <a:pt x="69584" y="1928"/>
                </a:lnTo>
                <a:lnTo>
                  <a:pt x="60424" y="0"/>
                </a:lnTo>
                <a:lnTo>
                  <a:pt x="50831" y="137"/>
                </a:lnTo>
                <a:lnTo>
                  <a:pt x="40946" y="2088"/>
                </a:lnTo>
                <a:lnTo>
                  <a:pt x="31192" y="5820"/>
                </a:lnTo>
                <a:lnTo>
                  <a:pt x="22249" y="11589"/>
                </a:lnTo>
                <a:lnTo>
                  <a:pt x="14430" y="19355"/>
                </a:lnTo>
                <a:lnTo>
                  <a:pt x="8028" y="28821"/>
                </a:lnTo>
                <a:lnTo>
                  <a:pt x="3476" y="39616"/>
                </a:lnTo>
                <a:lnTo>
                  <a:pt x="829" y="51391"/>
                </a:lnTo>
                <a:lnTo>
                  <a:pt x="0" y="63702"/>
                </a:lnTo>
                <a:lnTo>
                  <a:pt x="947" y="76032"/>
                </a:lnTo>
                <a:lnTo>
                  <a:pt x="3475" y="88089"/>
                </a:lnTo>
                <a:lnTo>
                  <a:pt x="7439" y="99472"/>
                </a:lnTo>
                <a:lnTo>
                  <a:pt x="12840" y="109591"/>
                </a:lnTo>
                <a:lnTo>
                  <a:pt x="19540" y="118234"/>
                </a:lnTo>
                <a:lnTo>
                  <a:pt x="27139" y="125038"/>
                </a:lnTo>
                <a:lnTo>
                  <a:pt x="35076" y="129336"/>
                </a:lnTo>
                <a:lnTo>
                  <a:pt x="43005" y="131002"/>
                </a:lnTo>
                <a:lnTo>
                  <a:pt x="50785" y="130360"/>
                </a:lnTo>
                <a:lnTo>
                  <a:pt x="58389" y="127886"/>
                </a:lnTo>
                <a:lnTo>
                  <a:pt x="65827" y="124034"/>
                </a:lnTo>
                <a:lnTo>
                  <a:pt x="72805" y="118859"/>
                </a:lnTo>
                <a:lnTo>
                  <a:pt x="78741" y="112038"/>
                </a:lnTo>
                <a:lnTo>
                  <a:pt x="83415" y="103562"/>
                </a:lnTo>
                <a:lnTo>
                  <a:pt x="87483" y="94920"/>
                </a:lnTo>
                <a:lnTo>
                  <a:pt x="92184" y="89866"/>
                </a:lnTo>
                <a:lnTo>
                  <a:pt x="97653" y="90239"/>
                </a:lnTo>
                <a:lnTo>
                  <a:pt x="103307" y="94263"/>
                </a:lnTo>
                <a:lnTo>
                  <a:pt x="109268" y="100205"/>
                </a:lnTo>
                <a:lnTo>
                  <a:pt x="115921" y="106637"/>
                </a:lnTo>
                <a:lnTo>
                  <a:pt x="123407" y="112795"/>
                </a:lnTo>
                <a:lnTo>
                  <a:pt x="131593" y="118082"/>
                </a:lnTo>
                <a:lnTo>
                  <a:pt x="141200" y="122246"/>
                </a:lnTo>
                <a:lnTo>
                  <a:pt x="155308" y="124523"/>
                </a:lnTo>
                <a:lnTo>
                  <a:pt x="179111" y="12380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4406310" y="2747827"/>
            <a:ext cx="143259" cy="339895"/>
          </a:xfrm>
          <a:custGeom>
            <a:avLst/>
            <a:gdLst/>
            <a:ahLst/>
            <a:cxnLst/>
            <a:rect l="0" t="0" r="0" b="0"/>
            <a:pathLst>
              <a:path w="143259" h="339895">
                <a:moveTo>
                  <a:pt x="34544" y="105790"/>
                </a:moveTo>
                <a:lnTo>
                  <a:pt x="31745" y="117592"/>
                </a:lnTo>
                <a:lnTo>
                  <a:pt x="30242" y="129361"/>
                </a:lnTo>
                <a:lnTo>
                  <a:pt x="29932" y="142256"/>
                </a:lnTo>
                <a:lnTo>
                  <a:pt x="30438" y="156277"/>
                </a:lnTo>
                <a:lnTo>
                  <a:pt x="31258" y="171254"/>
                </a:lnTo>
                <a:lnTo>
                  <a:pt x="32078" y="186976"/>
                </a:lnTo>
                <a:lnTo>
                  <a:pt x="32934" y="203252"/>
                </a:lnTo>
                <a:lnTo>
                  <a:pt x="34109" y="219924"/>
                </a:lnTo>
                <a:lnTo>
                  <a:pt x="35744" y="236870"/>
                </a:lnTo>
                <a:lnTo>
                  <a:pt x="37672" y="253840"/>
                </a:lnTo>
                <a:lnTo>
                  <a:pt x="39511" y="270466"/>
                </a:lnTo>
                <a:lnTo>
                  <a:pt x="41051" y="286573"/>
                </a:lnTo>
                <a:lnTo>
                  <a:pt x="42406" y="301999"/>
                </a:lnTo>
                <a:lnTo>
                  <a:pt x="43924" y="316519"/>
                </a:lnTo>
                <a:lnTo>
                  <a:pt x="45763" y="330000"/>
                </a:lnTo>
                <a:lnTo>
                  <a:pt x="46832" y="339009"/>
                </a:lnTo>
                <a:lnTo>
                  <a:pt x="45742" y="339894"/>
                </a:lnTo>
                <a:lnTo>
                  <a:pt x="42904" y="335082"/>
                </a:lnTo>
                <a:lnTo>
                  <a:pt x="39146" y="326663"/>
                </a:lnTo>
                <a:lnTo>
                  <a:pt x="35441" y="315666"/>
                </a:lnTo>
                <a:lnTo>
                  <a:pt x="32308" y="302760"/>
                </a:lnTo>
                <a:lnTo>
                  <a:pt x="29708" y="288785"/>
                </a:lnTo>
                <a:lnTo>
                  <a:pt x="27270" y="274756"/>
                </a:lnTo>
                <a:lnTo>
                  <a:pt x="24740" y="261222"/>
                </a:lnTo>
                <a:lnTo>
                  <a:pt x="22021" y="248008"/>
                </a:lnTo>
                <a:lnTo>
                  <a:pt x="19108" y="234451"/>
                </a:lnTo>
                <a:lnTo>
                  <a:pt x="16031" y="220176"/>
                </a:lnTo>
                <a:lnTo>
                  <a:pt x="12826" y="205127"/>
                </a:lnTo>
                <a:lnTo>
                  <a:pt x="9530" y="189406"/>
                </a:lnTo>
                <a:lnTo>
                  <a:pt x="6174" y="173159"/>
                </a:lnTo>
                <a:lnTo>
                  <a:pt x="3110" y="156688"/>
                </a:lnTo>
                <a:lnTo>
                  <a:pt x="964" y="140411"/>
                </a:lnTo>
                <a:lnTo>
                  <a:pt x="1" y="124541"/>
                </a:lnTo>
                <a:lnTo>
                  <a:pt x="0" y="109106"/>
                </a:lnTo>
                <a:lnTo>
                  <a:pt x="455" y="94049"/>
                </a:lnTo>
                <a:lnTo>
                  <a:pt x="1027" y="79297"/>
                </a:lnTo>
                <a:lnTo>
                  <a:pt x="1884" y="65101"/>
                </a:lnTo>
                <a:lnTo>
                  <a:pt x="3590" y="52013"/>
                </a:lnTo>
                <a:lnTo>
                  <a:pt x="6408" y="40250"/>
                </a:lnTo>
                <a:lnTo>
                  <a:pt x="10453" y="29876"/>
                </a:lnTo>
                <a:lnTo>
                  <a:pt x="15851" y="20972"/>
                </a:lnTo>
                <a:lnTo>
                  <a:pt x="22524" y="13435"/>
                </a:lnTo>
                <a:lnTo>
                  <a:pt x="30260" y="7357"/>
                </a:lnTo>
                <a:lnTo>
                  <a:pt x="38815" y="3088"/>
                </a:lnTo>
                <a:lnTo>
                  <a:pt x="47969" y="663"/>
                </a:lnTo>
                <a:lnTo>
                  <a:pt x="57384" y="0"/>
                </a:lnTo>
                <a:lnTo>
                  <a:pt x="66624" y="1066"/>
                </a:lnTo>
                <a:lnTo>
                  <a:pt x="75465" y="3675"/>
                </a:lnTo>
                <a:lnTo>
                  <a:pt x="83876" y="7698"/>
                </a:lnTo>
                <a:lnTo>
                  <a:pt x="91911" y="13138"/>
                </a:lnTo>
                <a:lnTo>
                  <a:pt x="99652" y="19869"/>
                </a:lnTo>
                <a:lnTo>
                  <a:pt x="107174" y="27658"/>
                </a:lnTo>
                <a:lnTo>
                  <a:pt x="114539" y="36256"/>
                </a:lnTo>
                <a:lnTo>
                  <a:pt x="121785" y="45451"/>
                </a:lnTo>
                <a:lnTo>
                  <a:pt x="128618" y="55235"/>
                </a:lnTo>
                <a:lnTo>
                  <a:pt x="134448" y="65787"/>
                </a:lnTo>
                <a:lnTo>
                  <a:pt x="139025" y="77137"/>
                </a:lnTo>
                <a:lnTo>
                  <a:pt x="142096" y="88861"/>
                </a:lnTo>
                <a:lnTo>
                  <a:pt x="143258" y="100198"/>
                </a:lnTo>
                <a:lnTo>
                  <a:pt x="142480" y="110748"/>
                </a:lnTo>
                <a:lnTo>
                  <a:pt x="140026" y="120458"/>
                </a:lnTo>
                <a:lnTo>
                  <a:pt x="136253" y="129440"/>
                </a:lnTo>
                <a:lnTo>
                  <a:pt x="131493" y="137843"/>
                </a:lnTo>
                <a:lnTo>
                  <a:pt x="125752" y="145513"/>
                </a:lnTo>
                <a:lnTo>
                  <a:pt x="117833" y="152738"/>
                </a:lnTo>
                <a:lnTo>
                  <a:pt x="103694" y="160154"/>
                </a:lnTo>
                <a:lnTo>
                  <a:pt x="76658" y="16896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4577725" y="2760973"/>
            <a:ext cx="157928" cy="147618"/>
          </a:xfrm>
          <a:custGeom>
            <a:avLst/>
            <a:gdLst/>
            <a:ahLst/>
            <a:cxnLst/>
            <a:rect l="0" t="0" r="0" b="0"/>
            <a:pathLst>
              <a:path w="157928" h="147618">
                <a:moveTo>
                  <a:pt x="0" y="92644"/>
                </a:moveTo>
                <a:lnTo>
                  <a:pt x="8801" y="89710"/>
                </a:lnTo>
                <a:lnTo>
                  <a:pt x="17148" y="86928"/>
                </a:lnTo>
                <a:lnTo>
                  <a:pt x="25846" y="84028"/>
                </a:lnTo>
                <a:lnTo>
                  <a:pt x="34967" y="80988"/>
                </a:lnTo>
                <a:lnTo>
                  <a:pt x="44462" y="77823"/>
                </a:lnTo>
                <a:lnTo>
                  <a:pt x="54254" y="74555"/>
                </a:lnTo>
                <a:lnTo>
                  <a:pt x="64268" y="71044"/>
                </a:lnTo>
                <a:lnTo>
                  <a:pt x="74442" y="67004"/>
                </a:lnTo>
                <a:lnTo>
                  <a:pt x="84719" y="62318"/>
                </a:lnTo>
                <a:lnTo>
                  <a:pt x="94738" y="56865"/>
                </a:lnTo>
                <a:lnTo>
                  <a:pt x="103859" y="50447"/>
                </a:lnTo>
                <a:lnTo>
                  <a:pt x="111793" y="43058"/>
                </a:lnTo>
                <a:lnTo>
                  <a:pt x="118101" y="34994"/>
                </a:lnTo>
                <a:lnTo>
                  <a:pt x="122058" y="26743"/>
                </a:lnTo>
                <a:lnTo>
                  <a:pt x="123483" y="18618"/>
                </a:lnTo>
                <a:lnTo>
                  <a:pt x="122338" y="11216"/>
                </a:lnTo>
                <a:lnTo>
                  <a:pt x="118461" y="5462"/>
                </a:lnTo>
                <a:lnTo>
                  <a:pt x="112049" y="1716"/>
                </a:lnTo>
                <a:lnTo>
                  <a:pt x="103867" y="0"/>
                </a:lnTo>
                <a:lnTo>
                  <a:pt x="95015" y="278"/>
                </a:lnTo>
                <a:lnTo>
                  <a:pt x="86188" y="2319"/>
                </a:lnTo>
                <a:lnTo>
                  <a:pt x="77826" y="5941"/>
                </a:lnTo>
                <a:lnTo>
                  <a:pt x="70291" y="11105"/>
                </a:lnTo>
                <a:lnTo>
                  <a:pt x="63676" y="17655"/>
                </a:lnTo>
                <a:lnTo>
                  <a:pt x="58049" y="25661"/>
                </a:lnTo>
                <a:lnTo>
                  <a:pt x="53551" y="35469"/>
                </a:lnTo>
                <a:lnTo>
                  <a:pt x="50159" y="47097"/>
                </a:lnTo>
                <a:lnTo>
                  <a:pt x="48030" y="59974"/>
                </a:lnTo>
                <a:lnTo>
                  <a:pt x="47574" y="73148"/>
                </a:lnTo>
                <a:lnTo>
                  <a:pt x="48865" y="86037"/>
                </a:lnTo>
                <a:lnTo>
                  <a:pt x="51851" y="98282"/>
                </a:lnTo>
                <a:lnTo>
                  <a:pt x="56521" y="109579"/>
                </a:lnTo>
                <a:lnTo>
                  <a:pt x="62703" y="119868"/>
                </a:lnTo>
                <a:lnTo>
                  <a:pt x="70277" y="128945"/>
                </a:lnTo>
                <a:lnTo>
                  <a:pt x="79255" y="136380"/>
                </a:lnTo>
                <a:lnTo>
                  <a:pt x="89506" y="142079"/>
                </a:lnTo>
                <a:lnTo>
                  <a:pt x="100472" y="145925"/>
                </a:lnTo>
                <a:lnTo>
                  <a:pt x="111291" y="147617"/>
                </a:lnTo>
                <a:lnTo>
                  <a:pt x="121481" y="147208"/>
                </a:lnTo>
                <a:lnTo>
                  <a:pt x="130638" y="145328"/>
                </a:lnTo>
                <a:lnTo>
                  <a:pt x="139162" y="142817"/>
                </a:lnTo>
                <a:lnTo>
                  <a:pt x="147793" y="139456"/>
                </a:lnTo>
                <a:lnTo>
                  <a:pt x="157927" y="1347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4767238" y="2716747"/>
            <a:ext cx="105286" cy="157413"/>
          </a:xfrm>
          <a:custGeom>
            <a:avLst/>
            <a:gdLst/>
            <a:ahLst/>
            <a:cxnLst/>
            <a:rect l="0" t="0" r="0" b="0"/>
            <a:pathLst>
              <a:path w="105286" h="157413">
                <a:moveTo>
                  <a:pt x="0" y="84228"/>
                </a:moveTo>
                <a:lnTo>
                  <a:pt x="2934" y="95896"/>
                </a:lnTo>
                <a:lnTo>
                  <a:pt x="5716" y="106385"/>
                </a:lnTo>
                <a:lnTo>
                  <a:pt x="8620" y="116686"/>
                </a:lnTo>
                <a:lnTo>
                  <a:pt x="11833" y="126988"/>
                </a:lnTo>
                <a:lnTo>
                  <a:pt x="15646" y="137331"/>
                </a:lnTo>
                <a:lnTo>
                  <a:pt x="20150" y="147650"/>
                </a:lnTo>
                <a:lnTo>
                  <a:pt x="24773" y="155444"/>
                </a:lnTo>
                <a:lnTo>
                  <a:pt x="27991" y="157412"/>
                </a:lnTo>
                <a:lnTo>
                  <a:pt x="28710" y="154218"/>
                </a:lnTo>
                <a:lnTo>
                  <a:pt x="27149" y="147376"/>
                </a:lnTo>
                <a:lnTo>
                  <a:pt x="24045" y="138260"/>
                </a:lnTo>
                <a:lnTo>
                  <a:pt x="20211" y="128007"/>
                </a:lnTo>
                <a:lnTo>
                  <a:pt x="16164" y="117298"/>
                </a:lnTo>
                <a:lnTo>
                  <a:pt x="12465" y="106461"/>
                </a:lnTo>
                <a:lnTo>
                  <a:pt x="9809" y="95633"/>
                </a:lnTo>
                <a:lnTo>
                  <a:pt x="8472" y="84863"/>
                </a:lnTo>
                <a:lnTo>
                  <a:pt x="8540" y="74319"/>
                </a:lnTo>
                <a:lnTo>
                  <a:pt x="10097" y="64303"/>
                </a:lnTo>
                <a:lnTo>
                  <a:pt x="13036" y="54931"/>
                </a:lnTo>
                <a:lnTo>
                  <a:pt x="17279" y="46161"/>
                </a:lnTo>
                <a:lnTo>
                  <a:pt x="22866" y="37883"/>
                </a:lnTo>
                <a:lnTo>
                  <a:pt x="29700" y="29988"/>
                </a:lnTo>
                <a:lnTo>
                  <a:pt x="37727" y="22702"/>
                </a:lnTo>
                <a:lnTo>
                  <a:pt x="47017" y="16560"/>
                </a:lnTo>
                <a:lnTo>
                  <a:pt x="57471" y="11763"/>
                </a:lnTo>
                <a:lnTo>
                  <a:pt x="68279" y="8195"/>
                </a:lnTo>
                <a:lnTo>
                  <a:pt x="79070" y="5247"/>
                </a:lnTo>
                <a:lnTo>
                  <a:pt x="90791" y="2664"/>
                </a:lnTo>
                <a:lnTo>
                  <a:pt x="105285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5077000" y="2734590"/>
            <a:ext cx="132435" cy="186603"/>
          </a:xfrm>
          <a:custGeom>
            <a:avLst/>
            <a:gdLst/>
            <a:ahLst/>
            <a:cxnLst/>
            <a:rect l="0" t="0" r="0" b="0"/>
            <a:pathLst>
              <a:path w="132435" h="186603">
                <a:moveTo>
                  <a:pt x="100849" y="24271"/>
                </a:moveTo>
                <a:lnTo>
                  <a:pt x="97714" y="15670"/>
                </a:lnTo>
                <a:lnTo>
                  <a:pt x="93011" y="9244"/>
                </a:lnTo>
                <a:lnTo>
                  <a:pt x="86231" y="4444"/>
                </a:lnTo>
                <a:lnTo>
                  <a:pt x="77957" y="1249"/>
                </a:lnTo>
                <a:lnTo>
                  <a:pt x="69139" y="0"/>
                </a:lnTo>
                <a:lnTo>
                  <a:pt x="60382" y="713"/>
                </a:lnTo>
                <a:lnTo>
                  <a:pt x="51924" y="3121"/>
                </a:lnTo>
                <a:lnTo>
                  <a:pt x="43805" y="6862"/>
                </a:lnTo>
                <a:lnTo>
                  <a:pt x="35987" y="11598"/>
                </a:lnTo>
                <a:lnTo>
                  <a:pt x="28569" y="17215"/>
                </a:lnTo>
                <a:lnTo>
                  <a:pt x="21801" y="23808"/>
                </a:lnTo>
                <a:lnTo>
                  <a:pt x="15766" y="31361"/>
                </a:lnTo>
                <a:lnTo>
                  <a:pt x="10559" y="40059"/>
                </a:lnTo>
                <a:lnTo>
                  <a:pt x="6359" y="50341"/>
                </a:lnTo>
                <a:lnTo>
                  <a:pt x="3168" y="62291"/>
                </a:lnTo>
                <a:lnTo>
                  <a:pt x="1009" y="75385"/>
                </a:lnTo>
                <a:lnTo>
                  <a:pt x="0" y="88705"/>
                </a:lnTo>
                <a:lnTo>
                  <a:pt x="104" y="101698"/>
                </a:lnTo>
                <a:lnTo>
                  <a:pt x="1308" y="114181"/>
                </a:lnTo>
                <a:lnTo>
                  <a:pt x="3711" y="126171"/>
                </a:lnTo>
                <a:lnTo>
                  <a:pt x="7257" y="137742"/>
                </a:lnTo>
                <a:lnTo>
                  <a:pt x="11925" y="148665"/>
                </a:lnTo>
                <a:lnTo>
                  <a:pt x="17808" y="158409"/>
                </a:lnTo>
                <a:lnTo>
                  <a:pt x="24844" y="166778"/>
                </a:lnTo>
                <a:lnTo>
                  <a:pt x="33009" y="173721"/>
                </a:lnTo>
                <a:lnTo>
                  <a:pt x="42393" y="179170"/>
                </a:lnTo>
                <a:lnTo>
                  <a:pt x="52919" y="183233"/>
                </a:lnTo>
                <a:lnTo>
                  <a:pt x="64071" y="185826"/>
                </a:lnTo>
                <a:lnTo>
                  <a:pt x="75016" y="186602"/>
                </a:lnTo>
                <a:lnTo>
                  <a:pt x="85294" y="185541"/>
                </a:lnTo>
                <a:lnTo>
                  <a:pt x="94710" y="183206"/>
                </a:lnTo>
                <a:lnTo>
                  <a:pt x="104179" y="180332"/>
                </a:lnTo>
                <a:lnTo>
                  <a:pt x="115645" y="176667"/>
                </a:lnTo>
                <a:lnTo>
                  <a:pt x="132434" y="1716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5261092" y="2779918"/>
            <a:ext cx="111394" cy="136943"/>
          </a:xfrm>
          <a:custGeom>
            <a:avLst/>
            <a:gdLst/>
            <a:ahLst/>
            <a:cxnLst/>
            <a:rect l="0" t="0" r="0" b="0"/>
            <a:pathLst>
              <a:path w="111394" h="136943">
                <a:moveTo>
                  <a:pt x="64156" y="0"/>
                </a:moveTo>
                <a:lnTo>
                  <a:pt x="52554" y="3068"/>
                </a:lnTo>
                <a:lnTo>
                  <a:pt x="42706" y="7130"/>
                </a:lnTo>
                <a:lnTo>
                  <a:pt x="33705" y="12623"/>
                </a:lnTo>
                <a:lnTo>
                  <a:pt x="25436" y="19383"/>
                </a:lnTo>
                <a:lnTo>
                  <a:pt x="18058" y="27181"/>
                </a:lnTo>
                <a:lnTo>
                  <a:pt x="11597" y="35778"/>
                </a:lnTo>
                <a:lnTo>
                  <a:pt x="6264" y="44963"/>
                </a:lnTo>
                <a:lnTo>
                  <a:pt x="2506" y="54569"/>
                </a:lnTo>
                <a:lnTo>
                  <a:pt x="429" y="64468"/>
                </a:lnTo>
                <a:lnTo>
                  <a:pt x="0" y="74571"/>
                </a:lnTo>
                <a:lnTo>
                  <a:pt x="1224" y="84812"/>
                </a:lnTo>
                <a:lnTo>
                  <a:pt x="3940" y="95138"/>
                </a:lnTo>
                <a:lnTo>
                  <a:pt x="8034" y="105191"/>
                </a:lnTo>
                <a:lnTo>
                  <a:pt x="13522" y="114337"/>
                </a:lnTo>
                <a:lnTo>
                  <a:pt x="20285" y="122291"/>
                </a:lnTo>
                <a:lnTo>
                  <a:pt x="28095" y="128784"/>
                </a:lnTo>
                <a:lnTo>
                  <a:pt x="36707" y="133397"/>
                </a:lnTo>
                <a:lnTo>
                  <a:pt x="45903" y="136085"/>
                </a:lnTo>
                <a:lnTo>
                  <a:pt x="55347" y="136942"/>
                </a:lnTo>
                <a:lnTo>
                  <a:pt x="64607" y="136012"/>
                </a:lnTo>
                <a:lnTo>
                  <a:pt x="73458" y="133498"/>
                </a:lnTo>
                <a:lnTo>
                  <a:pt x="81705" y="129541"/>
                </a:lnTo>
                <a:lnTo>
                  <a:pt x="89100" y="124146"/>
                </a:lnTo>
                <a:lnTo>
                  <a:pt x="95587" y="117440"/>
                </a:lnTo>
                <a:lnTo>
                  <a:pt x="101113" y="109498"/>
                </a:lnTo>
                <a:lnTo>
                  <a:pt x="105535" y="100265"/>
                </a:lnTo>
                <a:lnTo>
                  <a:pt x="108873" y="89840"/>
                </a:lnTo>
                <a:lnTo>
                  <a:pt x="110963" y="78756"/>
                </a:lnTo>
                <a:lnTo>
                  <a:pt x="111393" y="67856"/>
                </a:lnTo>
                <a:lnTo>
                  <a:pt x="110097" y="57608"/>
                </a:lnTo>
                <a:lnTo>
                  <a:pt x="107602" y="48212"/>
                </a:lnTo>
                <a:lnTo>
                  <a:pt x="104603" y="38759"/>
                </a:lnTo>
                <a:lnTo>
                  <a:pt x="100837" y="27306"/>
                </a:lnTo>
                <a:lnTo>
                  <a:pt x="95741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5409476" y="2784043"/>
            <a:ext cx="368498" cy="141711"/>
          </a:xfrm>
          <a:custGeom>
            <a:avLst/>
            <a:gdLst/>
            <a:ahLst/>
            <a:cxnLst/>
            <a:rect l="0" t="0" r="0" b="0"/>
            <a:pathLst>
              <a:path w="368498" h="141711">
                <a:moveTo>
                  <a:pt x="0" y="27460"/>
                </a:moveTo>
                <a:lnTo>
                  <a:pt x="5734" y="36329"/>
                </a:lnTo>
                <a:lnTo>
                  <a:pt x="10017" y="45315"/>
                </a:lnTo>
                <a:lnTo>
                  <a:pt x="13223" y="55311"/>
                </a:lnTo>
                <a:lnTo>
                  <a:pt x="15584" y="66291"/>
                </a:lnTo>
                <a:lnTo>
                  <a:pt x="17281" y="78103"/>
                </a:lnTo>
                <a:lnTo>
                  <a:pt x="18450" y="90485"/>
                </a:lnTo>
                <a:lnTo>
                  <a:pt x="18309" y="100555"/>
                </a:lnTo>
                <a:lnTo>
                  <a:pt x="16580" y="104102"/>
                </a:lnTo>
                <a:lnTo>
                  <a:pt x="14785" y="101065"/>
                </a:lnTo>
                <a:lnTo>
                  <a:pt x="13422" y="93305"/>
                </a:lnTo>
                <a:lnTo>
                  <a:pt x="12472" y="82722"/>
                </a:lnTo>
                <a:lnTo>
                  <a:pt x="11834" y="70582"/>
                </a:lnTo>
                <a:lnTo>
                  <a:pt x="11574" y="57766"/>
                </a:lnTo>
                <a:lnTo>
                  <a:pt x="11934" y="44968"/>
                </a:lnTo>
                <a:lnTo>
                  <a:pt x="13003" y="32542"/>
                </a:lnTo>
                <a:lnTo>
                  <a:pt x="15045" y="21221"/>
                </a:lnTo>
                <a:lnTo>
                  <a:pt x="18553" y="12194"/>
                </a:lnTo>
                <a:lnTo>
                  <a:pt x="23654" y="5903"/>
                </a:lnTo>
                <a:lnTo>
                  <a:pt x="30012" y="2305"/>
                </a:lnTo>
                <a:lnTo>
                  <a:pt x="37035" y="1235"/>
                </a:lnTo>
                <a:lnTo>
                  <a:pt x="44307" y="2332"/>
                </a:lnTo>
                <a:lnTo>
                  <a:pt x="51457" y="5301"/>
                </a:lnTo>
                <a:lnTo>
                  <a:pt x="58098" y="10018"/>
                </a:lnTo>
                <a:lnTo>
                  <a:pt x="64077" y="16256"/>
                </a:lnTo>
                <a:lnTo>
                  <a:pt x="69429" y="23711"/>
                </a:lnTo>
                <a:lnTo>
                  <a:pt x="74265" y="32084"/>
                </a:lnTo>
                <a:lnTo>
                  <a:pt x="78723" y="41090"/>
                </a:lnTo>
                <a:lnTo>
                  <a:pt x="83410" y="49327"/>
                </a:lnTo>
                <a:lnTo>
                  <a:pt x="88996" y="53482"/>
                </a:lnTo>
                <a:lnTo>
                  <a:pt x="94795" y="52238"/>
                </a:lnTo>
                <a:lnTo>
                  <a:pt x="99886" y="47580"/>
                </a:lnTo>
                <a:lnTo>
                  <a:pt x="104466" y="40888"/>
                </a:lnTo>
                <a:lnTo>
                  <a:pt x="109101" y="32902"/>
                </a:lnTo>
                <a:lnTo>
                  <a:pt x="114116" y="24085"/>
                </a:lnTo>
                <a:lnTo>
                  <a:pt x="119752" y="15378"/>
                </a:lnTo>
                <a:lnTo>
                  <a:pt x="126272" y="8197"/>
                </a:lnTo>
                <a:lnTo>
                  <a:pt x="133722" y="3188"/>
                </a:lnTo>
                <a:lnTo>
                  <a:pt x="141820" y="470"/>
                </a:lnTo>
                <a:lnTo>
                  <a:pt x="150093" y="0"/>
                </a:lnTo>
                <a:lnTo>
                  <a:pt x="158240" y="1502"/>
                </a:lnTo>
                <a:lnTo>
                  <a:pt x="165996" y="4745"/>
                </a:lnTo>
                <a:lnTo>
                  <a:pt x="173051" y="9645"/>
                </a:lnTo>
                <a:lnTo>
                  <a:pt x="179312" y="16007"/>
                </a:lnTo>
                <a:lnTo>
                  <a:pt x="184855" y="23544"/>
                </a:lnTo>
                <a:lnTo>
                  <a:pt x="189819" y="31973"/>
                </a:lnTo>
                <a:lnTo>
                  <a:pt x="194348" y="41053"/>
                </a:lnTo>
                <a:lnTo>
                  <a:pt x="198562" y="50760"/>
                </a:lnTo>
                <a:lnTo>
                  <a:pt x="202553" y="61261"/>
                </a:lnTo>
                <a:lnTo>
                  <a:pt x="206394" y="72553"/>
                </a:lnTo>
                <a:lnTo>
                  <a:pt x="210321" y="83376"/>
                </a:lnTo>
                <a:lnTo>
                  <a:pt x="215477" y="90943"/>
                </a:lnTo>
                <a:lnTo>
                  <a:pt x="222255" y="93938"/>
                </a:lnTo>
                <a:lnTo>
                  <a:pt x="229273" y="93337"/>
                </a:lnTo>
                <a:lnTo>
                  <a:pt x="236170" y="90376"/>
                </a:lnTo>
                <a:lnTo>
                  <a:pt x="243163" y="86098"/>
                </a:lnTo>
                <a:lnTo>
                  <a:pt x="250628" y="81369"/>
                </a:lnTo>
                <a:lnTo>
                  <a:pt x="258733" y="76662"/>
                </a:lnTo>
                <a:lnTo>
                  <a:pt x="267617" y="72156"/>
                </a:lnTo>
                <a:lnTo>
                  <a:pt x="277482" y="67883"/>
                </a:lnTo>
                <a:lnTo>
                  <a:pt x="288332" y="63811"/>
                </a:lnTo>
                <a:lnTo>
                  <a:pt x="299699" y="59732"/>
                </a:lnTo>
                <a:lnTo>
                  <a:pt x="310788" y="55298"/>
                </a:lnTo>
                <a:lnTo>
                  <a:pt x="321150" y="50345"/>
                </a:lnTo>
                <a:lnTo>
                  <a:pt x="330052" y="44881"/>
                </a:lnTo>
                <a:lnTo>
                  <a:pt x="336363" y="38987"/>
                </a:lnTo>
                <a:lnTo>
                  <a:pt x="339704" y="32766"/>
                </a:lnTo>
                <a:lnTo>
                  <a:pt x="340183" y="26471"/>
                </a:lnTo>
                <a:lnTo>
                  <a:pt x="338011" y="20479"/>
                </a:lnTo>
                <a:lnTo>
                  <a:pt x="333593" y="14980"/>
                </a:lnTo>
                <a:lnTo>
                  <a:pt x="327410" y="10306"/>
                </a:lnTo>
                <a:lnTo>
                  <a:pt x="319915" y="6998"/>
                </a:lnTo>
                <a:lnTo>
                  <a:pt x="311482" y="5225"/>
                </a:lnTo>
                <a:lnTo>
                  <a:pt x="302553" y="5001"/>
                </a:lnTo>
                <a:lnTo>
                  <a:pt x="293641" y="6363"/>
                </a:lnTo>
                <a:lnTo>
                  <a:pt x="285027" y="9177"/>
                </a:lnTo>
                <a:lnTo>
                  <a:pt x="277110" y="13504"/>
                </a:lnTo>
                <a:lnTo>
                  <a:pt x="270469" y="19682"/>
                </a:lnTo>
                <a:lnTo>
                  <a:pt x="265305" y="27726"/>
                </a:lnTo>
                <a:lnTo>
                  <a:pt x="261651" y="37381"/>
                </a:lnTo>
                <a:lnTo>
                  <a:pt x="259557" y="48302"/>
                </a:lnTo>
                <a:lnTo>
                  <a:pt x="258891" y="60157"/>
                </a:lnTo>
                <a:lnTo>
                  <a:pt x="259560" y="72352"/>
                </a:lnTo>
                <a:lnTo>
                  <a:pt x="261596" y="84072"/>
                </a:lnTo>
                <a:lnTo>
                  <a:pt x="264888" y="94911"/>
                </a:lnTo>
                <a:lnTo>
                  <a:pt x="269214" y="104830"/>
                </a:lnTo>
                <a:lnTo>
                  <a:pt x="274334" y="113961"/>
                </a:lnTo>
                <a:lnTo>
                  <a:pt x="280050" y="122462"/>
                </a:lnTo>
                <a:lnTo>
                  <a:pt x="286683" y="130004"/>
                </a:lnTo>
                <a:lnTo>
                  <a:pt x="295032" y="135793"/>
                </a:lnTo>
                <a:lnTo>
                  <a:pt x="305376" y="139540"/>
                </a:lnTo>
                <a:lnTo>
                  <a:pt x="316979" y="141383"/>
                </a:lnTo>
                <a:lnTo>
                  <a:pt x="329591" y="141710"/>
                </a:lnTo>
                <a:lnTo>
                  <a:pt x="345442" y="139430"/>
                </a:lnTo>
                <a:lnTo>
                  <a:pt x="368497" y="13274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5799030" y="2748332"/>
            <a:ext cx="147082" cy="152995"/>
          </a:xfrm>
          <a:custGeom>
            <a:avLst/>
            <a:gdLst/>
            <a:ahLst/>
            <a:cxnLst/>
            <a:rect l="0" t="0" r="0" b="0"/>
            <a:pathLst>
              <a:path w="147082" h="152995">
                <a:moveTo>
                  <a:pt x="115814" y="0"/>
                </a:moveTo>
                <a:lnTo>
                  <a:pt x="104146" y="3001"/>
                </a:lnTo>
                <a:lnTo>
                  <a:pt x="93657" y="6423"/>
                </a:lnTo>
                <a:lnTo>
                  <a:pt x="83360" y="10620"/>
                </a:lnTo>
                <a:lnTo>
                  <a:pt x="73232" y="15520"/>
                </a:lnTo>
                <a:lnTo>
                  <a:pt x="63536" y="21001"/>
                </a:lnTo>
                <a:lnTo>
                  <a:pt x="54418" y="26936"/>
                </a:lnTo>
                <a:lnTo>
                  <a:pt x="46506" y="33371"/>
                </a:lnTo>
                <a:lnTo>
                  <a:pt x="40939" y="40517"/>
                </a:lnTo>
                <a:lnTo>
                  <a:pt x="38132" y="48417"/>
                </a:lnTo>
                <a:lnTo>
                  <a:pt x="38030" y="56329"/>
                </a:lnTo>
                <a:lnTo>
                  <a:pt x="40463" y="62890"/>
                </a:lnTo>
                <a:lnTo>
                  <a:pt x="45065" y="67447"/>
                </a:lnTo>
                <a:lnTo>
                  <a:pt x="51542" y="70182"/>
                </a:lnTo>
                <a:lnTo>
                  <a:pt x="59768" y="71719"/>
                </a:lnTo>
                <a:lnTo>
                  <a:pt x="69511" y="72573"/>
                </a:lnTo>
                <a:lnTo>
                  <a:pt x="80302" y="73218"/>
                </a:lnTo>
                <a:lnTo>
                  <a:pt x="91536" y="74134"/>
                </a:lnTo>
                <a:lnTo>
                  <a:pt x="102822" y="75550"/>
                </a:lnTo>
                <a:lnTo>
                  <a:pt x="113669" y="77812"/>
                </a:lnTo>
                <a:lnTo>
                  <a:pt x="123422" y="81460"/>
                </a:lnTo>
                <a:lnTo>
                  <a:pt x="131820" y="86656"/>
                </a:lnTo>
                <a:lnTo>
                  <a:pt x="138628" y="93246"/>
                </a:lnTo>
                <a:lnTo>
                  <a:pt x="143461" y="100957"/>
                </a:lnTo>
                <a:lnTo>
                  <a:pt x="146295" y="109503"/>
                </a:lnTo>
                <a:lnTo>
                  <a:pt x="147081" y="118322"/>
                </a:lnTo>
                <a:lnTo>
                  <a:pt x="145573" y="126622"/>
                </a:lnTo>
                <a:lnTo>
                  <a:pt x="141848" y="134007"/>
                </a:lnTo>
                <a:lnTo>
                  <a:pt x="135924" y="140284"/>
                </a:lnTo>
                <a:lnTo>
                  <a:pt x="127605" y="145284"/>
                </a:lnTo>
                <a:lnTo>
                  <a:pt x="117019" y="149049"/>
                </a:lnTo>
                <a:lnTo>
                  <a:pt x="104861" y="151613"/>
                </a:lnTo>
                <a:lnTo>
                  <a:pt x="92178" y="152901"/>
                </a:lnTo>
                <a:lnTo>
                  <a:pt x="79618" y="152994"/>
                </a:lnTo>
                <a:lnTo>
                  <a:pt x="67426" y="152094"/>
                </a:lnTo>
                <a:lnTo>
                  <a:pt x="55632" y="150427"/>
                </a:lnTo>
                <a:lnTo>
                  <a:pt x="44197" y="148202"/>
                </a:lnTo>
                <a:lnTo>
                  <a:pt x="33496" y="145734"/>
                </a:lnTo>
                <a:lnTo>
                  <a:pt x="23296" y="143204"/>
                </a:lnTo>
                <a:lnTo>
                  <a:pt x="12698" y="140395"/>
                </a:lnTo>
                <a:lnTo>
                  <a:pt x="0" y="1368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6192100" y="2580659"/>
            <a:ext cx="133356" cy="367716"/>
          </a:xfrm>
          <a:custGeom>
            <a:avLst/>
            <a:gdLst/>
            <a:ahLst/>
            <a:cxnLst/>
            <a:rect l="0" t="0" r="0" b="0"/>
            <a:pathLst>
              <a:path w="133356" h="367716">
                <a:moveTo>
                  <a:pt x="59656" y="367715"/>
                </a:moveTo>
                <a:lnTo>
                  <a:pt x="56722" y="358779"/>
                </a:lnTo>
                <a:lnTo>
                  <a:pt x="53940" y="349152"/>
                </a:lnTo>
                <a:lnTo>
                  <a:pt x="51040" y="337865"/>
                </a:lnTo>
                <a:lnTo>
                  <a:pt x="48000" y="325197"/>
                </a:lnTo>
                <a:lnTo>
                  <a:pt x="44834" y="311718"/>
                </a:lnTo>
                <a:lnTo>
                  <a:pt x="41571" y="297842"/>
                </a:lnTo>
                <a:lnTo>
                  <a:pt x="38233" y="283633"/>
                </a:lnTo>
                <a:lnTo>
                  <a:pt x="34842" y="268893"/>
                </a:lnTo>
                <a:lnTo>
                  <a:pt x="31413" y="253539"/>
                </a:lnTo>
                <a:lnTo>
                  <a:pt x="27958" y="237619"/>
                </a:lnTo>
                <a:lnTo>
                  <a:pt x="24485" y="221241"/>
                </a:lnTo>
                <a:lnTo>
                  <a:pt x="21001" y="204519"/>
                </a:lnTo>
                <a:lnTo>
                  <a:pt x="17508" y="187712"/>
                </a:lnTo>
                <a:lnTo>
                  <a:pt x="14009" y="171202"/>
                </a:lnTo>
                <a:lnTo>
                  <a:pt x="10512" y="155172"/>
                </a:lnTo>
                <a:lnTo>
                  <a:pt x="7180" y="139628"/>
                </a:lnTo>
                <a:lnTo>
                  <a:pt x="4322" y="124497"/>
                </a:lnTo>
                <a:lnTo>
                  <a:pt x="2073" y="109687"/>
                </a:lnTo>
                <a:lnTo>
                  <a:pt x="563" y="95111"/>
                </a:lnTo>
                <a:lnTo>
                  <a:pt x="0" y="80705"/>
                </a:lnTo>
                <a:lnTo>
                  <a:pt x="405" y="66425"/>
                </a:lnTo>
                <a:lnTo>
                  <a:pt x="1813" y="52562"/>
                </a:lnTo>
                <a:lnTo>
                  <a:pt x="4352" y="39706"/>
                </a:lnTo>
                <a:lnTo>
                  <a:pt x="7991" y="28111"/>
                </a:lnTo>
                <a:lnTo>
                  <a:pt x="12722" y="18191"/>
                </a:lnTo>
                <a:lnTo>
                  <a:pt x="18646" y="10657"/>
                </a:lnTo>
                <a:lnTo>
                  <a:pt x="25710" y="5663"/>
                </a:lnTo>
                <a:lnTo>
                  <a:pt x="33892" y="2749"/>
                </a:lnTo>
                <a:lnTo>
                  <a:pt x="43289" y="1152"/>
                </a:lnTo>
                <a:lnTo>
                  <a:pt x="53827" y="294"/>
                </a:lnTo>
                <a:lnTo>
                  <a:pt x="65157" y="0"/>
                </a:lnTo>
                <a:lnTo>
                  <a:pt x="76754" y="393"/>
                </a:lnTo>
                <a:lnTo>
                  <a:pt x="88280" y="1502"/>
                </a:lnTo>
                <a:lnTo>
                  <a:pt x="99157" y="3284"/>
                </a:lnTo>
                <a:lnTo>
                  <a:pt x="109552" y="5955"/>
                </a:lnTo>
                <a:lnTo>
                  <a:pt x="120375" y="10869"/>
                </a:lnTo>
                <a:lnTo>
                  <a:pt x="133355" y="2027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6156999" y="2800975"/>
            <a:ext cx="126343" cy="10529"/>
          </a:xfrm>
          <a:custGeom>
            <a:avLst/>
            <a:gdLst/>
            <a:ahLst/>
            <a:cxnLst/>
            <a:rect l="0" t="0" r="0" b="0"/>
            <a:pathLst>
              <a:path w="126343" h="10529">
                <a:moveTo>
                  <a:pt x="126342" y="0"/>
                </a:moveTo>
                <a:lnTo>
                  <a:pt x="117473" y="2867"/>
                </a:lnTo>
                <a:lnTo>
                  <a:pt x="108487" y="5008"/>
                </a:lnTo>
                <a:lnTo>
                  <a:pt x="98491" y="6611"/>
                </a:lnTo>
                <a:lnTo>
                  <a:pt x="87511" y="7792"/>
                </a:lnTo>
                <a:lnTo>
                  <a:pt x="75700" y="8641"/>
                </a:lnTo>
                <a:lnTo>
                  <a:pt x="63255" y="9238"/>
                </a:lnTo>
                <a:lnTo>
                  <a:pt x="50760" y="9653"/>
                </a:lnTo>
                <a:lnTo>
                  <a:pt x="37837" y="9983"/>
                </a:lnTo>
                <a:lnTo>
                  <a:pt x="22236" y="10258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6325455" y="2769389"/>
            <a:ext cx="105286" cy="142872"/>
          </a:xfrm>
          <a:custGeom>
            <a:avLst/>
            <a:gdLst/>
            <a:ahLst/>
            <a:cxnLst/>
            <a:rect l="0" t="0" r="0" b="0"/>
            <a:pathLst>
              <a:path w="105286" h="142872">
                <a:moveTo>
                  <a:pt x="0" y="42114"/>
                </a:moveTo>
                <a:lnTo>
                  <a:pt x="2933" y="50915"/>
                </a:lnTo>
                <a:lnTo>
                  <a:pt x="5716" y="59262"/>
                </a:lnTo>
                <a:lnTo>
                  <a:pt x="8616" y="67961"/>
                </a:lnTo>
                <a:lnTo>
                  <a:pt x="11656" y="77082"/>
                </a:lnTo>
                <a:lnTo>
                  <a:pt x="14821" y="86577"/>
                </a:lnTo>
                <a:lnTo>
                  <a:pt x="18085" y="96369"/>
                </a:lnTo>
                <a:lnTo>
                  <a:pt x="21423" y="106383"/>
                </a:lnTo>
                <a:lnTo>
                  <a:pt x="24814" y="116557"/>
                </a:lnTo>
                <a:lnTo>
                  <a:pt x="28205" y="126816"/>
                </a:lnTo>
                <a:lnTo>
                  <a:pt x="30252" y="136135"/>
                </a:lnTo>
                <a:lnTo>
                  <a:pt x="29635" y="142003"/>
                </a:lnTo>
                <a:lnTo>
                  <a:pt x="27414" y="142871"/>
                </a:lnTo>
                <a:lnTo>
                  <a:pt x="24438" y="139331"/>
                </a:lnTo>
                <a:lnTo>
                  <a:pt x="21126" y="132671"/>
                </a:lnTo>
                <a:lnTo>
                  <a:pt x="17669" y="124173"/>
                </a:lnTo>
                <a:lnTo>
                  <a:pt x="14165" y="114689"/>
                </a:lnTo>
                <a:lnTo>
                  <a:pt x="10981" y="104697"/>
                </a:lnTo>
                <a:lnTo>
                  <a:pt x="8744" y="94444"/>
                </a:lnTo>
                <a:lnTo>
                  <a:pt x="7726" y="84064"/>
                </a:lnTo>
                <a:lnTo>
                  <a:pt x="8025" y="73784"/>
                </a:lnTo>
                <a:lnTo>
                  <a:pt x="9745" y="63944"/>
                </a:lnTo>
                <a:lnTo>
                  <a:pt x="12797" y="54691"/>
                </a:lnTo>
                <a:lnTo>
                  <a:pt x="17117" y="46001"/>
                </a:lnTo>
                <a:lnTo>
                  <a:pt x="22757" y="37776"/>
                </a:lnTo>
                <a:lnTo>
                  <a:pt x="29627" y="29917"/>
                </a:lnTo>
                <a:lnTo>
                  <a:pt x="37679" y="22655"/>
                </a:lnTo>
                <a:lnTo>
                  <a:pt x="46985" y="16529"/>
                </a:lnTo>
                <a:lnTo>
                  <a:pt x="57450" y="11742"/>
                </a:lnTo>
                <a:lnTo>
                  <a:pt x="68265" y="8180"/>
                </a:lnTo>
                <a:lnTo>
                  <a:pt x="79062" y="5239"/>
                </a:lnTo>
                <a:lnTo>
                  <a:pt x="90787" y="2660"/>
                </a:lnTo>
                <a:lnTo>
                  <a:pt x="105285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6472202" y="2811503"/>
            <a:ext cx="71703" cy="134904"/>
          </a:xfrm>
          <a:custGeom>
            <a:avLst/>
            <a:gdLst/>
            <a:ahLst/>
            <a:cxnLst/>
            <a:rect l="0" t="0" r="0" b="0"/>
            <a:pathLst>
              <a:path w="71703" h="134904">
                <a:moveTo>
                  <a:pt x="53294" y="0"/>
                </a:moveTo>
                <a:lnTo>
                  <a:pt x="47359" y="5868"/>
                </a:lnTo>
                <a:lnTo>
                  <a:pt x="41155" y="11432"/>
                </a:lnTo>
                <a:lnTo>
                  <a:pt x="34069" y="17236"/>
                </a:lnTo>
                <a:lnTo>
                  <a:pt x="26474" y="23489"/>
                </a:lnTo>
                <a:lnTo>
                  <a:pt x="19124" y="30468"/>
                </a:lnTo>
                <a:lnTo>
                  <a:pt x="12445" y="38254"/>
                </a:lnTo>
                <a:lnTo>
                  <a:pt x="6842" y="46928"/>
                </a:lnTo>
                <a:lnTo>
                  <a:pt x="2843" y="56655"/>
                </a:lnTo>
                <a:lnTo>
                  <a:pt x="573" y="67413"/>
                </a:lnTo>
                <a:lnTo>
                  <a:pt x="0" y="78720"/>
                </a:lnTo>
                <a:lnTo>
                  <a:pt x="1120" y="89770"/>
                </a:lnTo>
                <a:lnTo>
                  <a:pt x="3763" y="100118"/>
                </a:lnTo>
                <a:lnTo>
                  <a:pt x="7806" y="109522"/>
                </a:lnTo>
                <a:lnTo>
                  <a:pt x="13260" y="117765"/>
                </a:lnTo>
                <a:lnTo>
                  <a:pt x="19995" y="124850"/>
                </a:lnTo>
                <a:lnTo>
                  <a:pt x="27616" y="130455"/>
                </a:lnTo>
                <a:lnTo>
                  <a:pt x="35569" y="133872"/>
                </a:lnTo>
                <a:lnTo>
                  <a:pt x="43499" y="134903"/>
                </a:lnTo>
                <a:lnTo>
                  <a:pt x="50940" y="133478"/>
                </a:lnTo>
                <a:lnTo>
                  <a:pt x="57253" y="129406"/>
                </a:lnTo>
                <a:lnTo>
                  <a:pt x="62197" y="122850"/>
                </a:lnTo>
                <a:lnTo>
                  <a:pt x="65871" y="114230"/>
                </a:lnTo>
                <a:lnTo>
                  <a:pt x="68513" y="104019"/>
                </a:lnTo>
                <a:lnTo>
                  <a:pt x="70362" y="92644"/>
                </a:lnTo>
                <a:lnTo>
                  <a:pt x="71473" y="80603"/>
                </a:lnTo>
                <a:lnTo>
                  <a:pt x="71702" y="68456"/>
                </a:lnTo>
                <a:lnTo>
                  <a:pt x="71051" y="56526"/>
                </a:lnTo>
                <a:lnTo>
                  <a:pt x="69792" y="45359"/>
                </a:lnTo>
                <a:lnTo>
                  <a:pt x="68282" y="34730"/>
                </a:lnTo>
                <a:lnTo>
                  <a:pt x="66386" y="23709"/>
                </a:lnTo>
                <a:lnTo>
                  <a:pt x="63823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6588668" y="2805864"/>
            <a:ext cx="189513" cy="125222"/>
          </a:xfrm>
          <a:custGeom>
            <a:avLst/>
            <a:gdLst/>
            <a:ahLst/>
            <a:cxnLst/>
            <a:rect l="0" t="0" r="0" b="0"/>
            <a:pathLst>
              <a:path w="189513" h="125222">
                <a:moveTo>
                  <a:pt x="0" y="47753"/>
                </a:moveTo>
                <a:lnTo>
                  <a:pt x="2933" y="56621"/>
                </a:lnTo>
                <a:lnTo>
                  <a:pt x="5716" y="65608"/>
                </a:lnTo>
                <a:lnTo>
                  <a:pt x="8610" y="75604"/>
                </a:lnTo>
                <a:lnTo>
                  <a:pt x="11478" y="86584"/>
                </a:lnTo>
                <a:lnTo>
                  <a:pt x="13995" y="98396"/>
                </a:lnTo>
                <a:lnTo>
                  <a:pt x="15976" y="110782"/>
                </a:lnTo>
                <a:lnTo>
                  <a:pt x="16414" y="121025"/>
                </a:lnTo>
                <a:lnTo>
                  <a:pt x="14689" y="125221"/>
                </a:lnTo>
                <a:lnTo>
                  <a:pt x="12085" y="123428"/>
                </a:lnTo>
                <a:lnTo>
                  <a:pt x="9332" y="117148"/>
                </a:lnTo>
                <a:lnTo>
                  <a:pt x="6884" y="107565"/>
                </a:lnTo>
                <a:lnTo>
                  <a:pt x="4928" y="95579"/>
                </a:lnTo>
                <a:lnTo>
                  <a:pt x="3626" y="82202"/>
                </a:lnTo>
                <a:lnTo>
                  <a:pt x="3207" y="68564"/>
                </a:lnTo>
                <a:lnTo>
                  <a:pt x="3716" y="55314"/>
                </a:lnTo>
                <a:lnTo>
                  <a:pt x="5365" y="43305"/>
                </a:lnTo>
                <a:lnTo>
                  <a:pt x="8599" y="33749"/>
                </a:lnTo>
                <a:lnTo>
                  <a:pt x="13513" y="27072"/>
                </a:lnTo>
                <a:lnTo>
                  <a:pt x="19744" y="23198"/>
                </a:lnTo>
                <a:lnTo>
                  <a:pt x="26681" y="21937"/>
                </a:lnTo>
                <a:lnTo>
                  <a:pt x="33895" y="22901"/>
                </a:lnTo>
                <a:lnTo>
                  <a:pt x="41007" y="25780"/>
                </a:lnTo>
                <a:lnTo>
                  <a:pt x="47621" y="30436"/>
                </a:lnTo>
                <a:lnTo>
                  <a:pt x="53583" y="36633"/>
                </a:lnTo>
                <a:lnTo>
                  <a:pt x="58923" y="44060"/>
                </a:lnTo>
                <a:lnTo>
                  <a:pt x="63752" y="52415"/>
                </a:lnTo>
                <a:lnTo>
                  <a:pt x="68196" y="61368"/>
                </a:lnTo>
                <a:lnTo>
                  <a:pt x="72575" y="68187"/>
                </a:lnTo>
                <a:lnTo>
                  <a:pt x="76624" y="69438"/>
                </a:lnTo>
                <a:lnTo>
                  <a:pt x="79495" y="65783"/>
                </a:lnTo>
                <a:lnTo>
                  <a:pt x="81311" y="58666"/>
                </a:lnTo>
                <a:lnTo>
                  <a:pt x="82760" y="49389"/>
                </a:lnTo>
                <a:lnTo>
                  <a:pt x="84730" y="39042"/>
                </a:lnTo>
                <a:lnTo>
                  <a:pt x="87657" y="28294"/>
                </a:lnTo>
                <a:lnTo>
                  <a:pt x="91742" y="18114"/>
                </a:lnTo>
                <a:lnTo>
                  <a:pt x="97149" y="9857"/>
                </a:lnTo>
                <a:lnTo>
                  <a:pt x="103815" y="4086"/>
                </a:lnTo>
                <a:lnTo>
                  <a:pt x="111373" y="836"/>
                </a:lnTo>
                <a:lnTo>
                  <a:pt x="119276" y="0"/>
                </a:lnTo>
                <a:lnTo>
                  <a:pt x="127176" y="1248"/>
                </a:lnTo>
                <a:lnTo>
                  <a:pt x="134934" y="4149"/>
                </a:lnTo>
                <a:lnTo>
                  <a:pt x="142524" y="8288"/>
                </a:lnTo>
                <a:lnTo>
                  <a:pt x="149957" y="13324"/>
                </a:lnTo>
                <a:lnTo>
                  <a:pt x="157100" y="19157"/>
                </a:lnTo>
                <a:lnTo>
                  <a:pt x="163677" y="25903"/>
                </a:lnTo>
                <a:lnTo>
                  <a:pt x="169583" y="33557"/>
                </a:lnTo>
                <a:lnTo>
                  <a:pt x="174701" y="42156"/>
                </a:lnTo>
                <a:lnTo>
                  <a:pt x="178841" y="51838"/>
                </a:lnTo>
                <a:lnTo>
                  <a:pt x="181995" y="62564"/>
                </a:lnTo>
                <a:lnTo>
                  <a:pt x="184305" y="73756"/>
                </a:lnTo>
                <a:lnTo>
                  <a:pt x="186196" y="85590"/>
                </a:lnTo>
                <a:lnTo>
                  <a:pt x="187837" y="100225"/>
                </a:lnTo>
                <a:lnTo>
                  <a:pt x="189512" y="1214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7083506" y="2674633"/>
            <a:ext cx="42116" cy="326384"/>
          </a:xfrm>
          <a:custGeom>
            <a:avLst/>
            <a:gdLst/>
            <a:ahLst/>
            <a:cxnLst/>
            <a:rect l="0" t="0" r="0" b="0"/>
            <a:pathLst>
              <a:path w="42116" h="326384">
                <a:moveTo>
                  <a:pt x="1" y="0"/>
                </a:moveTo>
                <a:lnTo>
                  <a:pt x="0" y="14669"/>
                </a:lnTo>
                <a:lnTo>
                  <a:pt x="1" y="28580"/>
                </a:lnTo>
                <a:lnTo>
                  <a:pt x="5" y="43068"/>
                </a:lnTo>
                <a:lnTo>
                  <a:pt x="178" y="57924"/>
                </a:lnTo>
                <a:lnTo>
                  <a:pt x="827" y="72453"/>
                </a:lnTo>
                <a:lnTo>
                  <a:pt x="2075" y="86280"/>
                </a:lnTo>
                <a:lnTo>
                  <a:pt x="3728" y="99837"/>
                </a:lnTo>
                <a:lnTo>
                  <a:pt x="5376" y="114146"/>
                </a:lnTo>
                <a:lnTo>
                  <a:pt x="6783" y="129724"/>
                </a:lnTo>
                <a:lnTo>
                  <a:pt x="8049" y="146119"/>
                </a:lnTo>
                <a:lnTo>
                  <a:pt x="9505" y="162217"/>
                </a:lnTo>
                <a:lnTo>
                  <a:pt x="11336" y="177385"/>
                </a:lnTo>
                <a:lnTo>
                  <a:pt x="13566" y="191654"/>
                </a:lnTo>
                <a:lnTo>
                  <a:pt x="16144" y="205450"/>
                </a:lnTo>
                <a:lnTo>
                  <a:pt x="18991" y="219097"/>
                </a:lnTo>
                <a:lnTo>
                  <a:pt x="22039" y="232754"/>
                </a:lnTo>
                <a:lnTo>
                  <a:pt x="25231" y="246476"/>
                </a:lnTo>
                <a:lnTo>
                  <a:pt x="28520" y="260260"/>
                </a:lnTo>
                <a:lnTo>
                  <a:pt x="31722" y="273681"/>
                </a:lnTo>
                <a:lnTo>
                  <a:pt x="34831" y="287338"/>
                </a:lnTo>
                <a:lnTo>
                  <a:pt x="38122" y="303549"/>
                </a:lnTo>
                <a:lnTo>
                  <a:pt x="42115" y="326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6967694" y="2800975"/>
            <a:ext cx="242156" cy="10529"/>
          </a:xfrm>
          <a:custGeom>
            <a:avLst/>
            <a:gdLst/>
            <a:ahLst/>
            <a:cxnLst/>
            <a:rect l="0" t="0" r="0" b="0"/>
            <a:pathLst>
              <a:path w="242156" h="10529">
                <a:moveTo>
                  <a:pt x="242155" y="0"/>
                </a:moveTo>
                <a:lnTo>
                  <a:pt x="230420" y="0"/>
                </a:lnTo>
                <a:lnTo>
                  <a:pt x="219292" y="0"/>
                </a:lnTo>
                <a:lnTo>
                  <a:pt x="207692" y="0"/>
                </a:lnTo>
                <a:lnTo>
                  <a:pt x="195531" y="0"/>
                </a:lnTo>
                <a:lnTo>
                  <a:pt x="182871" y="0"/>
                </a:lnTo>
                <a:lnTo>
                  <a:pt x="169816" y="4"/>
                </a:lnTo>
                <a:lnTo>
                  <a:pt x="156463" y="177"/>
                </a:lnTo>
                <a:lnTo>
                  <a:pt x="142898" y="825"/>
                </a:lnTo>
                <a:lnTo>
                  <a:pt x="129178" y="2074"/>
                </a:lnTo>
                <a:lnTo>
                  <a:pt x="115186" y="3727"/>
                </a:lnTo>
                <a:lnTo>
                  <a:pt x="100648" y="5375"/>
                </a:lnTo>
                <a:lnTo>
                  <a:pt x="85470" y="6778"/>
                </a:lnTo>
                <a:lnTo>
                  <a:pt x="70077" y="7873"/>
                </a:lnTo>
                <a:lnTo>
                  <a:pt x="53599" y="8801"/>
                </a:lnTo>
                <a:lnTo>
                  <a:pt x="32353" y="9640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7215765" y="2653576"/>
            <a:ext cx="299412" cy="319946"/>
          </a:xfrm>
          <a:custGeom>
            <a:avLst/>
            <a:gdLst/>
            <a:ahLst/>
            <a:cxnLst/>
            <a:rect l="0" t="0" r="0" b="0"/>
            <a:pathLst>
              <a:path w="299412" h="319946">
                <a:moveTo>
                  <a:pt x="4612" y="0"/>
                </a:moveTo>
                <a:lnTo>
                  <a:pt x="1813" y="11735"/>
                </a:lnTo>
                <a:lnTo>
                  <a:pt x="312" y="22864"/>
                </a:lnTo>
                <a:lnTo>
                  <a:pt x="0" y="34466"/>
                </a:lnTo>
                <a:lnTo>
                  <a:pt x="506" y="46801"/>
                </a:lnTo>
                <a:lnTo>
                  <a:pt x="1325" y="60109"/>
                </a:lnTo>
                <a:lnTo>
                  <a:pt x="2147" y="74414"/>
                </a:lnTo>
                <a:lnTo>
                  <a:pt x="3003" y="89418"/>
                </a:lnTo>
                <a:lnTo>
                  <a:pt x="4178" y="104631"/>
                </a:lnTo>
                <a:lnTo>
                  <a:pt x="5812" y="119754"/>
                </a:lnTo>
                <a:lnTo>
                  <a:pt x="7739" y="134839"/>
                </a:lnTo>
                <a:lnTo>
                  <a:pt x="9580" y="150185"/>
                </a:lnTo>
                <a:lnTo>
                  <a:pt x="11119" y="165951"/>
                </a:lnTo>
                <a:lnTo>
                  <a:pt x="12475" y="181979"/>
                </a:lnTo>
                <a:lnTo>
                  <a:pt x="13992" y="197901"/>
                </a:lnTo>
                <a:lnTo>
                  <a:pt x="15860" y="213502"/>
                </a:lnTo>
                <a:lnTo>
                  <a:pt x="17946" y="228743"/>
                </a:lnTo>
                <a:lnTo>
                  <a:pt x="19891" y="243663"/>
                </a:lnTo>
                <a:lnTo>
                  <a:pt x="21502" y="258325"/>
                </a:lnTo>
                <a:lnTo>
                  <a:pt x="22905" y="272629"/>
                </a:lnTo>
                <a:lnTo>
                  <a:pt x="24455" y="286320"/>
                </a:lnTo>
                <a:lnTo>
                  <a:pt x="26323" y="299242"/>
                </a:lnTo>
                <a:lnTo>
                  <a:pt x="27578" y="309007"/>
                </a:lnTo>
                <a:lnTo>
                  <a:pt x="27147" y="312605"/>
                </a:lnTo>
                <a:lnTo>
                  <a:pt x="25565" y="311054"/>
                </a:lnTo>
                <a:lnTo>
                  <a:pt x="23465" y="305947"/>
                </a:lnTo>
                <a:lnTo>
                  <a:pt x="21410" y="298264"/>
                </a:lnTo>
                <a:lnTo>
                  <a:pt x="19690" y="288692"/>
                </a:lnTo>
                <a:lnTo>
                  <a:pt x="18529" y="277918"/>
                </a:lnTo>
                <a:lnTo>
                  <a:pt x="18197" y="266647"/>
                </a:lnTo>
                <a:lnTo>
                  <a:pt x="18750" y="255304"/>
                </a:lnTo>
                <a:lnTo>
                  <a:pt x="20087" y="244067"/>
                </a:lnTo>
                <a:lnTo>
                  <a:pt x="22048" y="232983"/>
                </a:lnTo>
                <a:lnTo>
                  <a:pt x="24482" y="222052"/>
                </a:lnTo>
                <a:lnTo>
                  <a:pt x="27590" y="211574"/>
                </a:lnTo>
                <a:lnTo>
                  <a:pt x="31886" y="202135"/>
                </a:lnTo>
                <a:lnTo>
                  <a:pt x="37551" y="193984"/>
                </a:lnTo>
                <a:lnTo>
                  <a:pt x="44306" y="187528"/>
                </a:lnTo>
                <a:lnTo>
                  <a:pt x="51603" y="183471"/>
                </a:lnTo>
                <a:lnTo>
                  <a:pt x="59066" y="181974"/>
                </a:lnTo>
                <a:lnTo>
                  <a:pt x="66516" y="182902"/>
                </a:lnTo>
                <a:lnTo>
                  <a:pt x="73890" y="186099"/>
                </a:lnTo>
                <a:lnTo>
                  <a:pt x="81176" y="191247"/>
                </a:lnTo>
                <a:lnTo>
                  <a:pt x="88219" y="197936"/>
                </a:lnTo>
                <a:lnTo>
                  <a:pt x="94730" y="205780"/>
                </a:lnTo>
                <a:lnTo>
                  <a:pt x="100593" y="214460"/>
                </a:lnTo>
                <a:lnTo>
                  <a:pt x="105853" y="223896"/>
                </a:lnTo>
                <a:lnTo>
                  <a:pt x="110622" y="234214"/>
                </a:lnTo>
                <a:lnTo>
                  <a:pt x="115020" y="245384"/>
                </a:lnTo>
                <a:lnTo>
                  <a:pt x="119339" y="256124"/>
                </a:lnTo>
                <a:lnTo>
                  <a:pt x="124779" y="263638"/>
                </a:lnTo>
                <a:lnTo>
                  <a:pt x="131931" y="266766"/>
                </a:lnTo>
                <a:lnTo>
                  <a:pt x="139729" y="266787"/>
                </a:lnTo>
                <a:lnTo>
                  <a:pt x="147959" y="265059"/>
                </a:lnTo>
                <a:lnTo>
                  <a:pt x="156655" y="262424"/>
                </a:lnTo>
                <a:lnTo>
                  <a:pt x="165800" y="259337"/>
                </a:lnTo>
                <a:lnTo>
                  <a:pt x="175325" y="256028"/>
                </a:lnTo>
                <a:lnTo>
                  <a:pt x="185142" y="252613"/>
                </a:lnTo>
                <a:lnTo>
                  <a:pt x="195176" y="249146"/>
                </a:lnTo>
                <a:lnTo>
                  <a:pt x="205359" y="245651"/>
                </a:lnTo>
                <a:lnTo>
                  <a:pt x="215483" y="241976"/>
                </a:lnTo>
                <a:lnTo>
                  <a:pt x="225206" y="237821"/>
                </a:lnTo>
                <a:lnTo>
                  <a:pt x="234362" y="233050"/>
                </a:lnTo>
                <a:lnTo>
                  <a:pt x="242475" y="227369"/>
                </a:lnTo>
                <a:lnTo>
                  <a:pt x="248715" y="220266"/>
                </a:lnTo>
                <a:lnTo>
                  <a:pt x="252790" y="211603"/>
                </a:lnTo>
                <a:lnTo>
                  <a:pt x="254730" y="201869"/>
                </a:lnTo>
                <a:lnTo>
                  <a:pt x="254602" y="191959"/>
                </a:lnTo>
                <a:lnTo>
                  <a:pt x="252656" y="182419"/>
                </a:lnTo>
                <a:lnTo>
                  <a:pt x="248929" y="173746"/>
                </a:lnTo>
                <a:lnTo>
                  <a:pt x="243163" y="166533"/>
                </a:lnTo>
                <a:lnTo>
                  <a:pt x="235408" y="160958"/>
                </a:lnTo>
                <a:lnTo>
                  <a:pt x="226288" y="157182"/>
                </a:lnTo>
                <a:lnTo>
                  <a:pt x="216790" y="155531"/>
                </a:lnTo>
                <a:lnTo>
                  <a:pt x="207519" y="155978"/>
                </a:lnTo>
                <a:lnTo>
                  <a:pt x="198687" y="158377"/>
                </a:lnTo>
                <a:lnTo>
                  <a:pt x="190302" y="162645"/>
                </a:lnTo>
                <a:lnTo>
                  <a:pt x="182298" y="168549"/>
                </a:lnTo>
                <a:lnTo>
                  <a:pt x="174753" y="175764"/>
                </a:lnTo>
                <a:lnTo>
                  <a:pt x="167899" y="183969"/>
                </a:lnTo>
                <a:lnTo>
                  <a:pt x="161811" y="192896"/>
                </a:lnTo>
                <a:lnTo>
                  <a:pt x="156736" y="202498"/>
                </a:lnTo>
                <a:lnTo>
                  <a:pt x="153158" y="212929"/>
                </a:lnTo>
                <a:lnTo>
                  <a:pt x="151199" y="224201"/>
                </a:lnTo>
                <a:lnTo>
                  <a:pt x="150679" y="236043"/>
                </a:lnTo>
                <a:lnTo>
                  <a:pt x="151311" y="247992"/>
                </a:lnTo>
                <a:lnTo>
                  <a:pt x="152816" y="259765"/>
                </a:lnTo>
                <a:lnTo>
                  <a:pt x="155281" y="271112"/>
                </a:lnTo>
                <a:lnTo>
                  <a:pt x="159138" y="281731"/>
                </a:lnTo>
                <a:lnTo>
                  <a:pt x="164514" y="291530"/>
                </a:lnTo>
                <a:lnTo>
                  <a:pt x="171413" y="300261"/>
                </a:lnTo>
                <a:lnTo>
                  <a:pt x="179871" y="307456"/>
                </a:lnTo>
                <a:lnTo>
                  <a:pt x="189744" y="312995"/>
                </a:lnTo>
                <a:lnTo>
                  <a:pt x="200611" y="316902"/>
                </a:lnTo>
                <a:lnTo>
                  <a:pt x="211890" y="319166"/>
                </a:lnTo>
                <a:lnTo>
                  <a:pt x="223211" y="319945"/>
                </a:lnTo>
                <a:lnTo>
                  <a:pt x="234421" y="319353"/>
                </a:lnTo>
                <a:lnTo>
                  <a:pt x="245480" y="317368"/>
                </a:lnTo>
                <a:lnTo>
                  <a:pt x="256387" y="314120"/>
                </a:lnTo>
                <a:lnTo>
                  <a:pt x="266713" y="310143"/>
                </a:lnTo>
                <a:lnTo>
                  <a:pt x="276616" y="305906"/>
                </a:lnTo>
                <a:lnTo>
                  <a:pt x="286963" y="301040"/>
                </a:lnTo>
                <a:lnTo>
                  <a:pt x="299411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7705742" y="2664104"/>
            <a:ext cx="30533" cy="315856"/>
          </a:xfrm>
          <a:custGeom>
            <a:avLst/>
            <a:gdLst/>
            <a:ahLst/>
            <a:cxnLst/>
            <a:rect l="0" t="0" r="0" b="0"/>
            <a:pathLst>
              <a:path w="30533" h="315856">
                <a:moveTo>
                  <a:pt x="9475" y="0"/>
                </a:moveTo>
                <a:lnTo>
                  <a:pt x="6608" y="11803"/>
                </a:lnTo>
                <a:lnTo>
                  <a:pt x="4465" y="23572"/>
                </a:lnTo>
                <a:lnTo>
                  <a:pt x="2863" y="36471"/>
                </a:lnTo>
                <a:lnTo>
                  <a:pt x="1682" y="50665"/>
                </a:lnTo>
                <a:lnTo>
                  <a:pt x="834" y="66290"/>
                </a:lnTo>
                <a:lnTo>
                  <a:pt x="241" y="83252"/>
                </a:lnTo>
                <a:lnTo>
                  <a:pt x="0" y="100834"/>
                </a:lnTo>
                <a:lnTo>
                  <a:pt x="365" y="117858"/>
                </a:lnTo>
                <a:lnTo>
                  <a:pt x="1424" y="133714"/>
                </a:lnTo>
                <a:lnTo>
                  <a:pt x="3119" y="148644"/>
                </a:lnTo>
                <a:lnTo>
                  <a:pt x="5326" y="163430"/>
                </a:lnTo>
                <a:lnTo>
                  <a:pt x="7919" y="178562"/>
                </a:lnTo>
                <a:lnTo>
                  <a:pt x="10624" y="194033"/>
                </a:lnTo>
                <a:lnTo>
                  <a:pt x="13054" y="209514"/>
                </a:lnTo>
                <a:lnTo>
                  <a:pt x="15021" y="224783"/>
                </a:lnTo>
                <a:lnTo>
                  <a:pt x="16680" y="239615"/>
                </a:lnTo>
                <a:lnTo>
                  <a:pt x="18408" y="253722"/>
                </a:lnTo>
                <a:lnTo>
                  <a:pt x="20420" y="267007"/>
                </a:lnTo>
                <a:lnTo>
                  <a:pt x="22614" y="279102"/>
                </a:lnTo>
                <a:lnTo>
                  <a:pt x="24865" y="290463"/>
                </a:lnTo>
                <a:lnTo>
                  <a:pt x="27372" y="302088"/>
                </a:lnTo>
                <a:lnTo>
                  <a:pt x="30532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7588875" y="2782802"/>
            <a:ext cx="221099" cy="18174"/>
          </a:xfrm>
          <a:custGeom>
            <a:avLst/>
            <a:gdLst/>
            <a:ahLst/>
            <a:cxnLst/>
            <a:rect l="0" t="0" r="0" b="0"/>
            <a:pathLst>
              <a:path w="221099" h="18174">
                <a:moveTo>
                  <a:pt x="221098" y="18173"/>
                </a:moveTo>
                <a:lnTo>
                  <a:pt x="206495" y="15306"/>
                </a:lnTo>
                <a:lnTo>
                  <a:pt x="193225" y="13164"/>
                </a:lnTo>
                <a:lnTo>
                  <a:pt x="180023" y="11561"/>
                </a:lnTo>
                <a:lnTo>
                  <a:pt x="166682" y="10380"/>
                </a:lnTo>
                <a:lnTo>
                  <a:pt x="153174" y="9532"/>
                </a:lnTo>
                <a:lnTo>
                  <a:pt x="139524" y="8930"/>
                </a:lnTo>
                <a:lnTo>
                  <a:pt x="125931" y="8343"/>
                </a:lnTo>
                <a:lnTo>
                  <a:pt x="112730" y="7410"/>
                </a:lnTo>
                <a:lnTo>
                  <a:pt x="100071" y="5968"/>
                </a:lnTo>
                <a:lnTo>
                  <a:pt x="87774" y="4184"/>
                </a:lnTo>
                <a:lnTo>
                  <a:pt x="75444" y="2448"/>
                </a:lnTo>
                <a:lnTo>
                  <a:pt x="62862" y="991"/>
                </a:lnTo>
                <a:lnTo>
                  <a:pt x="50388" y="57"/>
                </a:lnTo>
                <a:lnTo>
                  <a:pt x="37535" y="0"/>
                </a:lnTo>
                <a:lnTo>
                  <a:pt x="22055" y="1934"/>
                </a:lnTo>
                <a:lnTo>
                  <a:pt x="0" y="764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7797933" y="2779918"/>
            <a:ext cx="96269" cy="147062"/>
          </a:xfrm>
          <a:custGeom>
            <a:avLst/>
            <a:gdLst/>
            <a:ahLst/>
            <a:cxnLst/>
            <a:rect l="0" t="0" r="0" b="0"/>
            <a:pathLst>
              <a:path w="96269" h="147062">
                <a:moveTo>
                  <a:pt x="22569" y="73699"/>
                </a:moveTo>
                <a:lnTo>
                  <a:pt x="22636" y="85367"/>
                </a:lnTo>
                <a:lnTo>
                  <a:pt x="23277" y="95856"/>
                </a:lnTo>
                <a:lnTo>
                  <a:pt x="24573" y="106158"/>
                </a:lnTo>
                <a:lnTo>
                  <a:pt x="26432" y="116459"/>
                </a:lnTo>
                <a:lnTo>
                  <a:pt x="28748" y="126803"/>
                </a:lnTo>
                <a:lnTo>
                  <a:pt x="31376" y="137122"/>
                </a:lnTo>
                <a:lnTo>
                  <a:pt x="32858" y="144920"/>
                </a:lnTo>
                <a:lnTo>
                  <a:pt x="31649" y="147061"/>
                </a:lnTo>
                <a:lnTo>
                  <a:pt x="28507" y="144515"/>
                </a:lnTo>
                <a:lnTo>
                  <a:pt x="24120" y="138922"/>
                </a:lnTo>
                <a:lnTo>
                  <a:pt x="19058" y="131458"/>
                </a:lnTo>
                <a:lnTo>
                  <a:pt x="13896" y="122854"/>
                </a:lnTo>
                <a:lnTo>
                  <a:pt x="8956" y="113543"/>
                </a:lnTo>
                <a:lnTo>
                  <a:pt x="4657" y="103626"/>
                </a:lnTo>
                <a:lnTo>
                  <a:pt x="1600" y="92958"/>
                </a:lnTo>
                <a:lnTo>
                  <a:pt x="0" y="81517"/>
                </a:lnTo>
                <a:lnTo>
                  <a:pt x="62" y="69725"/>
                </a:lnTo>
                <a:lnTo>
                  <a:pt x="2147" y="58340"/>
                </a:lnTo>
                <a:lnTo>
                  <a:pt x="6254" y="47761"/>
                </a:lnTo>
                <a:lnTo>
                  <a:pt x="12096" y="38201"/>
                </a:lnTo>
                <a:lnTo>
                  <a:pt x="19296" y="29851"/>
                </a:lnTo>
                <a:lnTo>
                  <a:pt x="27504" y="22686"/>
                </a:lnTo>
                <a:lnTo>
                  <a:pt x="36557" y="16670"/>
                </a:lnTo>
                <a:lnTo>
                  <a:pt x="47671" y="11267"/>
                </a:lnTo>
                <a:lnTo>
                  <a:pt x="65171" y="6000"/>
                </a:lnTo>
                <a:lnTo>
                  <a:pt x="9626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7946844" y="2819588"/>
            <a:ext cx="305327" cy="165065"/>
          </a:xfrm>
          <a:custGeom>
            <a:avLst/>
            <a:gdLst/>
            <a:ahLst/>
            <a:cxnLst/>
            <a:rect l="0" t="0" r="0" b="0"/>
            <a:pathLst>
              <a:path w="305327" h="165065">
                <a:moveTo>
                  <a:pt x="0" y="44558"/>
                </a:moveTo>
                <a:lnTo>
                  <a:pt x="3068" y="53225"/>
                </a:lnTo>
                <a:lnTo>
                  <a:pt x="7130" y="60291"/>
                </a:lnTo>
                <a:lnTo>
                  <a:pt x="12628" y="66392"/>
                </a:lnTo>
                <a:lnTo>
                  <a:pt x="19561" y="71621"/>
                </a:lnTo>
                <a:lnTo>
                  <a:pt x="28007" y="75835"/>
                </a:lnTo>
                <a:lnTo>
                  <a:pt x="37848" y="79031"/>
                </a:lnTo>
                <a:lnTo>
                  <a:pt x="48513" y="81027"/>
                </a:lnTo>
                <a:lnTo>
                  <a:pt x="59118" y="81393"/>
                </a:lnTo>
                <a:lnTo>
                  <a:pt x="69163" y="80042"/>
                </a:lnTo>
                <a:lnTo>
                  <a:pt x="78360" y="77016"/>
                </a:lnTo>
                <a:lnTo>
                  <a:pt x="86464" y="72319"/>
                </a:lnTo>
                <a:lnTo>
                  <a:pt x="93454" y="66128"/>
                </a:lnTo>
                <a:lnTo>
                  <a:pt x="98996" y="58887"/>
                </a:lnTo>
                <a:lnTo>
                  <a:pt x="102371" y="51198"/>
                </a:lnTo>
                <a:lnTo>
                  <a:pt x="103378" y="43443"/>
                </a:lnTo>
                <a:lnTo>
                  <a:pt x="102107" y="35952"/>
                </a:lnTo>
                <a:lnTo>
                  <a:pt x="98671" y="29075"/>
                </a:lnTo>
                <a:lnTo>
                  <a:pt x="93356" y="22942"/>
                </a:lnTo>
                <a:lnTo>
                  <a:pt x="86383" y="17825"/>
                </a:lnTo>
                <a:lnTo>
                  <a:pt x="77817" y="14210"/>
                </a:lnTo>
                <a:lnTo>
                  <a:pt x="67846" y="12233"/>
                </a:lnTo>
                <a:lnTo>
                  <a:pt x="57069" y="12039"/>
                </a:lnTo>
                <a:lnTo>
                  <a:pt x="46377" y="13954"/>
                </a:lnTo>
                <a:lnTo>
                  <a:pt x="36272" y="17951"/>
                </a:lnTo>
                <a:lnTo>
                  <a:pt x="27203" y="23888"/>
                </a:lnTo>
                <a:lnTo>
                  <a:pt x="19715" y="31685"/>
                </a:lnTo>
                <a:lnTo>
                  <a:pt x="13946" y="41108"/>
                </a:lnTo>
                <a:lnTo>
                  <a:pt x="9869" y="51670"/>
                </a:lnTo>
                <a:lnTo>
                  <a:pt x="7484" y="62742"/>
                </a:lnTo>
                <a:lnTo>
                  <a:pt x="6619" y="73925"/>
                </a:lnTo>
                <a:lnTo>
                  <a:pt x="7154" y="85041"/>
                </a:lnTo>
                <a:lnTo>
                  <a:pt x="9098" y="96038"/>
                </a:lnTo>
                <a:lnTo>
                  <a:pt x="12328" y="106913"/>
                </a:lnTo>
                <a:lnTo>
                  <a:pt x="16613" y="117520"/>
                </a:lnTo>
                <a:lnTo>
                  <a:pt x="21706" y="127578"/>
                </a:lnTo>
                <a:lnTo>
                  <a:pt x="27398" y="136967"/>
                </a:lnTo>
                <a:lnTo>
                  <a:pt x="33847" y="145409"/>
                </a:lnTo>
                <a:lnTo>
                  <a:pt x="41539" y="152401"/>
                </a:lnTo>
                <a:lnTo>
                  <a:pt x="50634" y="157797"/>
                </a:lnTo>
                <a:lnTo>
                  <a:pt x="60674" y="161436"/>
                </a:lnTo>
                <a:lnTo>
                  <a:pt x="70799" y="162988"/>
                </a:lnTo>
                <a:lnTo>
                  <a:pt x="80490" y="162462"/>
                </a:lnTo>
                <a:lnTo>
                  <a:pt x="89436" y="159669"/>
                </a:lnTo>
                <a:lnTo>
                  <a:pt x="97365" y="154072"/>
                </a:lnTo>
                <a:lnTo>
                  <a:pt x="104263" y="145657"/>
                </a:lnTo>
                <a:lnTo>
                  <a:pt x="110757" y="135466"/>
                </a:lnTo>
                <a:lnTo>
                  <a:pt x="117969" y="125251"/>
                </a:lnTo>
                <a:lnTo>
                  <a:pt x="126457" y="116023"/>
                </a:lnTo>
                <a:lnTo>
                  <a:pt x="136113" y="108054"/>
                </a:lnTo>
                <a:lnTo>
                  <a:pt x="146440" y="101246"/>
                </a:lnTo>
                <a:lnTo>
                  <a:pt x="157059" y="95380"/>
                </a:lnTo>
                <a:lnTo>
                  <a:pt x="167935" y="90390"/>
                </a:lnTo>
                <a:lnTo>
                  <a:pt x="179287" y="86386"/>
                </a:lnTo>
                <a:lnTo>
                  <a:pt x="191209" y="83341"/>
                </a:lnTo>
                <a:lnTo>
                  <a:pt x="203502" y="80781"/>
                </a:lnTo>
                <a:lnTo>
                  <a:pt x="215760" y="77913"/>
                </a:lnTo>
                <a:lnTo>
                  <a:pt x="227736" y="74303"/>
                </a:lnTo>
                <a:lnTo>
                  <a:pt x="238879" y="69553"/>
                </a:lnTo>
                <a:lnTo>
                  <a:pt x="248299" y="63150"/>
                </a:lnTo>
                <a:lnTo>
                  <a:pt x="255656" y="54993"/>
                </a:lnTo>
                <a:lnTo>
                  <a:pt x="260779" y="45616"/>
                </a:lnTo>
                <a:lnTo>
                  <a:pt x="263409" y="35953"/>
                </a:lnTo>
                <a:lnTo>
                  <a:pt x="263651" y="26582"/>
                </a:lnTo>
                <a:lnTo>
                  <a:pt x="261562" y="18025"/>
                </a:lnTo>
                <a:lnTo>
                  <a:pt x="256978" y="10890"/>
                </a:lnTo>
                <a:lnTo>
                  <a:pt x="250051" y="5367"/>
                </a:lnTo>
                <a:lnTo>
                  <a:pt x="241336" y="1627"/>
                </a:lnTo>
                <a:lnTo>
                  <a:pt x="231586" y="0"/>
                </a:lnTo>
                <a:lnTo>
                  <a:pt x="221335" y="458"/>
                </a:lnTo>
                <a:lnTo>
                  <a:pt x="211032" y="2695"/>
                </a:lnTo>
                <a:lnTo>
                  <a:pt x="201122" y="6321"/>
                </a:lnTo>
                <a:lnTo>
                  <a:pt x="191798" y="10981"/>
                </a:lnTo>
                <a:lnTo>
                  <a:pt x="183217" y="16547"/>
                </a:lnTo>
                <a:lnTo>
                  <a:pt x="175590" y="23106"/>
                </a:lnTo>
                <a:lnTo>
                  <a:pt x="168944" y="30632"/>
                </a:lnTo>
                <a:lnTo>
                  <a:pt x="163309" y="39142"/>
                </a:lnTo>
                <a:lnTo>
                  <a:pt x="158811" y="48765"/>
                </a:lnTo>
                <a:lnTo>
                  <a:pt x="155424" y="59456"/>
                </a:lnTo>
                <a:lnTo>
                  <a:pt x="153301" y="70720"/>
                </a:lnTo>
                <a:lnTo>
                  <a:pt x="152850" y="81741"/>
                </a:lnTo>
                <a:lnTo>
                  <a:pt x="154139" y="92075"/>
                </a:lnTo>
                <a:lnTo>
                  <a:pt x="156953" y="101639"/>
                </a:lnTo>
                <a:lnTo>
                  <a:pt x="160977" y="110522"/>
                </a:lnTo>
                <a:lnTo>
                  <a:pt x="165908" y="118868"/>
                </a:lnTo>
                <a:lnTo>
                  <a:pt x="171657" y="126813"/>
                </a:lnTo>
                <a:lnTo>
                  <a:pt x="178339" y="134470"/>
                </a:lnTo>
                <a:lnTo>
                  <a:pt x="185947" y="141915"/>
                </a:lnTo>
                <a:lnTo>
                  <a:pt x="194514" y="148883"/>
                </a:lnTo>
                <a:lnTo>
                  <a:pt x="204173" y="154805"/>
                </a:lnTo>
                <a:lnTo>
                  <a:pt x="214893" y="159447"/>
                </a:lnTo>
                <a:lnTo>
                  <a:pt x="226346" y="162732"/>
                </a:lnTo>
                <a:lnTo>
                  <a:pt x="238026" y="164570"/>
                </a:lnTo>
                <a:lnTo>
                  <a:pt x="249613" y="165064"/>
                </a:lnTo>
                <a:lnTo>
                  <a:pt x="260730" y="164412"/>
                </a:lnTo>
                <a:lnTo>
                  <a:pt x="272056" y="162645"/>
                </a:lnTo>
                <a:lnTo>
                  <a:pt x="285701" y="158492"/>
                </a:lnTo>
                <a:lnTo>
                  <a:pt x="305326" y="1498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8294261" y="2800975"/>
            <a:ext cx="133890" cy="154916"/>
          </a:xfrm>
          <a:custGeom>
            <a:avLst/>
            <a:gdLst/>
            <a:ahLst/>
            <a:cxnLst/>
            <a:rect l="0" t="0" r="0" b="0"/>
            <a:pathLst>
              <a:path w="133890" h="154916">
                <a:moveTo>
                  <a:pt x="94780" y="0"/>
                </a:moveTo>
                <a:lnTo>
                  <a:pt x="83111" y="2934"/>
                </a:lnTo>
                <a:lnTo>
                  <a:pt x="72622" y="5716"/>
                </a:lnTo>
                <a:lnTo>
                  <a:pt x="62321" y="8620"/>
                </a:lnTo>
                <a:lnTo>
                  <a:pt x="52019" y="11833"/>
                </a:lnTo>
                <a:lnTo>
                  <a:pt x="41676" y="15646"/>
                </a:lnTo>
                <a:lnTo>
                  <a:pt x="31300" y="20173"/>
                </a:lnTo>
                <a:lnTo>
                  <a:pt x="21391" y="25682"/>
                </a:lnTo>
                <a:lnTo>
                  <a:pt x="12877" y="32666"/>
                </a:lnTo>
                <a:lnTo>
                  <a:pt x="6171" y="41244"/>
                </a:lnTo>
                <a:lnTo>
                  <a:pt x="1671" y="50750"/>
                </a:lnTo>
                <a:lnTo>
                  <a:pt x="0" y="59975"/>
                </a:lnTo>
                <a:lnTo>
                  <a:pt x="1219" y="68237"/>
                </a:lnTo>
                <a:lnTo>
                  <a:pt x="5106" y="75067"/>
                </a:lnTo>
                <a:lnTo>
                  <a:pt x="11435" y="79972"/>
                </a:lnTo>
                <a:lnTo>
                  <a:pt x="19829" y="82902"/>
                </a:lnTo>
                <a:lnTo>
                  <a:pt x="29682" y="84446"/>
                </a:lnTo>
                <a:lnTo>
                  <a:pt x="40269" y="85582"/>
                </a:lnTo>
                <a:lnTo>
                  <a:pt x="51124" y="86916"/>
                </a:lnTo>
                <a:lnTo>
                  <a:pt x="62018" y="88667"/>
                </a:lnTo>
                <a:lnTo>
                  <a:pt x="72865" y="90849"/>
                </a:lnTo>
                <a:lnTo>
                  <a:pt x="83639" y="93401"/>
                </a:lnTo>
                <a:lnTo>
                  <a:pt x="94178" y="96404"/>
                </a:lnTo>
                <a:lnTo>
                  <a:pt x="104191" y="100090"/>
                </a:lnTo>
                <a:lnTo>
                  <a:pt x="113546" y="104533"/>
                </a:lnTo>
                <a:lnTo>
                  <a:pt x="121795" y="109821"/>
                </a:lnTo>
                <a:lnTo>
                  <a:pt x="128125" y="116126"/>
                </a:lnTo>
                <a:lnTo>
                  <a:pt x="132254" y="123430"/>
                </a:lnTo>
                <a:lnTo>
                  <a:pt x="133889" y="131098"/>
                </a:lnTo>
                <a:lnTo>
                  <a:pt x="132492" y="138018"/>
                </a:lnTo>
                <a:lnTo>
                  <a:pt x="128063" y="143627"/>
                </a:lnTo>
                <a:lnTo>
                  <a:pt x="120870" y="147882"/>
                </a:lnTo>
                <a:lnTo>
                  <a:pt x="111167" y="150976"/>
                </a:lnTo>
                <a:lnTo>
                  <a:pt x="99359" y="153164"/>
                </a:lnTo>
                <a:lnTo>
                  <a:pt x="86231" y="154516"/>
                </a:lnTo>
                <a:lnTo>
                  <a:pt x="72824" y="154915"/>
                </a:lnTo>
                <a:lnTo>
                  <a:pt x="59755" y="154380"/>
                </a:lnTo>
                <a:lnTo>
                  <a:pt x="47673" y="153203"/>
                </a:lnTo>
                <a:lnTo>
                  <a:pt x="36256" y="151756"/>
                </a:lnTo>
                <a:lnTo>
                  <a:pt x="24511" y="149912"/>
                </a:lnTo>
                <a:lnTo>
                  <a:pt x="10552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8662782" y="2716747"/>
            <a:ext cx="336913" cy="277852"/>
          </a:xfrm>
          <a:custGeom>
            <a:avLst/>
            <a:gdLst/>
            <a:ahLst/>
            <a:cxnLst/>
            <a:rect l="0" t="0" r="0" b="0"/>
            <a:pathLst>
              <a:path w="336913" h="277852">
                <a:moveTo>
                  <a:pt x="0" y="0"/>
                </a:moveTo>
                <a:lnTo>
                  <a:pt x="67" y="11735"/>
                </a:lnTo>
                <a:lnTo>
                  <a:pt x="707" y="22864"/>
                </a:lnTo>
                <a:lnTo>
                  <a:pt x="2003" y="34462"/>
                </a:lnTo>
                <a:lnTo>
                  <a:pt x="3864" y="46623"/>
                </a:lnTo>
                <a:lnTo>
                  <a:pt x="6180" y="59283"/>
                </a:lnTo>
                <a:lnTo>
                  <a:pt x="8846" y="72339"/>
                </a:lnTo>
                <a:lnTo>
                  <a:pt x="11769" y="85691"/>
                </a:lnTo>
                <a:lnTo>
                  <a:pt x="14876" y="99257"/>
                </a:lnTo>
                <a:lnTo>
                  <a:pt x="18112" y="112972"/>
                </a:lnTo>
                <a:lnTo>
                  <a:pt x="21437" y="126791"/>
                </a:lnTo>
                <a:lnTo>
                  <a:pt x="24821" y="140681"/>
                </a:lnTo>
                <a:lnTo>
                  <a:pt x="28242" y="154624"/>
                </a:lnTo>
                <a:lnTo>
                  <a:pt x="31523" y="168768"/>
                </a:lnTo>
                <a:lnTo>
                  <a:pt x="34346" y="183410"/>
                </a:lnTo>
                <a:lnTo>
                  <a:pt x="36576" y="198630"/>
                </a:lnTo>
                <a:lnTo>
                  <a:pt x="38249" y="212867"/>
                </a:lnTo>
                <a:lnTo>
                  <a:pt x="39696" y="221498"/>
                </a:lnTo>
                <a:lnTo>
                  <a:pt x="41323" y="222145"/>
                </a:lnTo>
                <a:lnTo>
                  <a:pt x="43223" y="217433"/>
                </a:lnTo>
                <a:lnTo>
                  <a:pt x="45609" y="209772"/>
                </a:lnTo>
                <a:lnTo>
                  <a:pt x="48784" y="200981"/>
                </a:lnTo>
                <a:lnTo>
                  <a:pt x="52829" y="192071"/>
                </a:lnTo>
                <a:lnTo>
                  <a:pt x="57655" y="184097"/>
                </a:lnTo>
                <a:lnTo>
                  <a:pt x="63107" y="178387"/>
                </a:lnTo>
                <a:lnTo>
                  <a:pt x="69033" y="175431"/>
                </a:lnTo>
                <a:lnTo>
                  <a:pt x="75467" y="175036"/>
                </a:lnTo>
                <a:lnTo>
                  <a:pt x="82616" y="176728"/>
                </a:lnTo>
                <a:lnTo>
                  <a:pt x="90531" y="180010"/>
                </a:lnTo>
                <a:lnTo>
                  <a:pt x="98966" y="184613"/>
                </a:lnTo>
                <a:lnTo>
                  <a:pt x="107474" y="190508"/>
                </a:lnTo>
                <a:lnTo>
                  <a:pt x="115784" y="197576"/>
                </a:lnTo>
                <a:lnTo>
                  <a:pt x="123651" y="205607"/>
                </a:lnTo>
                <a:lnTo>
                  <a:pt x="130782" y="214374"/>
                </a:lnTo>
                <a:lnTo>
                  <a:pt x="137098" y="223658"/>
                </a:lnTo>
                <a:lnTo>
                  <a:pt x="142872" y="232476"/>
                </a:lnTo>
                <a:lnTo>
                  <a:pt x="149410" y="238916"/>
                </a:lnTo>
                <a:lnTo>
                  <a:pt x="157385" y="242118"/>
                </a:lnTo>
                <a:lnTo>
                  <a:pt x="165736" y="242741"/>
                </a:lnTo>
                <a:lnTo>
                  <a:pt x="174312" y="241705"/>
                </a:lnTo>
                <a:lnTo>
                  <a:pt x="183057" y="239513"/>
                </a:lnTo>
                <a:lnTo>
                  <a:pt x="191694" y="236263"/>
                </a:lnTo>
                <a:lnTo>
                  <a:pt x="200056" y="232067"/>
                </a:lnTo>
                <a:lnTo>
                  <a:pt x="208278" y="227257"/>
                </a:lnTo>
                <a:lnTo>
                  <a:pt x="216701" y="222324"/>
                </a:lnTo>
                <a:lnTo>
                  <a:pt x="225507" y="217552"/>
                </a:lnTo>
                <a:lnTo>
                  <a:pt x="234553" y="212871"/>
                </a:lnTo>
                <a:lnTo>
                  <a:pt x="243479" y="207966"/>
                </a:lnTo>
                <a:lnTo>
                  <a:pt x="252063" y="202656"/>
                </a:lnTo>
                <a:lnTo>
                  <a:pt x="259777" y="196597"/>
                </a:lnTo>
                <a:lnTo>
                  <a:pt x="265739" y="189232"/>
                </a:lnTo>
                <a:lnTo>
                  <a:pt x="269622" y="180394"/>
                </a:lnTo>
                <a:lnTo>
                  <a:pt x="271261" y="170712"/>
                </a:lnTo>
                <a:lnTo>
                  <a:pt x="270397" y="161367"/>
                </a:lnTo>
                <a:lnTo>
                  <a:pt x="267150" y="153025"/>
                </a:lnTo>
                <a:lnTo>
                  <a:pt x="261903" y="146140"/>
                </a:lnTo>
                <a:lnTo>
                  <a:pt x="255110" y="141199"/>
                </a:lnTo>
                <a:lnTo>
                  <a:pt x="247184" y="138258"/>
                </a:lnTo>
                <a:lnTo>
                  <a:pt x="238612" y="137217"/>
                </a:lnTo>
                <a:lnTo>
                  <a:pt x="229946" y="138015"/>
                </a:lnTo>
                <a:lnTo>
                  <a:pt x="221498" y="140438"/>
                </a:lnTo>
                <a:lnTo>
                  <a:pt x="213523" y="144331"/>
                </a:lnTo>
                <a:lnTo>
                  <a:pt x="206313" y="149684"/>
                </a:lnTo>
                <a:lnTo>
                  <a:pt x="199954" y="156360"/>
                </a:lnTo>
                <a:lnTo>
                  <a:pt x="194682" y="164282"/>
                </a:lnTo>
                <a:lnTo>
                  <a:pt x="190962" y="173502"/>
                </a:lnTo>
                <a:lnTo>
                  <a:pt x="188910" y="183923"/>
                </a:lnTo>
                <a:lnTo>
                  <a:pt x="188497" y="195174"/>
                </a:lnTo>
                <a:lnTo>
                  <a:pt x="189732" y="206718"/>
                </a:lnTo>
                <a:lnTo>
                  <a:pt x="192455" y="218217"/>
                </a:lnTo>
                <a:lnTo>
                  <a:pt x="196553" y="229377"/>
                </a:lnTo>
                <a:lnTo>
                  <a:pt x="202043" y="239872"/>
                </a:lnTo>
                <a:lnTo>
                  <a:pt x="208813" y="249586"/>
                </a:lnTo>
                <a:lnTo>
                  <a:pt x="216797" y="258261"/>
                </a:lnTo>
                <a:lnTo>
                  <a:pt x="226059" y="265418"/>
                </a:lnTo>
                <a:lnTo>
                  <a:pt x="236508" y="270932"/>
                </a:lnTo>
                <a:lnTo>
                  <a:pt x="247779" y="274822"/>
                </a:lnTo>
                <a:lnTo>
                  <a:pt x="259336" y="277075"/>
                </a:lnTo>
                <a:lnTo>
                  <a:pt x="270844" y="277851"/>
                </a:lnTo>
                <a:lnTo>
                  <a:pt x="282106" y="277391"/>
                </a:lnTo>
                <a:lnTo>
                  <a:pt x="294290" y="275774"/>
                </a:lnTo>
                <a:lnTo>
                  <a:pt x="310698" y="271744"/>
                </a:lnTo>
                <a:lnTo>
                  <a:pt x="336912" y="2632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9028423" y="2827189"/>
            <a:ext cx="87085" cy="151306"/>
          </a:xfrm>
          <a:custGeom>
            <a:avLst/>
            <a:gdLst/>
            <a:ahLst/>
            <a:cxnLst/>
            <a:rect l="0" t="0" r="0" b="0"/>
            <a:pathLst>
              <a:path w="87085" h="151306">
                <a:moveTo>
                  <a:pt x="13384" y="79071"/>
                </a:moveTo>
                <a:lnTo>
                  <a:pt x="16318" y="87939"/>
                </a:lnTo>
                <a:lnTo>
                  <a:pt x="19101" y="96926"/>
                </a:lnTo>
                <a:lnTo>
                  <a:pt x="22005" y="106917"/>
                </a:lnTo>
                <a:lnTo>
                  <a:pt x="25218" y="117725"/>
                </a:lnTo>
                <a:lnTo>
                  <a:pt x="29031" y="128887"/>
                </a:lnTo>
                <a:lnTo>
                  <a:pt x="33487" y="140023"/>
                </a:lnTo>
                <a:lnTo>
                  <a:pt x="36377" y="148552"/>
                </a:lnTo>
                <a:lnTo>
                  <a:pt x="35707" y="151305"/>
                </a:lnTo>
                <a:lnTo>
                  <a:pt x="33341" y="149182"/>
                </a:lnTo>
                <a:lnTo>
                  <a:pt x="30346" y="143855"/>
                </a:lnTo>
                <a:lnTo>
                  <a:pt x="27094" y="136554"/>
                </a:lnTo>
                <a:lnTo>
                  <a:pt x="23722" y="128050"/>
                </a:lnTo>
                <a:lnTo>
                  <a:pt x="20290" y="118807"/>
                </a:lnTo>
                <a:lnTo>
                  <a:pt x="16824" y="109103"/>
                </a:lnTo>
                <a:lnTo>
                  <a:pt x="13341" y="99107"/>
                </a:lnTo>
                <a:lnTo>
                  <a:pt x="9847" y="88927"/>
                </a:lnTo>
                <a:lnTo>
                  <a:pt x="6356" y="78626"/>
                </a:lnTo>
                <a:lnTo>
                  <a:pt x="3199" y="68248"/>
                </a:lnTo>
                <a:lnTo>
                  <a:pt x="990" y="57818"/>
                </a:lnTo>
                <a:lnTo>
                  <a:pt x="0" y="47364"/>
                </a:lnTo>
                <a:lnTo>
                  <a:pt x="488" y="37225"/>
                </a:lnTo>
                <a:lnTo>
                  <a:pt x="2870" y="28022"/>
                </a:lnTo>
                <a:lnTo>
                  <a:pt x="7184" y="20024"/>
                </a:lnTo>
                <a:lnTo>
                  <a:pt x="13335" y="13332"/>
                </a:lnTo>
                <a:lnTo>
                  <a:pt x="21276" y="8053"/>
                </a:lnTo>
                <a:lnTo>
                  <a:pt x="30786" y="4100"/>
                </a:lnTo>
                <a:lnTo>
                  <a:pt x="41138" y="1434"/>
                </a:lnTo>
                <a:lnTo>
                  <a:pt x="52310" y="0"/>
                </a:lnTo>
                <a:lnTo>
                  <a:pt x="66394" y="787"/>
                </a:lnTo>
                <a:lnTo>
                  <a:pt x="87084" y="53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9168150" y="2855653"/>
            <a:ext cx="126343" cy="156655"/>
          </a:xfrm>
          <a:custGeom>
            <a:avLst/>
            <a:gdLst/>
            <a:ahLst/>
            <a:cxnLst/>
            <a:rect l="0" t="0" r="0" b="0"/>
            <a:pathLst>
              <a:path w="126343" h="156655">
                <a:moveTo>
                  <a:pt x="0" y="29549"/>
                </a:moveTo>
                <a:lnTo>
                  <a:pt x="3068" y="38217"/>
                </a:lnTo>
                <a:lnTo>
                  <a:pt x="7130" y="45283"/>
                </a:lnTo>
                <a:lnTo>
                  <a:pt x="12627" y="51380"/>
                </a:lnTo>
                <a:lnTo>
                  <a:pt x="19560" y="56435"/>
                </a:lnTo>
                <a:lnTo>
                  <a:pt x="28006" y="60001"/>
                </a:lnTo>
                <a:lnTo>
                  <a:pt x="37852" y="61949"/>
                </a:lnTo>
                <a:lnTo>
                  <a:pt x="48690" y="62292"/>
                </a:lnTo>
                <a:lnTo>
                  <a:pt x="59944" y="61010"/>
                </a:lnTo>
                <a:lnTo>
                  <a:pt x="71227" y="58256"/>
                </a:lnTo>
                <a:lnTo>
                  <a:pt x="81731" y="54137"/>
                </a:lnTo>
                <a:lnTo>
                  <a:pt x="90187" y="48632"/>
                </a:lnTo>
                <a:lnTo>
                  <a:pt x="96083" y="41862"/>
                </a:lnTo>
                <a:lnTo>
                  <a:pt x="99413" y="34217"/>
                </a:lnTo>
                <a:lnTo>
                  <a:pt x="100300" y="26248"/>
                </a:lnTo>
                <a:lnTo>
                  <a:pt x="99075" y="18312"/>
                </a:lnTo>
                <a:lnTo>
                  <a:pt x="95849" y="11037"/>
                </a:lnTo>
                <a:lnTo>
                  <a:pt x="90429" y="5368"/>
                </a:lnTo>
                <a:lnTo>
                  <a:pt x="82909" y="1679"/>
                </a:lnTo>
                <a:lnTo>
                  <a:pt x="73950" y="0"/>
                </a:lnTo>
                <a:lnTo>
                  <a:pt x="64560" y="304"/>
                </a:lnTo>
                <a:lnTo>
                  <a:pt x="55360" y="2362"/>
                </a:lnTo>
                <a:lnTo>
                  <a:pt x="46576" y="5995"/>
                </a:lnTo>
                <a:lnTo>
                  <a:pt x="38222" y="11166"/>
                </a:lnTo>
                <a:lnTo>
                  <a:pt x="30245" y="17717"/>
                </a:lnTo>
                <a:lnTo>
                  <a:pt x="22889" y="25553"/>
                </a:lnTo>
                <a:lnTo>
                  <a:pt x="16694" y="34715"/>
                </a:lnTo>
                <a:lnTo>
                  <a:pt x="11859" y="45101"/>
                </a:lnTo>
                <a:lnTo>
                  <a:pt x="8443" y="56499"/>
                </a:lnTo>
                <a:lnTo>
                  <a:pt x="6515" y="68673"/>
                </a:lnTo>
                <a:lnTo>
                  <a:pt x="5965" y="81409"/>
                </a:lnTo>
                <a:lnTo>
                  <a:pt x="6713" y="94214"/>
                </a:lnTo>
                <a:lnTo>
                  <a:pt x="8803" y="106351"/>
                </a:lnTo>
                <a:lnTo>
                  <a:pt x="12134" y="117469"/>
                </a:lnTo>
                <a:lnTo>
                  <a:pt x="16658" y="127408"/>
                </a:lnTo>
                <a:lnTo>
                  <a:pt x="22443" y="136020"/>
                </a:lnTo>
                <a:lnTo>
                  <a:pt x="29407" y="143359"/>
                </a:lnTo>
                <a:lnTo>
                  <a:pt x="37357" y="149306"/>
                </a:lnTo>
                <a:lnTo>
                  <a:pt x="46062" y="153486"/>
                </a:lnTo>
                <a:lnTo>
                  <a:pt x="55324" y="155856"/>
                </a:lnTo>
                <a:lnTo>
                  <a:pt x="64983" y="156654"/>
                </a:lnTo>
                <a:lnTo>
                  <a:pt x="74919" y="156210"/>
                </a:lnTo>
                <a:lnTo>
                  <a:pt x="85034" y="154845"/>
                </a:lnTo>
                <a:lnTo>
                  <a:pt x="94809" y="152973"/>
                </a:lnTo>
                <a:lnTo>
                  <a:pt x="104273" y="150916"/>
                </a:lnTo>
                <a:lnTo>
                  <a:pt x="114253" y="148501"/>
                </a:lnTo>
                <a:lnTo>
                  <a:pt x="126342" y="14536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9389248" y="3001016"/>
            <a:ext cx="10530" cy="31587"/>
          </a:xfrm>
          <a:custGeom>
            <a:avLst/>
            <a:gdLst/>
            <a:ahLst/>
            <a:cxnLst/>
            <a:rect l="0" t="0" r="0" b="0"/>
            <a:pathLst>
              <a:path w="10530" h="31587">
                <a:moveTo>
                  <a:pt x="0" y="0"/>
                </a:moveTo>
                <a:lnTo>
                  <a:pt x="3120" y="9359"/>
                </a:lnTo>
                <a:lnTo>
                  <a:pt x="5590" y="16768"/>
                </a:lnTo>
                <a:lnTo>
                  <a:pt x="10529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377602" y="4000368"/>
            <a:ext cx="1098559" cy="526426"/>
            <a:chOff x="377602" y="4000368"/>
            <a:chExt cx="1098559" cy="526426"/>
          </a:xfrm>
        </p:grpSpPr>
        <p:sp>
          <p:nvSpPr>
            <p:cNvPr id="95" name="Freeform 94"/>
            <p:cNvSpPr/>
            <p:nvPr/>
          </p:nvSpPr>
          <p:spPr>
            <a:xfrm>
              <a:off x="377602" y="4275681"/>
              <a:ext cx="193109" cy="92061"/>
            </a:xfrm>
            <a:custGeom>
              <a:avLst/>
              <a:gdLst/>
              <a:ahLst/>
              <a:cxnLst/>
              <a:rect l="0" t="0" r="0" b="0"/>
              <a:pathLst>
                <a:path w="193109" h="92061">
                  <a:moveTo>
                    <a:pt x="3595" y="40542"/>
                  </a:moveTo>
                  <a:lnTo>
                    <a:pt x="862" y="49276"/>
                  </a:lnTo>
                  <a:lnTo>
                    <a:pt x="0" y="56983"/>
                  </a:lnTo>
                  <a:lnTo>
                    <a:pt x="995" y="64381"/>
                  </a:lnTo>
                  <a:lnTo>
                    <a:pt x="3707" y="71469"/>
                  </a:lnTo>
                  <a:lnTo>
                    <a:pt x="8140" y="77999"/>
                  </a:lnTo>
                  <a:lnTo>
                    <a:pt x="14128" y="83857"/>
                  </a:lnTo>
                  <a:lnTo>
                    <a:pt x="21387" y="88604"/>
                  </a:lnTo>
                  <a:lnTo>
                    <a:pt x="29613" y="91429"/>
                  </a:lnTo>
                  <a:lnTo>
                    <a:pt x="38542" y="92060"/>
                  </a:lnTo>
                  <a:lnTo>
                    <a:pt x="47805" y="90533"/>
                  </a:lnTo>
                  <a:lnTo>
                    <a:pt x="56941" y="86924"/>
                  </a:lnTo>
                  <a:lnTo>
                    <a:pt x="65714" y="81497"/>
                  </a:lnTo>
                  <a:lnTo>
                    <a:pt x="74078" y="74618"/>
                  </a:lnTo>
                  <a:lnTo>
                    <a:pt x="82082" y="66647"/>
                  </a:lnTo>
                  <a:lnTo>
                    <a:pt x="89802" y="57890"/>
                  </a:lnTo>
                  <a:lnTo>
                    <a:pt x="97310" y="48743"/>
                  </a:lnTo>
                  <a:lnTo>
                    <a:pt x="104666" y="39683"/>
                  </a:lnTo>
                  <a:lnTo>
                    <a:pt x="111919" y="30967"/>
                  </a:lnTo>
                  <a:lnTo>
                    <a:pt x="119267" y="22810"/>
                  </a:lnTo>
                  <a:lnTo>
                    <a:pt x="127039" y="15478"/>
                  </a:lnTo>
                  <a:lnTo>
                    <a:pt x="135377" y="9039"/>
                  </a:lnTo>
                  <a:lnTo>
                    <a:pt x="144097" y="3886"/>
                  </a:lnTo>
                  <a:lnTo>
                    <a:pt x="152795" y="778"/>
                  </a:lnTo>
                  <a:lnTo>
                    <a:pt x="161270" y="0"/>
                  </a:lnTo>
                  <a:lnTo>
                    <a:pt x="169963" y="1389"/>
                  </a:lnTo>
                  <a:lnTo>
                    <a:pt x="179964" y="6849"/>
                  </a:lnTo>
                  <a:lnTo>
                    <a:pt x="193108" y="19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4979" y="4000368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8"/>
                  </a:lnTo>
                  <a:lnTo>
                    <a:pt x="0" y="88341"/>
                  </a:lnTo>
                  <a:lnTo>
                    <a:pt x="0" y="103170"/>
                  </a:lnTo>
                  <a:lnTo>
                    <a:pt x="0" y="119487"/>
                  </a:lnTo>
                  <a:lnTo>
                    <a:pt x="0" y="14207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91808" y="4179353"/>
              <a:ext cx="168457" cy="126342"/>
            </a:xfrm>
            <a:custGeom>
              <a:avLst/>
              <a:gdLst/>
              <a:ahLst/>
              <a:cxnLst/>
              <a:rect l="0" t="0" r="0" b="0"/>
              <a:pathLst>
                <a:path w="168457" h="126342">
                  <a:moveTo>
                    <a:pt x="168456" y="0"/>
                  </a:moveTo>
                  <a:lnTo>
                    <a:pt x="159722" y="3001"/>
                  </a:lnTo>
                  <a:lnTo>
                    <a:pt x="152015" y="6423"/>
                  </a:lnTo>
                  <a:lnTo>
                    <a:pt x="144613" y="10619"/>
                  </a:lnTo>
                  <a:lnTo>
                    <a:pt x="137352" y="15519"/>
                  </a:lnTo>
                  <a:lnTo>
                    <a:pt x="130173" y="21000"/>
                  </a:lnTo>
                  <a:lnTo>
                    <a:pt x="123043" y="26935"/>
                  </a:lnTo>
                  <a:lnTo>
                    <a:pt x="115780" y="33370"/>
                  </a:lnTo>
                  <a:lnTo>
                    <a:pt x="108065" y="40516"/>
                  </a:lnTo>
                  <a:lnTo>
                    <a:pt x="99761" y="48430"/>
                  </a:lnTo>
                  <a:lnTo>
                    <a:pt x="90895" y="56861"/>
                  </a:lnTo>
                  <a:lnTo>
                    <a:pt x="81565" y="65366"/>
                  </a:lnTo>
                  <a:lnTo>
                    <a:pt x="71881" y="73678"/>
                  </a:lnTo>
                  <a:lnTo>
                    <a:pt x="61937" y="81717"/>
                  </a:lnTo>
                  <a:lnTo>
                    <a:pt x="51809" y="89495"/>
                  </a:lnTo>
                  <a:lnTo>
                    <a:pt x="41567" y="97051"/>
                  </a:lnTo>
                  <a:lnTo>
                    <a:pt x="31705" y="104132"/>
                  </a:lnTo>
                  <a:lnTo>
                    <a:pt x="22175" y="110889"/>
                  </a:lnTo>
                  <a:lnTo>
                    <a:pt x="12140" y="117916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49736" y="4326752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7"/>
                  </a:lnTo>
                  <a:lnTo>
                    <a:pt x="2074" y="70265"/>
                  </a:lnTo>
                  <a:lnTo>
                    <a:pt x="3727" y="81964"/>
                  </a:lnTo>
                  <a:lnTo>
                    <a:pt x="5375" y="93881"/>
                  </a:lnTo>
                  <a:lnTo>
                    <a:pt x="6778" y="106193"/>
                  </a:lnTo>
                  <a:lnTo>
                    <a:pt x="7871" y="118920"/>
                  </a:lnTo>
                  <a:lnTo>
                    <a:pt x="8679" y="132002"/>
                  </a:lnTo>
                  <a:lnTo>
                    <a:pt x="9261" y="145344"/>
                  </a:lnTo>
                  <a:lnTo>
                    <a:pt x="9869" y="158267"/>
                  </a:lnTo>
                  <a:lnTo>
                    <a:pt x="11094" y="170790"/>
                  </a:lnTo>
                  <a:lnTo>
                    <a:pt x="14165" y="18401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55936" y="4347809"/>
              <a:ext cx="62215" cy="110939"/>
            </a:xfrm>
            <a:custGeom>
              <a:avLst/>
              <a:gdLst/>
              <a:ahLst/>
              <a:cxnLst/>
              <a:rect l="0" t="0" r="0" b="0"/>
              <a:pathLst>
                <a:path w="62215" h="110939">
                  <a:moveTo>
                    <a:pt x="62214" y="52642"/>
                  </a:moveTo>
                  <a:lnTo>
                    <a:pt x="59213" y="61376"/>
                  </a:lnTo>
                  <a:lnTo>
                    <a:pt x="55791" y="69083"/>
                  </a:lnTo>
                  <a:lnTo>
                    <a:pt x="51595" y="76485"/>
                  </a:lnTo>
                  <a:lnTo>
                    <a:pt x="46695" y="83746"/>
                  </a:lnTo>
                  <a:lnTo>
                    <a:pt x="41213" y="90925"/>
                  </a:lnTo>
                  <a:lnTo>
                    <a:pt x="35283" y="98032"/>
                  </a:lnTo>
                  <a:lnTo>
                    <a:pt x="29021" y="104431"/>
                  </a:lnTo>
                  <a:lnTo>
                    <a:pt x="22523" y="108905"/>
                  </a:lnTo>
                  <a:lnTo>
                    <a:pt x="15872" y="110938"/>
                  </a:lnTo>
                  <a:lnTo>
                    <a:pt x="9612" y="110504"/>
                  </a:lnTo>
                  <a:lnTo>
                    <a:pt x="4700" y="107702"/>
                  </a:lnTo>
                  <a:lnTo>
                    <a:pt x="1550" y="102849"/>
                  </a:lnTo>
                  <a:lnTo>
                    <a:pt x="81" y="96203"/>
                  </a:lnTo>
                  <a:lnTo>
                    <a:pt x="0" y="87863"/>
                  </a:lnTo>
                  <a:lnTo>
                    <a:pt x="982" y="78044"/>
                  </a:lnTo>
                  <a:lnTo>
                    <a:pt x="2740" y="67201"/>
                  </a:lnTo>
                  <a:lnTo>
                    <a:pt x="5049" y="55932"/>
                  </a:lnTo>
                  <a:lnTo>
                    <a:pt x="7737" y="44628"/>
                  </a:lnTo>
                  <a:lnTo>
                    <a:pt x="10533" y="33900"/>
                  </a:lnTo>
                  <a:lnTo>
                    <a:pt x="13325" y="23619"/>
                  </a:lnTo>
                  <a:lnTo>
                    <a:pt x="16356" y="12891"/>
                  </a:lnTo>
                  <a:lnTo>
                    <a:pt x="201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222185" y="4316223"/>
              <a:ext cx="140796" cy="156325"/>
            </a:xfrm>
            <a:custGeom>
              <a:avLst/>
              <a:gdLst/>
              <a:ahLst/>
              <a:cxnLst/>
              <a:rect l="0" t="0" r="0" b="0"/>
              <a:pathLst>
                <a:path w="140796" h="156325">
                  <a:moveTo>
                    <a:pt x="96048" y="10529"/>
                  </a:moveTo>
                  <a:lnTo>
                    <a:pt x="87314" y="7796"/>
                  </a:lnTo>
                  <a:lnTo>
                    <a:pt x="79607" y="6934"/>
                  </a:lnTo>
                  <a:lnTo>
                    <a:pt x="72205" y="7924"/>
                  </a:lnTo>
                  <a:lnTo>
                    <a:pt x="64944" y="10463"/>
                  </a:lnTo>
                  <a:lnTo>
                    <a:pt x="57765" y="14247"/>
                  </a:lnTo>
                  <a:lnTo>
                    <a:pt x="50640" y="18987"/>
                  </a:lnTo>
                  <a:lnTo>
                    <a:pt x="43550" y="24594"/>
                  </a:lnTo>
                  <a:lnTo>
                    <a:pt x="36483" y="31172"/>
                  </a:lnTo>
                  <a:lnTo>
                    <a:pt x="29436" y="38702"/>
                  </a:lnTo>
                  <a:lnTo>
                    <a:pt x="22569" y="47045"/>
                  </a:lnTo>
                  <a:lnTo>
                    <a:pt x="16184" y="56022"/>
                  </a:lnTo>
                  <a:lnTo>
                    <a:pt x="10418" y="65470"/>
                  </a:lnTo>
                  <a:lnTo>
                    <a:pt x="5563" y="75254"/>
                  </a:lnTo>
                  <a:lnTo>
                    <a:pt x="2133" y="85275"/>
                  </a:lnTo>
                  <a:lnTo>
                    <a:pt x="279" y="95456"/>
                  </a:lnTo>
                  <a:lnTo>
                    <a:pt x="0" y="105579"/>
                  </a:lnTo>
                  <a:lnTo>
                    <a:pt x="1326" y="115304"/>
                  </a:lnTo>
                  <a:lnTo>
                    <a:pt x="4114" y="124470"/>
                  </a:lnTo>
                  <a:lnTo>
                    <a:pt x="8426" y="132930"/>
                  </a:lnTo>
                  <a:lnTo>
                    <a:pt x="14593" y="140466"/>
                  </a:lnTo>
                  <a:lnTo>
                    <a:pt x="22625" y="147041"/>
                  </a:lnTo>
                  <a:lnTo>
                    <a:pt x="32102" y="152286"/>
                  </a:lnTo>
                  <a:lnTo>
                    <a:pt x="42371" y="155455"/>
                  </a:lnTo>
                  <a:lnTo>
                    <a:pt x="52980" y="156324"/>
                  </a:lnTo>
                  <a:lnTo>
                    <a:pt x="63694" y="155128"/>
                  </a:lnTo>
                  <a:lnTo>
                    <a:pt x="74413" y="152274"/>
                  </a:lnTo>
                  <a:lnTo>
                    <a:pt x="85097" y="148168"/>
                  </a:lnTo>
                  <a:lnTo>
                    <a:pt x="95576" y="142990"/>
                  </a:lnTo>
                  <a:lnTo>
                    <a:pt x="105546" y="136700"/>
                  </a:lnTo>
                  <a:lnTo>
                    <a:pt x="114877" y="129359"/>
                  </a:lnTo>
                  <a:lnTo>
                    <a:pt x="123279" y="120973"/>
                  </a:lnTo>
                  <a:lnTo>
                    <a:pt x="130245" y="111434"/>
                  </a:lnTo>
                  <a:lnTo>
                    <a:pt x="135623" y="100796"/>
                  </a:lnTo>
                  <a:lnTo>
                    <a:pt x="139251" y="89397"/>
                  </a:lnTo>
                  <a:lnTo>
                    <a:pt x="140795" y="77753"/>
                  </a:lnTo>
                  <a:lnTo>
                    <a:pt x="140272" y="66187"/>
                  </a:lnTo>
                  <a:lnTo>
                    <a:pt x="137822" y="54983"/>
                  </a:lnTo>
                  <a:lnTo>
                    <a:pt x="133519" y="44458"/>
                  </a:lnTo>
                  <a:lnTo>
                    <a:pt x="127604" y="34724"/>
                  </a:lnTo>
                  <a:lnTo>
                    <a:pt x="120861" y="26006"/>
                  </a:lnTo>
                  <a:lnTo>
                    <a:pt x="113861" y="17892"/>
                  </a:lnTo>
                  <a:lnTo>
                    <a:pt x="105997" y="9667"/>
                  </a:lnTo>
                  <a:lnTo>
                    <a:pt x="960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368017" y="4028627"/>
              <a:ext cx="87087" cy="382354"/>
            </a:xfrm>
            <a:custGeom>
              <a:avLst/>
              <a:gdLst/>
              <a:ahLst/>
              <a:cxnLst/>
              <a:rect l="0" t="0" r="0" b="0"/>
              <a:pathLst>
                <a:path w="87087" h="382354">
                  <a:moveTo>
                    <a:pt x="66029" y="382353"/>
                  </a:moveTo>
                  <a:lnTo>
                    <a:pt x="65962" y="370550"/>
                  </a:lnTo>
                  <a:lnTo>
                    <a:pt x="65322" y="358781"/>
                  </a:lnTo>
                  <a:lnTo>
                    <a:pt x="64026" y="345895"/>
                  </a:lnTo>
                  <a:lnTo>
                    <a:pt x="62166" y="332220"/>
                  </a:lnTo>
                  <a:lnTo>
                    <a:pt x="59850" y="318540"/>
                  </a:lnTo>
                  <a:lnTo>
                    <a:pt x="57183" y="305324"/>
                  </a:lnTo>
                  <a:lnTo>
                    <a:pt x="54259" y="292700"/>
                  </a:lnTo>
                  <a:lnTo>
                    <a:pt x="51152" y="280620"/>
                  </a:lnTo>
                  <a:lnTo>
                    <a:pt x="47917" y="268978"/>
                  </a:lnTo>
                  <a:lnTo>
                    <a:pt x="44593" y="257498"/>
                  </a:lnTo>
                  <a:lnTo>
                    <a:pt x="41209" y="245784"/>
                  </a:lnTo>
                  <a:lnTo>
                    <a:pt x="37783" y="233631"/>
                  </a:lnTo>
                  <a:lnTo>
                    <a:pt x="34330" y="220855"/>
                  </a:lnTo>
                  <a:lnTo>
                    <a:pt x="30858" y="207213"/>
                  </a:lnTo>
                  <a:lnTo>
                    <a:pt x="27374" y="192671"/>
                  </a:lnTo>
                  <a:lnTo>
                    <a:pt x="23881" y="177668"/>
                  </a:lnTo>
                  <a:lnTo>
                    <a:pt x="20383" y="162984"/>
                  </a:lnTo>
                  <a:lnTo>
                    <a:pt x="16881" y="149034"/>
                  </a:lnTo>
                  <a:lnTo>
                    <a:pt x="13377" y="135719"/>
                  </a:lnTo>
                  <a:lnTo>
                    <a:pt x="9871" y="122632"/>
                  </a:lnTo>
                  <a:lnTo>
                    <a:pt x="6373" y="109492"/>
                  </a:lnTo>
                  <a:lnTo>
                    <a:pt x="3210" y="96192"/>
                  </a:lnTo>
                  <a:lnTo>
                    <a:pt x="998" y="82715"/>
                  </a:lnTo>
                  <a:lnTo>
                    <a:pt x="0" y="69096"/>
                  </a:lnTo>
                  <a:lnTo>
                    <a:pt x="315" y="55694"/>
                  </a:lnTo>
                  <a:lnTo>
                    <a:pt x="2047" y="43154"/>
                  </a:lnTo>
                  <a:lnTo>
                    <a:pt x="5113" y="31770"/>
                  </a:lnTo>
                  <a:lnTo>
                    <a:pt x="9611" y="21824"/>
                  </a:lnTo>
                  <a:lnTo>
                    <a:pt x="15904" y="13740"/>
                  </a:lnTo>
                  <a:lnTo>
                    <a:pt x="24016" y="7568"/>
                  </a:lnTo>
                  <a:lnTo>
                    <a:pt x="33474" y="3239"/>
                  </a:lnTo>
                  <a:lnTo>
                    <a:pt x="44619" y="427"/>
                  </a:lnTo>
                  <a:lnTo>
                    <a:pt x="60663" y="0"/>
                  </a:lnTo>
                  <a:lnTo>
                    <a:pt x="87086" y="3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381404" y="425305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5821" y="2867"/>
                  </a:lnTo>
                  <a:lnTo>
                    <a:pt x="76194" y="5009"/>
                  </a:lnTo>
                  <a:lnTo>
                    <a:pt x="64920" y="6612"/>
                  </a:lnTo>
                  <a:lnTo>
                    <a:pt x="52692" y="7795"/>
                  </a:lnTo>
                  <a:lnTo>
                    <a:pt x="39603" y="8773"/>
                  </a:lnTo>
                  <a:lnTo>
                    <a:pt x="23383" y="96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787467" y="3857716"/>
            <a:ext cx="4807716" cy="494468"/>
            <a:chOff x="1787467" y="3857716"/>
            <a:chExt cx="4807716" cy="494468"/>
          </a:xfrm>
        </p:grpSpPr>
        <p:sp>
          <p:nvSpPr>
            <p:cNvPr id="104" name="Freeform 103"/>
            <p:cNvSpPr/>
            <p:nvPr/>
          </p:nvSpPr>
          <p:spPr>
            <a:xfrm>
              <a:off x="1787467" y="4200409"/>
              <a:ext cx="135000" cy="151775"/>
            </a:xfrm>
            <a:custGeom>
              <a:avLst/>
              <a:gdLst/>
              <a:ahLst/>
              <a:cxnLst/>
              <a:rect l="0" t="0" r="0" b="0"/>
              <a:pathLst>
                <a:path w="135000" h="151775">
                  <a:moveTo>
                    <a:pt x="78248" y="31586"/>
                  </a:moveTo>
                  <a:lnTo>
                    <a:pt x="66580" y="31653"/>
                  </a:lnTo>
                  <a:lnTo>
                    <a:pt x="56091" y="32293"/>
                  </a:lnTo>
                  <a:lnTo>
                    <a:pt x="45799" y="33599"/>
                  </a:lnTo>
                  <a:lnTo>
                    <a:pt x="35843" y="35804"/>
                  </a:lnTo>
                  <a:lnTo>
                    <a:pt x="26796" y="39417"/>
                  </a:lnTo>
                  <a:lnTo>
                    <a:pt x="18917" y="44595"/>
                  </a:lnTo>
                  <a:lnTo>
                    <a:pt x="12313" y="51343"/>
                  </a:lnTo>
                  <a:lnTo>
                    <a:pt x="7096" y="59691"/>
                  </a:lnTo>
                  <a:lnTo>
                    <a:pt x="3191" y="69487"/>
                  </a:lnTo>
                  <a:lnTo>
                    <a:pt x="704" y="80301"/>
                  </a:lnTo>
                  <a:lnTo>
                    <a:pt x="0" y="91542"/>
                  </a:lnTo>
                  <a:lnTo>
                    <a:pt x="1122" y="102829"/>
                  </a:lnTo>
                  <a:lnTo>
                    <a:pt x="3993" y="113676"/>
                  </a:lnTo>
                  <a:lnTo>
                    <a:pt x="8585" y="123427"/>
                  </a:lnTo>
                  <a:lnTo>
                    <a:pt x="14716" y="131828"/>
                  </a:lnTo>
                  <a:lnTo>
                    <a:pt x="22254" y="138809"/>
                  </a:lnTo>
                  <a:lnTo>
                    <a:pt x="31209" y="144288"/>
                  </a:lnTo>
                  <a:lnTo>
                    <a:pt x="41448" y="148375"/>
                  </a:lnTo>
                  <a:lnTo>
                    <a:pt x="52577" y="150987"/>
                  </a:lnTo>
                  <a:lnTo>
                    <a:pt x="64038" y="151774"/>
                  </a:lnTo>
                  <a:lnTo>
                    <a:pt x="75480" y="150709"/>
                  </a:lnTo>
                  <a:lnTo>
                    <a:pt x="86603" y="147877"/>
                  </a:lnTo>
                  <a:lnTo>
                    <a:pt x="97072" y="143311"/>
                  </a:lnTo>
                  <a:lnTo>
                    <a:pt x="106770" y="137198"/>
                  </a:lnTo>
                  <a:lnTo>
                    <a:pt x="115433" y="129670"/>
                  </a:lnTo>
                  <a:lnTo>
                    <a:pt x="122583" y="120724"/>
                  </a:lnTo>
                  <a:lnTo>
                    <a:pt x="128091" y="110485"/>
                  </a:lnTo>
                  <a:lnTo>
                    <a:pt x="131978" y="99187"/>
                  </a:lnTo>
                  <a:lnTo>
                    <a:pt x="134229" y="87080"/>
                  </a:lnTo>
                  <a:lnTo>
                    <a:pt x="134999" y="74390"/>
                  </a:lnTo>
                  <a:lnTo>
                    <a:pt x="134400" y="61616"/>
                  </a:lnTo>
                  <a:lnTo>
                    <a:pt x="132412" y="49499"/>
                  </a:lnTo>
                  <a:lnTo>
                    <a:pt x="129142" y="38399"/>
                  </a:lnTo>
                  <a:lnTo>
                    <a:pt x="124491" y="28642"/>
                  </a:lnTo>
                  <a:lnTo>
                    <a:pt x="118089" y="20686"/>
                  </a:lnTo>
                  <a:lnTo>
                    <a:pt x="109908" y="14595"/>
                  </a:lnTo>
                  <a:lnTo>
                    <a:pt x="100800" y="10121"/>
                  </a:lnTo>
                  <a:lnTo>
                    <a:pt x="91416" y="6452"/>
                  </a:lnTo>
                  <a:lnTo>
                    <a:pt x="80934" y="3263"/>
                  </a:lnTo>
                  <a:lnTo>
                    <a:pt x="677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001393" y="4200409"/>
              <a:ext cx="101915" cy="147283"/>
            </a:xfrm>
            <a:custGeom>
              <a:avLst/>
              <a:gdLst/>
              <a:ahLst/>
              <a:cxnLst/>
              <a:rect l="0" t="0" r="0" b="0"/>
              <a:pathLst>
                <a:path w="101915" h="147283">
                  <a:moveTo>
                    <a:pt x="11721" y="42114"/>
                  </a:moveTo>
                  <a:lnTo>
                    <a:pt x="6054" y="50983"/>
                  </a:lnTo>
                  <a:lnTo>
                    <a:pt x="2411" y="59970"/>
                  </a:lnTo>
                  <a:lnTo>
                    <a:pt x="501" y="69960"/>
                  </a:lnTo>
                  <a:lnTo>
                    <a:pt x="0" y="80768"/>
                  </a:lnTo>
                  <a:lnTo>
                    <a:pt x="619" y="91931"/>
                  </a:lnTo>
                  <a:lnTo>
                    <a:pt x="2100" y="103127"/>
                  </a:lnTo>
                  <a:lnTo>
                    <a:pt x="4540" y="113894"/>
                  </a:lnTo>
                  <a:lnTo>
                    <a:pt x="8375" y="123582"/>
                  </a:lnTo>
                  <a:lnTo>
                    <a:pt x="13731" y="131932"/>
                  </a:lnTo>
                  <a:lnTo>
                    <a:pt x="20444" y="138705"/>
                  </a:lnTo>
                  <a:lnTo>
                    <a:pt x="28245" y="143513"/>
                  </a:lnTo>
                  <a:lnTo>
                    <a:pt x="36859" y="146335"/>
                  </a:lnTo>
                  <a:lnTo>
                    <a:pt x="45897" y="147282"/>
                  </a:lnTo>
                  <a:lnTo>
                    <a:pt x="54876" y="146415"/>
                  </a:lnTo>
                  <a:lnTo>
                    <a:pt x="63535" y="143942"/>
                  </a:lnTo>
                  <a:lnTo>
                    <a:pt x="71652" y="140013"/>
                  </a:lnTo>
                  <a:lnTo>
                    <a:pt x="78958" y="134637"/>
                  </a:lnTo>
                  <a:lnTo>
                    <a:pt x="85385" y="127944"/>
                  </a:lnTo>
                  <a:lnTo>
                    <a:pt x="90872" y="120011"/>
                  </a:lnTo>
                  <a:lnTo>
                    <a:pt x="95268" y="110784"/>
                  </a:lnTo>
                  <a:lnTo>
                    <a:pt x="98592" y="100353"/>
                  </a:lnTo>
                  <a:lnTo>
                    <a:pt x="100843" y="88926"/>
                  </a:lnTo>
                  <a:lnTo>
                    <a:pt x="101914" y="76731"/>
                  </a:lnTo>
                  <a:lnTo>
                    <a:pt x="101857" y="63986"/>
                  </a:lnTo>
                  <a:lnTo>
                    <a:pt x="100818" y="51269"/>
                  </a:lnTo>
                  <a:lnTo>
                    <a:pt x="98741" y="38162"/>
                  </a:lnTo>
                  <a:lnTo>
                    <a:pt x="94328" y="22401"/>
                  </a:lnTo>
                  <a:lnTo>
                    <a:pt x="854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176291" y="4126710"/>
              <a:ext cx="100036" cy="186087"/>
            </a:xfrm>
            <a:custGeom>
              <a:avLst/>
              <a:gdLst/>
              <a:ahLst/>
              <a:cxnLst/>
              <a:rect l="0" t="0" r="0" b="0"/>
              <a:pathLst>
                <a:path w="100036" h="186087">
                  <a:moveTo>
                    <a:pt x="5279" y="115813"/>
                  </a:moveTo>
                  <a:lnTo>
                    <a:pt x="8213" y="124615"/>
                  </a:lnTo>
                  <a:lnTo>
                    <a:pt x="10995" y="132961"/>
                  </a:lnTo>
                  <a:lnTo>
                    <a:pt x="13894" y="141660"/>
                  </a:lnTo>
                  <a:lnTo>
                    <a:pt x="16935" y="150781"/>
                  </a:lnTo>
                  <a:lnTo>
                    <a:pt x="20100" y="160276"/>
                  </a:lnTo>
                  <a:lnTo>
                    <a:pt x="23325" y="170040"/>
                  </a:lnTo>
                  <a:lnTo>
                    <a:pt x="25244" y="178994"/>
                  </a:lnTo>
                  <a:lnTo>
                    <a:pt x="24361" y="184754"/>
                  </a:lnTo>
                  <a:lnTo>
                    <a:pt x="21431" y="186086"/>
                  </a:lnTo>
                  <a:lnTo>
                    <a:pt x="17174" y="183675"/>
                  </a:lnTo>
                  <a:lnTo>
                    <a:pt x="12360" y="178258"/>
                  </a:lnTo>
                  <a:lnTo>
                    <a:pt x="7890" y="170073"/>
                  </a:lnTo>
                  <a:lnTo>
                    <a:pt x="4225" y="159471"/>
                  </a:lnTo>
                  <a:lnTo>
                    <a:pt x="1595" y="147252"/>
                  </a:lnTo>
                  <a:lnTo>
                    <a:pt x="196" y="134502"/>
                  </a:lnTo>
                  <a:lnTo>
                    <a:pt x="0" y="121884"/>
                  </a:lnTo>
                  <a:lnTo>
                    <a:pt x="986" y="109647"/>
                  </a:lnTo>
                  <a:lnTo>
                    <a:pt x="3234" y="97820"/>
                  </a:lnTo>
                  <a:lnTo>
                    <a:pt x="6672" y="86357"/>
                  </a:lnTo>
                  <a:lnTo>
                    <a:pt x="11267" y="75505"/>
                  </a:lnTo>
                  <a:lnTo>
                    <a:pt x="17099" y="65808"/>
                  </a:lnTo>
                  <a:lnTo>
                    <a:pt x="24096" y="57462"/>
                  </a:lnTo>
                  <a:lnTo>
                    <a:pt x="32065" y="50194"/>
                  </a:lnTo>
                  <a:lnTo>
                    <a:pt x="40785" y="43463"/>
                  </a:lnTo>
                  <a:lnTo>
                    <a:pt x="50047" y="36899"/>
                  </a:lnTo>
                  <a:lnTo>
                    <a:pt x="59431" y="30435"/>
                  </a:lnTo>
                  <a:lnTo>
                    <a:pt x="69324" y="23490"/>
                  </a:lnTo>
                  <a:lnTo>
                    <a:pt x="81710" y="14327"/>
                  </a:lnTo>
                  <a:lnTo>
                    <a:pt x="1000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571124" y="3958254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9" y="81186"/>
                  </a:lnTo>
                  <a:lnTo>
                    <a:pt x="3905" y="97462"/>
                  </a:lnTo>
                  <a:lnTo>
                    <a:pt x="6201" y="114134"/>
                  </a:lnTo>
                  <a:lnTo>
                    <a:pt x="8857" y="131084"/>
                  </a:lnTo>
                  <a:lnTo>
                    <a:pt x="11776" y="148227"/>
                  </a:lnTo>
                  <a:lnTo>
                    <a:pt x="14880" y="165502"/>
                  </a:lnTo>
                  <a:lnTo>
                    <a:pt x="18114" y="182866"/>
                  </a:lnTo>
                  <a:lnTo>
                    <a:pt x="21438" y="200290"/>
                  </a:lnTo>
                  <a:lnTo>
                    <a:pt x="24822" y="217755"/>
                  </a:lnTo>
                  <a:lnTo>
                    <a:pt x="28242" y="235238"/>
                  </a:lnTo>
                  <a:lnTo>
                    <a:pt x="31535" y="252551"/>
                  </a:lnTo>
                  <a:lnTo>
                    <a:pt x="34715" y="271351"/>
                  </a:lnTo>
                  <a:lnTo>
                    <a:pt x="38064" y="296645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679122" y="4105653"/>
              <a:ext cx="94491" cy="164432"/>
            </a:xfrm>
            <a:custGeom>
              <a:avLst/>
              <a:gdLst/>
              <a:ahLst/>
              <a:cxnLst/>
              <a:rect l="0" t="0" r="0" b="0"/>
              <a:pathLst>
                <a:path w="94491" h="164432">
                  <a:moveTo>
                    <a:pt x="7816" y="31585"/>
                  </a:moveTo>
                  <a:lnTo>
                    <a:pt x="4949" y="40454"/>
                  </a:lnTo>
                  <a:lnTo>
                    <a:pt x="2807" y="49440"/>
                  </a:lnTo>
                  <a:lnTo>
                    <a:pt x="1208" y="59436"/>
                  </a:lnTo>
                  <a:lnTo>
                    <a:pt x="201" y="70416"/>
                  </a:lnTo>
                  <a:lnTo>
                    <a:pt x="0" y="82228"/>
                  </a:lnTo>
                  <a:lnTo>
                    <a:pt x="661" y="94677"/>
                  </a:lnTo>
                  <a:lnTo>
                    <a:pt x="2244" y="107269"/>
                  </a:lnTo>
                  <a:lnTo>
                    <a:pt x="4905" y="119254"/>
                  </a:lnTo>
                  <a:lnTo>
                    <a:pt x="8626" y="130264"/>
                  </a:lnTo>
                  <a:lnTo>
                    <a:pt x="13412" y="140128"/>
                  </a:lnTo>
                  <a:lnTo>
                    <a:pt x="19373" y="148689"/>
                  </a:lnTo>
                  <a:lnTo>
                    <a:pt x="26452" y="155985"/>
                  </a:lnTo>
                  <a:lnTo>
                    <a:pt x="34307" y="161563"/>
                  </a:lnTo>
                  <a:lnTo>
                    <a:pt x="42417" y="164431"/>
                  </a:lnTo>
                  <a:lnTo>
                    <a:pt x="50457" y="164280"/>
                  </a:lnTo>
                  <a:lnTo>
                    <a:pt x="58141" y="161246"/>
                  </a:lnTo>
                  <a:lnTo>
                    <a:pt x="65149" y="155555"/>
                  </a:lnTo>
                  <a:lnTo>
                    <a:pt x="71378" y="147618"/>
                  </a:lnTo>
                  <a:lnTo>
                    <a:pt x="76899" y="137918"/>
                  </a:lnTo>
                  <a:lnTo>
                    <a:pt x="81849" y="126908"/>
                  </a:lnTo>
                  <a:lnTo>
                    <a:pt x="86360" y="114960"/>
                  </a:lnTo>
                  <a:lnTo>
                    <a:pt x="90222" y="102518"/>
                  </a:lnTo>
                  <a:lnTo>
                    <a:pt x="92912" y="90094"/>
                  </a:lnTo>
                  <a:lnTo>
                    <a:pt x="94244" y="77961"/>
                  </a:lnTo>
                  <a:lnTo>
                    <a:pt x="94490" y="66061"/>
                  </a:lnTo>
                  <a:lnTo>
                    <a:pt x="94233" y="52626"/>
                  </a:lnTo>
                  <a:lnTo>
                    <a:pt x="93448" y="33126"/>
                  </a:lnTo>
                  <a:lnTo>
                    <a:pt x="920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34337" y="4105995"/>
              <a:ext cx="200042" cy="126001"/>
            </a:xfrm>
            <a:custGeom>
              <a:avLst/>
              <a:gdLst/>
              <a:ahLst/>
              <a:cxnLst/>
              <a:rect l="0" t="0" r="0" b="0"/>
              <a:pathLst>
                <a:path w="200042" h="126001">
                  <a:moveTo>
                    <a:pt x="0" y="73358"/>
                  </a:moveTo>
                  <a:lnTo>
                    <a:pt x="67" y="85025"/>
                  </a:lnTo>
                  <a:lnTo>
                    <a:pt x="707" y="95514"/>
                  </a:lnTo>
                  <a:lnTo>
                    <a:pt x="1980" y="105737"/>
                  </a:lnTo>
                  <a:lnTo>
                    <a:pt x="2965" y="113107"/>
                  </a:lnTo>
                  <a:lnTo>
                    <a:pt x="2836" y="114244"/>
                  </a:lnTo>
                  <a:lnTo>
                    <a:pt x="2279" y="110253"/>
                  </a:lnTo>
                  <a:lnTo>
                    <a:pt x="1699" y="102793"/>
                  </a:lnTo>
                  <a:lnTo>
                    <a:pt x="1219" y="93065"/>
                  </a:lnTo>
                  <a:lnTo>
                    <a:pt x="859" y="81863"/>
                  </a:lnTo>
                  <a:lnTo>
                    <a:pt x="767" y="69865"/>
                  </a:lnTo>
                  <a:lnTo>
                    <a:pt x="1229" y="57709"/>
                  </a:lnTo>
                  <a:lnTo>
                    <a:pt x="2361" y="45760"/>
                  </a:lnTo>
                  <a:lnTo>
                    <a:pt x="4444" y="34780"/>
                  </a:lnTo>
                  <a:lnTo>
                    <a:pt x="7976" y="25993"/>
                  </a:lnTo>
                  <a:lnTo>
                    <a:pt x="13094" y="19872"/>
                  </a:lnTo>
                  <a:lnTo>
                    <a:pt x="19463" y="16559"/>
                  </a:lnTo>
                  <a:lnTo>
                    <a:pt x="26493" y="16215"/>
                  </a:lnTo>
                  <a:lnTo>
                    <a:pt x="33769" y="18612"/>
                  </a:lnTo>
                  <a:lnTo>
                    <a:pt x="40922" y="23269"/>
                  </a:lnTo>
                  <a:lnTo>
                    <a:pt x="47565" y="29657"/>
                  </a:lnTo>
                  <a:lnTo>
                    <a:pt x="53561" y="37280"/>
                  </a:lnTo>
                  <a:lnTo>
                    <a:pt x="59495" y="44532"/>
                  </a:lnTo>
                  <a:lnTo>
                    <a:pt x="66082" y="47796"/>
                  </a:lnTo>
                  <a:lnTo>
                    <a:pt x="72594" y="45415"/>
                  </a:lnTo>
                  <a:lnTo>
                    <a:pt x="78141" y="39217"/>
                  </a:lnTo>
                  <a:lnTo>
                    <a:pt x="83165" y="31039"/>
                  </a:lnTo>
                  <a:lnTo>
                    <a:pt x="88609" y="22597"/>
                  </a:lnTo>
                  <a:lnTo>
                    <a:pt x="94970" y="14813"/>
                  </a:lnTo>
                  <a:lnTo>
                    <a:pt x="102318" y="8281"/>
                  </a:lnTo>
                  <a:lnTo>
                    <a:pt x="110524" y="3564"/>
                  </a:lnTo>
                  <a:lnTo>
                    <a:pt x="119395" y="773"/>
                  </a:lnTo>
                  <a:lnTo>
                    <a:pt x="128429" y="0"/>
                  </a:lnTo>
                  <a:lnTo>
                    <a:pt x="136870" y="1508"/>
                  </a:lnTo>
                  <a:lnTo>
                    <a:pt x="144358" y="5220"/>
                  </a:lnTo>
                  <a:lnTo>
                    <a:pt x="151043" y="10793"/>
                  </a:lnTo>
                  <a:lnTo>
                    <a:pt x="157380" y="17812"/>
                  </a:lnTo>
                  <a:lnTo>
                    <a:pt x="163675" y="25903"/>
                  </a:lnTo>
                  <a:lnTo>
                    <a:pt x="169736" y="34925"/>
                  </a:lnTo>
                  <a:lnTo>
                    <a:pt x="174981" y="44958"/>
                  </a:lnTo>
                  <a:lnTo>
                    <a:pt x="179146" y="55956"/>
                  </a:lnTo>
                  <a:lnTo>
                    <a:pt x="182470" y="67544"/>
                  </a:lnTo>
                  <a:lnTo>
                    <a:pt x="185964" y="80439"/>
                  </a:lnTo>
                  <a:lnTo>
                    <a:pt x="191048" y="98010"/>
                  </a:lnTo>
                  <a:lnTo>
                    <a:pt x="200041" y="126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92941" y="3905611"/>
              <a:ext cx="188082" cy="336913"/>
            </a:xfrm>
            <a:custGeom>
              <a:avLst/>
              <a:gdLst/>
              <a:ahLst/>
              <a:cxnLst/>
              <a:rect l="0" t="0" r="0" b="0"/>
              <a:pathLst>
                <a:path w="188082" h="336913">
                  <a:moveTo>
                    <a:pt x="4608" y="0"/>
                  </a:moveTo>
                  <a:lnTo>
                    <a:pt x="1808" y="8802"/>
                  </a:lnTo>
                  <a:lnTo>
                    <a:pt x="307" y="17148"/>
                  </a:lnTo>
                  <a:lnTo>
                    <a:pt x="0" y="25852"/>
                  </a:lnTo>
                  <a:lnTo>
                    <a:pt x="680" y="35146"/>
                  </a:lnTo>
                  <a:lnTo>
                    <a:pt x="2147" y="45289"/>
                  </a:lnTo>
                  <a:lnTo>
                    <a:pt x="4216" y="56334"/>
                  </a:lnTo>
                  <a:lnTo>
                    <a:pt x="6725" y="68174"/>
                  </a:lnTo>
                  <a:lnTo>
                    <a:pt x="9548" y="80644"/>
                  </a:lnTo>
                  <a:lnTo>
                    <a:pt x="12590" y="93586"/>
                  </a:lnTo>
                  <a:lnTo>
                    <a:pt x="15783" y="106869"/>
                  </a:lnTo>
                  <a:lnTo>
                    <a:pt x="19080" y="120391"/>
                  </a:lnTo>
                  <a:lnTo>
                    <a:pt x="22446" y="134079"/>
                  </a:lnTo>
                  <a:lnTo>
                    <a:pt x="25859" y="147881"/>
                  </a:lnTo>
                  <a:lnTo>
                    <a:pt x="29304" y="161760"/>
                  </a:lnTo>
                  <a:lnTo>
                    <a:pt x="32766" y="175696"/>
                  </a:lnTo>
                  <a:lnTo>
                    <a:pt x="36074" y="189835"/>
                  </a:lnTo>
                  <a:lnTo>
                    <a:pt x="38916" y="204473"/>
                  </a:lnTo>
                  <a:lnTo>
                    <a:pt x="41150" y="219701"/>
                  </a:lnTo>
                  <a:lnTo>
                    <a:pt x="42462" y="234333"/>
                  </a:lnTo>
                  <a:lnTo>
                    <a:pt x="41728" y="246059"/>
                  </a:lnTo>
                  <a:lnTo>
                    <a:pt x="39026" y="252163"/>
                  </a:lnTo>
                  <a:lnTo>
                    <a:pt x="36585" y="251358"/>
                  </a:lnTo>
                  <a:lnTo>
                    <a:pt x="35538" y="246111"/>
                  </a:lnTo>
                  <a:lnTo>
                    <a:pt x="35841" y="238444"/>
                  </a:lnTo>
                  <a:lnTo>
                    <a:pt x="37170" y="229490"/>
                  </a:lnTo>
                  <a:lnTo>
                    <a:pt x="39547" y="220013"/>
                  </a:lnTo>
                  <a:lnTo>
                    <a:pt x="43360" y="210636"/>
                  </a:lnTo>
                  <a:lnTo>
                    <a:pt x="48710" y="201658"/>
                  </a:lnTo>
                  <a:lnTo>
                    <a:pt x="55426" y="193303"/>
                  </a:lnTo>
                  <a:lnTo>
                    <a:pt x="63231" y="185827"/>
                  </a:lnTo>
                  <a:lnTo>
                    <a:pt x="71858" y="179283"/>
                  </a:lnTo>
                  <a:lnTo>
                    <a:pt x="81244" y="173886"/>
                  </a:lnTo>
                  <a:lnTo>
                    <a:pt x="91523" y="170082"/>
                  </a:lnTo>
                  <a:lnTo>
                    <a:pt x="102686" y="167972"/>
                  </a:lnTo>
                  <a:lnTo>
                    <a:pt x="114282" y="167520"/>
                  </a:lnTo>
                  <a:lnTo>
                    <a:pt x="125533" y="168729"/>
                  </a:lnTo>
                  <a:lnTo>
                    <a:pt x="136025" y="171434"/>
                  </a:lnTo>
                  <a:lnTo>
                    <a:pt x="145696" y="175520"/>
                  </a:lnTo>
                  <a:lnTo>
                    <a:pt x="154653" y="181003"/>
                  </a:lnTo>
                  <a:lnTo>
                    <a:pt x="163039" y="187767"/>
                  </a:lnTo>
                  <a:lnTo>
                    <a:pt x="170671" y="195749"/>
                  </a:lnTo>
                  <a:lnTo>
                    <a:pt x="177053" y="205008"/>
                  </a:lnTo>
                  <a:lnTo>
                    <a:pt x="182011" y="215456"/>
                  </a:lnTo>
                  <a:lnTo>
                    <a:pt x="185510" y="226725"/>
                  </a:lnTo>
                  <a:lnTo>
                    <a:pt x="187494" y="238281"/>
                  </a:lnTo>
                  <a:lnTo>
                    <a:pt x="188081" y="249787"/>
                  </a:lnTo>
                  <a:lnTo>
                    <a:pt x="187358" y="260953"/>
                  </a:lnTo>
                  <a:lnTo>
                    <a:pt x="185286" y="271451"/>
                  </a:lnTo>
                  <a:lnTo>
                    <a:pt x="181964" y="281172"/>
                  </a:lnTo>
                  <a:lnTo>
                    <a:pt x="177448" y="290022"/>
                  </a:lnTo>
                  <a:lnTo>
                    <a:pt x="171668" y="297828"/>
                  </a:lnTo>
                  <a:lnTo>
                    <a:pt x="164706" y="304600"/>
                  </a:lnTo>
                  <a:lnTo>
                    <a:pt x="156760" y="310489"/>
                  </a:lnTo>
                  <a:lnTo>
                    <a:pt x="148056" y="315687"/>
                  </a:lnTo>
                  <a:lnTo>
                    <a:pt x="138799" y="320369"/>
                  </a:lnTo>
                  <a:lnTo>
                    <a:pt x="129221" y="324528"/>
                  </a:lnTo>
                  <a:lnTo>
                    <a:pt x="118431" y="328394"/>
                  </a:lnTo>
                  <a:lnTo>
                    <a:pt x="103251" y="332310"/>
                  </a:lnTo>
                  <a:lnTo>
                    <a:pt x="7830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313676" y="4063316"/>
              <a:ext cx="110258" cy="139602"/>
            </a:xfrm>
            <a:custGeom>
              <a:avLst/>
              <a:gdLst/>
              <a:ahLst/>
              <a:cxnLst/>
              <a:rect l="0" t="0" r="0" b="0"/>
              <a:pathLst>
                <a:path w="110258" h="139602">
                  <a:moveTo>
                    <a:pt x="4972" y="94979"/>
                  </a:moveTo>
                  <a:lnTo>
                    <a:pt x="13840" y="92113"/>
                  </a:lnTo>
                  <a:lnTo>
                    <a:pt x="22827" y="89970"/>
                  </a:lnTo>
                  <a:lnTo>
                    <a:pt x="32813" y="88358"/>
                  </a:lnTo>
                  <a:lnTo>
                    <a:pt x="43448" y="86833"/>
                  </a:lnTo>
                  <a:lnTo>
                    <a:pt x="53963" y="84687"/>
                  </a:lnTo>
                  <a:lnTo>
                    <a:pt x="63910" y="81579"/>
                  </a:lnTo>
                  <a:lnTo>
                    <a:pt x="73024" y="77340"/>
                  </a:lnTo>
                  <a:lnTo>
                    <a:pt x="81064" y="71815"/>
                  </a:lnTo>
                  <a:lnTo>
                    <a:pt x="88011" y="65056"/>
                  </a:lnTo>
                  <a:lnTo>
                    <a:pt x="93692" y="57263"/>
                  </a:lnTo>
                  <a:lnTo>
                    <a:pt x="97692" y="48670"/>
                  </a:lnTo>
                  <a:lnTo>
                    <a:pt x="99931" y="39495"/>
                  </a:lnTo>
                  <a:lnTo>
                    <a:pt x="100301" y="30236"/>
                  </a:lnTo>
                  <a:lnTo>
                    <a:pt x="98505" y="21633"/>
                  </a:lnTo>
                  <a:lnTo>
                    <a:pt x="94588" y="14047"/>
                  </a:lnTo>
                  <a:lnTo>
                    <a:pt x="88704" y="7802"/>
                  </a:lnTo>
                  <a:lnTo>
                    <a:pt x="80943" y="3357"/>
                  </a:lnTo>
                  <a:lnTo>
                    <a:pt x="71549" y="781"/>
                  </a:lnTo>
                  <a:lnTo>
                    <a:pt x="61176" y="0"/>
                  </a:lnTo>
                  <a:lnTo>
                    <a:pt x="50763" y="980"/>
                  </a:lnTo>
                  <a:lnTo>
                    <a:pt x="40845" y="3528"/>
                  </a:lnTo>
                  <a:lnTo>
                    <a:pt x="31732" y="7507"/>
                  </a:lnTo>
                  <a:lnTo>
                    <a:pt x="23683" y="12918"/>
                  </a:lnTo>
                  <a:lnTo>
                    <a:pt x="16720" y="19634"/>
                  </a:lnTo>
                  <a:lnTo>
                    <a:pt x="10857" y="27581"/>
                  </a:lnTo>
                  <a:lnTo>
                    <a:pt x="6201" y="36819"/>
                  </a:lnTo>
                  <a:lnTo>
                    <a:pt x="2703" y="47251"/>
                  </a:lnTo>
                  <a:lnTo>
                    <a:pt x="504" y="58511"/>
                  </a:lnTo>
                  <a:lnTo>
                    <a:pt x="0" y="70060"/>
                  </a:lnTo>
                  <a:lnTo>
                    <a:pt x="1254" y="81563"/>
                  </a:lnTo>
                  <a:lnTo>
                    <a:pt x="4045" y="92725"/>
                  </a:lnTo>
                  <a:lnTo>
                    <a:pt x="8053" y="103221"/>
                  </a:lnTo>
                  <a:lnTo>
                    <a:pt x="12978" y="112937"/>
                  </a:lnTo>
                  <a:lnTo>
                    <a:pt x="18893" y="121613"/>
                  </a:lnTo>
                  <a:lnTo>
                    <a:pt x="26218" y="128770"/>
                  </a:lnTo>
                  <a:lnTo>
                    <a:pt x="35068" y="134279"/>
                  </a:lnTo>
                  <a:lnTo>
                    <a:pt x="45112" y="137997"/>
                  </a:lnTo>
                  <a:lnTo>
                    <a:pt x="55771" y="139601"/>
                  </a:lnTo>
                  <a:lnTo>
                    <a:pt x="66630" y="139134"/>
                  </a:lnTo>
                  <a:lnTo>
                    <a:pt x="77043" y="137214"/>
                  </a:lnTo>
                  <a:lnTo>
                    <a:pt x="87068" y="134672"/>
                  </a:lnTo>
                  <a:lnTo>
                    <a:pt x="97581" y="131286"/>
                  </a:lnTo>
                  <a:lnTo>
                    <a:pt x="110257" y="126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473382" y="3989840"/>
              <a:ext cx="87422" cy="168056"/>
            </a:xfrm>
            <a:custGeom>
              <a:avLst/>
              <a:gdLst/>
              <a:ahLst/>
              <a:cxnLst/>
              <a:rect l="0" t="0" r="0" b="0"/>
              <a:pathLst>
                <a:path w="87422" h="168056">
                  <a:moveTo>
                    <a:pt x="3193" y="126342"/>
                  </a:moveTo>
                  <a:lnTo>
                    <a:pt x="6127" y="138010"/>
                  </a:lnTo>
                  <a:lnTo>
                    <a:pt x="8909" y="148498"/>
                  </a:lnTo>
                  <a:lnTo>
                    <a:pt x="11783" y="158726"/>
                  </a:lnTo>
                  <a:lnTo>
                    <a:pt x="13872" y="166269"/>
                  </a:lnTo>
                  <a:lnTo>
                    <a:pt x="14124" y="168055"/>
                  </a:lnTo>
                  <a:lnTo>
                    <a:pt x="12986" y="165316"/>
                  </a:lnTo>
                  <a:lnTo>
                    <a:pt x="10977" y="159682"/>
                  </a:lnTo>
                  <a:lnTo>
                    <a:pt x="8425" y="152250"/>
                  </a:lnTo>
                  <a:lnTo>
                    <a:pt x="5541" y="143696"/>
                  </a:lnTo>
                  <a:lnTo>
                    <a:pt x="2778" y="134270"/>
                  </a:lnTo>
                  <a:lnTo>
                    <a:pt x="827" y="123922"/>
                  </a:lnTo>
                  <a:lnTo>
                    <a:pt x="0" y="112690"/>
                  </a:lnTo>
                  <a:lnTo>
                    <a:pt x="428" y="101038"/>
                  </a:lnTo>
                  <a:lnTo>
                    <a:pt x="2234" y="89745"/>
                  </a:lnTo>
                  <a:lnTo>
                    <a:pt x="5340" y="79222"/>
                  </a:lnTo>
                  <a:lnTo>
                    <a:pt x="9525" y="69529"/>
                  </a:lnTo>
                  <a:lnTo>
                    <a:pt x="14543" y="60557"/>
                  </a:lnTo>
                  <a:lnTo>
                    <a:pt x="20178" y="52156"/>
                  </a:lnTo>
                  <a:lnTo>
                    <a:pt x="26416" y="44344"/>
                  </a:lnTo>
                  <a:lnTo>
                    <a:pt x="33434" y="37309"/>
                  </a:lnTo>
                  <a:lnTo>
                    <a:pt x="41257" y="31090"/>
                  </a:lnTo>
                  <a:lnTo>
                    <a:pt x="49520" y="25544"/>
                  </a:lnTo>
                  <a:lnTo>
                    <a:pt x="58467" y="19779"/>
                  </a:lnTo>
                  <a:lnTo>
                    <a:pt x="69999" y="12169"/>
                  </a:lnTo>
                  <a:lnTo>
                    <a:pt x="874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54559" y="4026026"/>
              <a:ext cx="158971" cy="176499"/>
            </a:xfrm>
            <a:custGeom>
              <a:avLst/>
              <a:gdLst/>
              <a:ahLst/>
              <a:cxnLst/>
              <a:rect l="0" t="0" r="0" b="0"/>
              <a:pathLst>
                <a:path w="158971" h="176499">
                  <a:moveTo>
                    <a:pt x="127384" y="16456"/>
                  </a:moveTo>
                  <a:lnTo>
                    <a:pt x="118515" y="10722"/>
                  </a:lnTo>
                  <a:lnTo>
                    <a:pt x="109529" y="6439"/>
                  </a:lnTo>
                  <a:lnTo>
                    <a:pt x="99538" y="3237"/>
                  </a:lnTo>
                  <a:lnTo>
                    <a:pt x="88730" y="1049"/>
                  </a:lnTo>
                  <a:lnTo>
                    <a:pt x="77567" y="0"/>
                  </a:lnTo>
                  <a:lnTo>
                    <a:pt x="66367" y="67"/>
                  </a:lnTo>
                  <a:lnTo>
                    <a:pt x="55427" y="1410"/>
                  </a:lnTo>
                  <a:lnTo>
                    <a:pt x="45091" y="4434"/>
                  </a:lnTo>
                  <a:lnTo>
                    <a:pt x="35483" y="9210"/>
                  </a:lnTo>
                  <a:lnTo>
                    <a:pt x="26712" y="15518"/>
                  </a:lnTo>
                  <a:lnTo>
                    <a:pt x="18959" y="23039"/>
                  </a:lnTo>
                  <a:lnTo>
                    <a:pt x="12232" y="31467"/>
                  </a:lnTo>
                  <a:lnTo>
                    <a:pt x="6714" y="40547"/>
                  </a:lnTo>
                  <a:lnTo>
                    <a:pt x="2829" y="50087"/>
                  </a:lnTo>
                  <a:lnTo>
                    <a:pt x="660" y="59949"/>
                  </a:lnTo>
                  <a:lnTo>
                    <a:pt x="0" y="70198"/>
                  </a:lnTo>
                  <a:lnTo>
                    <a:pt x="536" y="81070"/>
                  </a:lnTo>
                  <a:lnTo>
                    <a:pt x="1973" y="92638"/>
                  </a:lnTo>
                  <a:lnTo>
                    <a:pt x="4223" y="104510"/>
                  </a:lnTo>
                  <a:lnTo>
                    <a:pt x="7402" y="115946"/>
                  </a:lnTo>
                  <a:lnTo>
                    <a:pt x="11505" y="126558"/>
                  </a:lnTo>
                  <a:lnTo>
                    <a:pt x="16565" y="136141"/>
                  </a:lnTo>
                  <a:lnTo>
                    <a:pt x="22718" y="144505"/>
                  </a:lnTo>
                  <a:lnTo>
                    <a:pt x="29939" y="151684"/>
                  </a:lnTo>
                  <a:lnTo>
                    <a:pt x="38230" y="157862"/>
                  </a:lnTo>
                  <a:lnTo>
                    <a:pt x="47698" y="163260"/>
                  </a:lnTo>
                  <a:lnTo>
                    <a:pt x="58285" y="168076"/>
                  </a:lnTo>
                  <a:lnTo>
                    <a:pt x="69649" y="172143"/>
                  </a:lnTo>
                  <a:lnTo>
                    <a:pt x="81267" y="174971"/>
                  </a:lnTo>
                  <a:lnTo>
                    <a:pt x="92816" y="176391"/>
                  </a:lnTo>
                  <a:lnTo>
                    <a:pt x="104107" y="176498"/>
                  </a:lnTo>
                  <a:lnTo>
                    <a:pt x="116313" y="175388"/>
                  </a:lnTo>
                  <a:lnTo>
                    <a:pt x="132739" y="171844"/>
                  </a:lnTo>
                  <a:lnTo>
                    <a:pt x="158970" y="163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040492" y="4073052"/>
              <a:ext cx="114858" cy="127979"/>
            </a:xfrm>
            <a:custGeom>
              <a:avLst/>
              <a:gdLst/>
              <a:ahLst/>
              <a:cxnLst/>
              <a:rect l="0" t="0" r="0" b="0"/>
              <a:pathLst>
                <a:path w="114858" h="127979">
                  <a:moveTo>
                    <a:pt x="88850" y="11544"/>
                  </a:moveTo>
                  <a:lnTo>
                    <a:pt x="82915" y="5878"/>
                  </a:lnTo>
                  <a:lnTo>
                    <a:pt x="76710" y="2234"/>
                  </a:lnTo>
                  <a:lnTo>
                    <a:pt x="69615" y="329"/>
                  </a:lnTo>
                  <a:lnTo>
                    <a:pt x="61675" y="0"/>
                  </a:lnTo>
                  <a:lnTo>
                    <a:pt x="53028" y="1268"/>
                  </a:lnTo>
                  <a:lnTo>
                    <a:pt x="43843" y="4002"/>
                  </a:lnTo>
                  <a:lnTo>
                    <a:pt x="34589" y="8268"/>
                  </a:lnTo>
                  <a:lnTo>
                    <a:pt x="25996" y="14400"/>
                  </a:lnTo>
                  <a:lnTo>
                    <a:pt x="18414" y="22411"/>
                  </a:lnTo>
                  <a:lnTo>
                    <a:pt x="12004" y="32043"/>
                  </a:lnTo>
                  <a:lnTo>
                    <a:pt x="6916" y="42948"/>
                  </a:lnTo>
                  <a:lnTo>
                    <a:pt x="3096" y="54792"/>
                  </a:lnTo>
                  <a:lnTo>
                    <a:pt x="665" y="66980"/>
                  </a:lnTo>
                  <a:lnTo>
                    <a:pt x="0" y="78695"/>
                  </a:lnTo>
                  <a:lnTo>
                    <a:pt x="1146" y="89526"/>
                  </a:lnTo>
                  <a:lnTo>
                    <a:pt x="4033" y="99270"/>
                  </a:lnTo>
                  <a:lnTo>
                    <a:pt x="8637" y="107750"/>
                  </a:lnTo>
                  <a:lnTo>
                    <a:pt x="14775" y="115002"/>
                  </a:lnTo>
                  <a:lnTo>
                    <a:pt x="22319" y="120891"/>
                  </a:lnTo>
                  <a:lnTo>
                    <a:pt x="31277" y="125032"/>
                  </a:lnTo>
                  <a:lnTo>
                    <a:pt x="41514" y="127371"/>
                  </a:lnTo>
                  <a:lnTo>
                    <a:pt x="52470" y="127978"/>
                  </a:lnTo>
                  <a:lnTo>
                    <a:pt x="63284" y="126873"/>
                  </a:lnTo>
                  <a:lnTo>
                    <a:pt x="73474" y="124238"/>
                  </a:lnTo>
                  <a:lnTo>
                    <a:pt x="82771" y="120199"/>
                  </a:lnTo>
                  <a:lnTo>
                    <a:pt x="90944" y="114748"/>
                  </a:lnTo>
                  <a:lnTo>
                    <a:pt x="97991" y="108004"/>
                  </a:lnTo>
                  <a:lnTo>
                    <a:pt x="103909" y="100037"/>
                  </a:lnTo>
                  <a:lnTo>
                    <a:pt x="108602" y="90787"/>
                  </a:lnTo>
                  <a:lnTo>
                    <a:pt x="112126" y="80346"/>
                  </a:lnTo>
                  <a:lnTo>
                    <a:pt x="114342" y="69081"/>
                  </a:lnTo>
                  <a:lnTo>
                    <a:pt x="114857" y="57528"/>
                  </a:lnTo>
                  <a:lnTo>
                    <a:pt x="113610" y="46032"/>
                  </a:lnTo>
                  <a:lnTo>
                    <a:pt x="110750" y="35175"/>
                  </a:lnTo>
                  <a:lnTo>
                    <a:pt x="105977" y="24795"/>
                  </a:lnTo>
                  <a:lnTo>
                    <a:pt x="96638" y="13984"/>
                  </a:lnTo>
                  <a:lnTo>
                    <a:pt x="78322" y="1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203042" y="4060544"/>
              <a:ext cx="410612" cy="151812"/>
            </a:xfrm>
            <a:custGeom>
              <a:avLst/>
              <a:gdLst/>
              <a:ahLst/>
              <a:cxnLst/>
              <a:rect l="0" t="0" r="0" b="0"/>
              <a:pathLst>
                <a:path w="410612" h="151812">
                  <a:moveTo>
                    <a:pt x="0" y="45109"/>
                  </a:moveTo>
                  <a:lnTo>
                    <a:pt x="5800" y="56777"/>
                  </a:lnTo>
                  <a:lnTo>
                    <a:pt x="10724" y="67266"/>
                  </a:lnTo>
                  <a:lnTo>
                    <a:pt x="15227" y="77568"/>
                  </a:lnTo>
                  <a:lnTo>
                    <a:pt x="19448" y="87869"/>
                  </a:lnTo>
                  <a:lnTo>
                    <a:pt x="23462" y="98213"/>
                  </a:lnTo>
                  <a:lnTo>
                    <a:pt x="27304" y="108524"/>
                  </a:lnTo>
                  <a:lnTo>
                    <a:pt x="30334" y="116039"/>
                  </a:lnTo>
                  <a:lnTo>
                    <a:pt x="31852" y="117324"/>
                  </a:lnTo>
                  <a:lnTo>
                    <a:pt x="32371" y="113437"/>
                  </a:lnTo>
                  <a:lnTo>
                    <a:pt x="32423" y="106041"/>
                  </a:lnTo>
                  <a:lnTo>
                    <a:pt x="32301" y="96349"/>
                  </a:lnTo>
                  <a:lnTo>
                    <a:pt x="32150" y="85173"/>
                  </a:lnTo>
                  <a:lnTo>
                    <a:pt x="32349" y="73360"/>
                  </a:lnTo>
                  <a:lnTo>
                    <a:pt x="33529" y="61860"/>
                  </a:lnTo>
                  <a:lnTo>
                    <a:pt x="35951" y="51163"/>
                  </a:lnTo>
                  <a:lnTo>
                    <a:pt x="39712" y="41840"/>
                  </a:lnTo>
                  <a:lnTo>
                    <a:pt x="44909" y="34702"/>
                  </a:lnTo>
                  <a:lnTo>
                    <a:pt x="51439" y="29990"/>
                  </a:lnTo>
                  <a:lnTo>
                    <a:pt x="58907" y="27944"/>
                  </a:lnTo>
                  <a:lnTo>
                    <a:pt x="66749" y="29056"/>
                  </a:lnTo>
                  <a:lnTo>
                    <a:pt x="74606" y="33280"/>
                  </a:lnTo>
                  <a:lnTo>
                    <a:pt x="82166" y="39995"/>
                  </a:lnTo>
                  <a:lnTo>
                    <a:pt x="89089" y="48311"/>
                  </a:lnTo>
                  <a:lnTo>
                    <a:pt x="95278" y="57529"/>
                  </a:lnTo>
                  <a:lnTo>
                    <a:pt x="101346" y="66054"/>
                  </a:lnTo>
                  <a:lnTo>
                    <a:pt x="108030" y="70328"/>
                  </a:lnTo>
                  <a:lnTo>
                    <a:pt x="114608" y="68664"/>
                  </a:lnTo>
                  <a:lnTo>
                    <a:pt x="120191" y="62914"/>
                  </a:lnTo>
                  <a:lnTo>
                    <a:pt x="125065" y="54835"/>
                  </a:lnTo>
                  <a:lnTo>
                    <a:pt x="129876" y="45906"/>
                  </a:lnTo>
                  <a:lnTo>
                    <a:pt x="134997" y="36971"/>
                  </a:lnTo>
                  <a:lnTo>
                    <a:pt x="140697" y="28845"/>
                  </a:lnTo>
                  <a:lnTo>
                    <a:pt x="147258" y="22517"/>
                  </a:lnTo>
                  <a:lnTo>
                    <a:pt x="154732" y="18351"/>
                  </a:lnTo>
                  <a:lnTo>
                    <a:pt x="162847" y="16673"/>
                  </a:lnTo>
                  <a:lnTo>
                    <a:pt x="171130" y="18031"/>
                  </a:lnTo>
                  <a:lnTo>
                    <a:pt x="179284" y="22420"/>
                  </a:lnTo>
                  <a:lnTo>
                    <a:pt x="187044" y="29245"/>
                  </a:lnTo>
                  <a:lnTo>
                    <a:pt x="194102" y="37634"/>
                  </a:lnTo>
                  <a:lnTo>
                    <a:pt x="200369" y="46934"/>
                  </a:lnTo>
                  <a:lnTo>
                    <a:pt x="206086" y="56748"/>
                  </a:lnTo>
                  <a:lnTo>
                    <a:pt x="211700" y="66854"/>
                  </a:lnTo>
                  <a:lnTo>
                    <a:pt x="217483" y="77104"/>
                  </a:lnTo>
                  <a:lnTo>
                    <a:pt x="223522" y="86612"/>
                  </a:lnTo>
                  <a:lnTo>
                    <a:pt x="229811" y="93800"/>
                  </a:lnTo>
                  <a:lnTo>
                    <a:pt x="236303" y="98001"/>
                  </a:lnTo>
                  <a:lnTo>
                    <a:pt x="242952" y="99362"/>
                  </a:lnTo>
                  <a:lnTo>
                    <a:pt x="249714" y="98381"/>
                  </a:lnTo>
                  <a:lnTo>
                    <a:pt x="256567" y="95623"/>
                  </a:lnTo>
                  <a:lnTo>
                    <a:pt x="263812" y="91894"/>
                  </a:lnTo>
                  <a:lnTo>
                    <a:pt x="272047" y="88189"/>
                  </a:lnTo>
                  <a:lnTo>
                    <a:pt x="281514" y="85044"/>
                  </a:lnTo>
                  <a:lnTo>
                    <a:pt x="291974" y="82432"/>
                  </a:lnTo>
                  <a:lnTo>
                    <a:pt x="302914" y="79983"/>
                  </a:lnTo>
                  <a:lnTo>
                    <a:pt x="313971" y="77438"/>
                  </a:lnTo>
                  <a:lnTo>
                    <a:pt x="324817" y="74539"/>
                  </a:lnTo>
                  <a:lnTo>
                    <a:pt x="335093" y="70972"/>
                  </a:lnTo>
                  <a:lnTo>
                    <a:pt x="344652" y="66634"/>
                  </a:lnTo>
                  <a:lnTo>
                    <a:pt x="353052" y="61429"/>
                  </a:lnTo>
                  <a:lnTo>
                    <a:pt x="359491" y="55185"/>
                  </a:lnTo>
                  <a:lnTo>
                    <a:pt x="363704" y="47915"/>
                  </a:lnTo>
                  <a:lnTo>
                    <a:pt x="365738" y="39933"/>
                  </a:lnTo>
                  <a:lnTo>
                    <a:pt x="365673" y="31737"/>
                  </a:lnTo>
                  <a:lnTo>
                    <a:pt x="363771" y="23645"/>
                  </a:lnTo>
                  <a:lnTo>
                    <a:pt x="360072" y="16095"/>
                  </a:lnTo>
                  <a:lnTo>
                    <a:pt x="354324" y="9710"/>
                  </a:lnTo>
                  <a:lnTo>
                    <a:pt x="346583" y="4727"/>
                  </a:lnTo>
                  <a:lnTo>
                    <a:pt x="337471" y="1365"/>
                  </a:lnTo>
                  <a:lnTo>
                    <a:pt x="327980" y="0"/>
                  </a:lnTo>
                  <a:lnTo>
                    <a:pt x="318707" y="633"/>
                  </a:lnTo>
                  <a:lnTo>
                    <a:pt x="309704" y="2819"/>
                  </a:lnTo>
                  <a:lnTo>
                    <a:pt x="300672" y="5879"/>
                  </a:lnTo>
                  <a:lnTo>
                    <a:pt x="291422" y="9346"/>
                  </a:lnTo>
                  <a:lnTo>
                    <a:pt x="282226" y="13296"/>
                  </a:lnTo>
                  <a:lnTo>
                    <a:pt x="273723" y="18232"/>
                  </a:lnTo>
                  <a:lnTo>
                    <a:pt x="266232" y="24371"/>
                  </a:lnTo>
                  <a:lnTo>
                    <a:pt x="260066" y="31800"/>
                  </a:lnTo>
                  <a:lnTo>
                    <a:pt x="255680" y="40623"/>
                  </a:lnTo>
                  <a:lnTo>
                    <a:pt x="253146" y="50745"/>
                  </a:lnTo>
                  <a:lnTo>
                    <a:pt x="252395" y="61780"/>
                  </a:lnTo>
                  <a:lnTo>
                    <a:pt x="253396" y="73172"/>
                  </a:lnTo>
                  <a:lnTo>
                    <a:pt x="255964" y="84565"/>
                  </a:lnTo>
                  <a:lnTo>
                    <a:pt x="260125" y="95653"/>
                  </a:lnTo>
                  <a:lnTo>
                    <a:pt x="266191" y="106098"/>
                  </a:lnTo>
                  <a:lnTo>
                    <a:pt x="274159" y="115784"/>
                  </a:lnTo>
                  <a:lnTo>
                    <a:pt x="283763" y="124609"/>
                  </a:lnTo>
                  <a:lnTo>
                    <a:pt x="294650" y="132399"/>
                  </a:lnTo>
                  <a:lnTo>
                    <a:pt x="306487" y="139151"/>
                  </a:lnTo>
                  <a:lnTo>
                    <a:pt x="318841" y="144687"/>
                  </a:lnTo>
                  <a:lnTo>
                    <a:pt x="331199" y="148584"/>
                  </a:lnTo>
                  <a:lnTo>
                    <a:pt x="343279" y="150765"/>
                  </a:lnTo>
                  <a:lnTo>
                    <a:pt x="354944" y="151600"/>
                  </a:lnTo>
                  <a:lnTo>
                    <a:pt x="367451" y="151811"/>
                  </a:lnTo>
                  <a:lnTo>
                    <a:pt x="384129" y="151416"/>
                  </a:lnTo>
                  <a:lnTo>
                    <a:pt x="410611" y="1503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648823" y="4053010"/>
              <a:ext cx="131190" cy="148962"/>
            </a:xfrm>
            <a:custGeom>
              <a:avLst/>
              <a:gdLst/>
              <a:ahLst/>
              <a:cxnLst/>
              <a:rect l="0" t="0" r="0" b="0"/>
              <a:pathLst>
                <a:path w="131190" h="148962">
                  <a:moveTo>
                    <a:pt x="91172" y="0"/>
                  </a:moveTo>
                  <a:lnTo>
                    <a:pt x="79437" y="0"/>
                  </a:lnTo>
                  <a:lnTo>
                    <a:pt x="68308" y="0"/>
                  </a:lnTo>
                  <a:lnTo>
                    <a:pt x="56719" y="10"/>
                  </a:lnTo>
                  <a:lnTo>
                    <a:pt x="44903" y="355"/>
                  </a:lnTo>
                  <a:lnTo>
                    <a:pt x="33540" y="1652"/>
                  </a:lnTo>
                  <a:lnTo>
                    <a:pt x="23004" y="4167"/>
                  </a:lnTo>
                  <a:lnTo>
                    <a:pt x="13821" y="8164"/>
                  </a:lnTo>
                  <a:lnTo>
                    <a:pt x="6795" y="14054"/>
                  </a:lnTo>
                  <a:lnTo>
                    <a:pt x="2160" y="21859"/>
                  </a:lnTo>
                  <a:lnTo>
                    <a:pt x="0" y="30828"/>
                  </a:lnTo>
                  <a:lnTo>
                    <a:pt x="505" y="39685"/>
                  </a:lnTo>
                  <a:lnTo>
                    <a:pt x="3513" y="47700"/>
                  </a:lnTo>
                  <a:lnTo>
                    <a:pt x="8768" y="54535"/>
                  </a:lnTo>
                  <a:lnTo>
                    <a:pt x="16098" y="59973"/>
                  </a:lnTo>
                  <a:lnTo>
                    <a:pt x="25207" y="64071"/>
                  </a:lnTo>
                  <a:lnTo>
                    <a:pt x="35727" y="67043"/>
                  </a:lnTo>
                  <a:lnTo>
                    <a:pt x="47303" y="69144"/>
                  </a:lnTo>
                  <a:lnTo>
                    <a:pt x="59634" y="70614"/>
                  </a:lnTo>
                  <a:lnTo>
                    <a:pt x="72165" y="71963"/>
                  </a:lnTo>
                  <a:lnTo>
                    <a:pt x="84118" y="73943"/>
                  </a:lnTo>
                  <a:lnTo>
                    <a:pt x="95113" y="76916"/>
                  </a:lnTo>
                  <a:lnTo>
                    <a:pt x="104969" y="81052"/>
                  </a:lnTo>
                  <a:lnTo>
                    <a:pt x="113525" y="86503"/>
                  </a:lnTo>
                  <a:lnTo>
                    <a:pt x="120823" y="93205"/>
                  </a:lnTo>
                  <a:lnTo>
                    <a:pt x="126572" y="100788"/>
                  </a:lnTo>
                  <a:lnTo>
                    <a:pt x="130088" y="108708"/>
                  </a:lnTo>
                  <a:lnTo>
                    <a:pt x="131189" y="116616"/>
                  </a:lnTo>
                  <a:lnTo>
                    <a:pt x="129981" y="124211"/>
                  </a:lnTo>
                  <a:lnTo>
                    <a:pt x="126587" y="131158"/>
                  </a:lnTo>
                  <a:lnTo>
                    <a:pt x="121296" y="137336"/>
                  </a:lnTo>
                  <a:lnTo>
                    <a:pt x="114169" y="142485"/>
                  </a:lnTo>
                  <a:lnTo>
                    <a:pt x="104966" y="146120"/>
                  </a:lnTo>
                  <a:lnTo>
                    <a:pt x="93765" y="148125"/>
                  </a:lnTo>
                  <a:lnTo>
                    <a:pt x="81635" y="148842"/>
                  </a:lnTo>
                  <a:lnTo>
                    <a:pt x="69283" y="148961"/>
                  </a:lnTo>
                  <a:lnTo>
                    <a:pt x="55627" y="148493"/>
                  </a:lnTo>
                  <a:lnTo>
                    <a:pt x="3853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996194" y="3857716"/>
              <a:ext cx="143885" cy="363752"/>
            </a:xfrm>
            <a:custGeom>
              <a:avLst/>
              <a:gdLst/>
              <a:ahLst/>
              <a:cxnLst/>
              <a:rect l="0" t="0" r="0" b="0"/>
              <a:pathLst>
                <a:path w="143885" h="363752">
                  <a:moveTo>
                    <a:pt x="59656" y="363751"/>
                  </a:moveTo>
                  <a:lnTo>
                    <a:pt x="56723" y="352083"/>
                  </a:lnTo>
                  <a:lnTo>
                    <a:pt x="53940" y="341594"/>
                  </a:lnTo>
                  <a:lnTo>
                    <a:pt x="51041" y="331287"/>
                  </a:lnTo>
                  <a:lnTo>
                    <a:pt x="48001" y="320813"/>
                  </a:lnTo>
                  <a:lnTo>
                    <a:pt x="44835" y="309821"/>
                  </a:lnTo>
                  <a:lnTo>
                    <a:pt x="41571" y="298179"/>
                  </a:lnTo>
                  <a:lnTo>
                    <a:pt x="38233" y="285924"/>
                  </a:lnTo>
                  <a:lnTo>
                    <a:pt x="34841" y="273170"/>
                  </a:lnTo>
                  <a:lnTo>
                    <a:pt x="31413" y="260034"/>
                  </a:lnTo>
                  <a:lnTo>
                    <a:pt x="27959" y="246621"/>
                  </a:lnTo>
                  <a:lnTo>
                    <a:pt x="24486" y="233011"/>
                  </a:lnTo>
                  <a:lnTo>
                    <a:pt x="21001" y="219259"/>
                  </a:lnTo>
                  <a:lnTo>
                    <a:pt x="17509" y="205245"/>
                  </a:lnTo>
                  <a:lnTo>
                    <a:pt x="14011" y="190691"/>
                  </a:lnTo>
                  <a:lnTo>
                    <a:pt x="10513" y="175488"/>
                  </a:lnTo>
                  <a:lnTo>
                    <a:pt x="7181" y="159685"/>
                  </a:lnTo>
                  <a:lnTo>
                    <a:pt x="4324" y="143390"/>
                  </a:lnTo>
                  <a:lnTo>
                    <a:pt x="2074" y="126732"/>
                  </a:lnTo>
                  <a:lnTo>
                    <a:pt x="564" y="110139"/>
                  </a:lnTo>
                  <a:lnTo>
                    <a:pt x="0" y="94305"/>
                  </a:lnTo>
                  <a:lnTo>
                    <a:pt x="405" y="79552"/>
                  </a:lnTo>
                  <a:lnTo>
                    <a:pt x="1813" y="66019"/>
                  </a:lnTo>
                  <a:lnTo>
                    <a:pt x="4354" y="53843"/>
                  </a:lnTo>
                  <a:lnTo>
                    <a:pt x="7992" y="42952"/>
                  </a:lnTo>
                  <a:lnTo>
                    <a:pt x="12723" y="33297"/>
                  </a:lnTo>
                  <a:lnTo>
                    <a:pt x="18647" y="24942"/>
                  </a:lnTo>
                  <a:lnTo>
                    <a:pt x="25710" y="17803"/>
                  </a:lnTo>
                  <a:lnTo>
                    <a:pt x="33894" y="11836"/>
                  </a:lnTo>
                  <a:lnTo>
                    <a:pt x="43289" y="7117"/>
                  </a:lnTo>
                  <a:lnTo>
                    <a:pt x="53828" y="3576"/>
                  </a:lnTo>
                  <a:lnTo>
                    <a:pt x="65159" y="1180"/>
                  </a:lnTo>
                  <a:lnTo>
                    <a:pt x="76756" y="12"/>
                  </a:lnTo>
                  <a:lnTo>
                    <a:pt x="88285" y="0"/>
                  </a:lnTo>
                  <a:lnTo>
                    <a:pt x="99364" y="793"/>
                  </a:lnTo>
                  <a:lnTo>
                    <a:pt x="110661" y="1935"/>
                  </a:lnTo>
                  <a:lnTo>
                    <a:pt x="124282" y="3522"/>
                  </a:lnTo>
                  <a:lnTo>
                    <a:pt x="143884" y="5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971622" y="4105653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122269" y="10461"/>
                  </a:lnTo>
                  <a:lnTo>
                    <a:pt x="108998" y="9821"/>
                  </a:lnTo>
                  <a:lnTo>
                    <a:pt x="95796" y="8529"/>
                  </a:lnTo>
                  <a:lnTo>
                    <a:pt x="82455" y="6842"/>
                  </a:lnTo>
                  <a:lnTo>
                    <a:pt x="68947" y="5174"/>
                  </a:lnTo>
                  <a:lnTo>
                    <a:pt x="55311" y="3761"/>
                  </a:lnTo>
                  <a:lnTo>
                    <a:pt x="42188" y="2660"/>
                  </a:lnTo>
                  <a:lnTo>
                    <a:pt x="29507" y="1729"/>
                  </a:lnTo>
                  <a:lnTo>
                    <a:pt x="16154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40078" y="4042482"/>
              <a:ext cx="136871" cy="167653"/>
            </a:xfrm>
            <a:custGeom>
              <a:avLst/>
              <a:gdLst/>
              <a:ahLst/>
              <a:cxnLst/>
              <a:rect l="0" t="0" r="0" b="0"/>
              <a:pathLst>
                <a:path w="136871" h="167653">
                  <a:moveTo>
                    <a:pt x="0" y="63171"/>
                  </a:moveTo>
                  <a:lnTo>
                    <a:pt x="5867" y="71973"/>
                  </a:lnTo>
                  <a:lnTo>
                    <a:pt x="11432" y="80319"/>
                  </a:lnTo>
                  <a:lnTo>
                    <a:pt x="17226" y="89018"/>
                  </a:lnTo>
                  <a:lnTo>
                    <a:pt x="23135" y="98139"/>
                  </a:lnTo>
                  <a:lnTo>
                    <a:pt x="28816" y="107634"/>
                  </a:lnTo>
                  <a:lnTo>
                    <a:pt x="34091" y="117426"/>
                  </a:lnTo>
                  <a:lnTo>
                    <a:pt x="38941" y="127440"/>
                  </a:lnTo>
                  <a:lnTo>
                    <a:pt x="43427" y="137614"/>
                  </a:lnTo>
                  <a:lnTo>
                    <a:pt x="47594" y="147880"/>
                  </a:lnTo>
                  <a:lnTo>
                    <a:pt x="50296" y="157475"/>
                  </a:lnTo>
                  <a:lnTo>
                    <a:pt x="49951" y="164506"/>
                  </a:lnTo>
                  <a:lnTo>
                    <a:pt x="47130" y="167652"/>
                  </a:lnTo>
                  <a:lnTo>
                    <a:pt x="43089" y="167124"/>
                  </a:lnTo>
                  <a:lnTo>
                    <a:pt x="38666" y="163674"/>
                  </a:lnTo>
                  <a:lnTo>
                    <a:pt x="34257" y="158061"/>
                  </a:lnTo>
                  <a:lnTo>
                    <a:pt x="30001" y="150906"/>
                  </a:lnTo>
                  <a:lnTo>
                    <a:pt x="25921" y="142668"/>
                  </a:lnTo>
                  <a:lnTo>
                    <a:pt x="21995" y="133520"/>
                  </a:lnTo>
                  <a:lnTo>
                    <a:pt x="18190" y="123390"/>
                  </a:lnTo>
                  <a:lnTo>
                    <a:pt x="14484" y="112316"/>
                  </a:lnTo>
                  <a:lnTo>
                    <a:pt x="11179" y="100607"/>
                  </a:lnTo>
                  <a:lnTo>
                    <a:pt x="8870" y="88746"/>
                  </a:lnTo>
                  <a:lnTo>
                    <a:pt x="7806" y="77030"/>
                  </a:lnTo>
                  <a:lnTo>
                    <a:pt x="8076" y="65723"/>
                  </a:lnTo>
                  <a:lnTo>
                    <a:pt x="9778" y="55129"/>
                  </a:lnTo>
                  <a:lnTo>
                    <a:pt x="12823" y="45348"/>
                  </a:lnTo>
                  <a:lnTo>
                    <a:pt x="17308" y="36627"/>
                  </a:lnTo>
                  <a:lnTo>
                    <a:pt x="23592" y="29441"/>
                  </a:lnTo>
                  <a:lnTo>
                    <a:pt x="31702" y="23898"/>
                  </a:lnTo>
                  <a:lnTo>
                    <a:pt x="41232" y="19649"/>
                  </a:lnTo>
                  <a:lnTo>
                    <a:pt x="51538" y="16090"/>
                  </a:lnTo>
                  <a:lnTo>
                    <a:pt x="62170" y="12806"/>
                  </a:lnTo>
                  <a:lnTo>
                    <a:pt x="73024" y="9737"/>
                  </a:lnTo>
                  <a:lnTo>
                    <a:pt x="85625" y="6796"/>
                  </a:lnTo>
                  <a:lnTo>
                    <a:pt x="104429" y="371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274896" y="4074067"/>
              <a:ext cx="101072" cy="130340"/>
            </a:xfrm>
            <a:custGeom>
              <a:avLst/>
              <a:gdLst/>
              <a:ahLst/>
              <a:cxnLst/>
              <a:rect l="0" t="0" r="0" b="0"/>
              <a:pathLst>
                <a:path w="101072" h="130340">
                  <a:moveTo>
                    <a:pt x="75752" y="0"/>
                  </a:moveTo>
                  <a:lnTo>
                    <a:pt x="66951" y="2934"/>
                  </a:lnTo>
                  <a:lnTo>
                    <a:pt x="58604" y="5717"/>
                  </a:lnTo>
                  <a:lnTo>
                    <a:pt x="49910" y="8625"/>
                  </a:lnTo>
                  <a:lnTo>
                    <a:pt x="40962" y="12011"/>
                  </a:lnTo>
                  <a:lnTo>
                    <a:pt x="32115" y="16473"/>
                  </a:lnTo>
                  <a:lnTo>
                    <a:pt x="23585" y="22248"/>
                  </a:lnTo>
                  <a:lnTo>
                    <a:pt x="15743" y="29410"/>
                  </a:lnTo>
                  <a:lnTo>
                    <a:pt x="9162" y="38043"/>
                  </a:lnTo>
                  <a:lnTo>
                    <a:pt x="4052" y="48032"/>
                  </a:lnTo>
                  <a:lnTo>
                    <a:pt x="775" y="58976"/>
                  </a:lnTo>
                  <a:lnTo>
                    <a:pt x="0" y="70306"/>
                  </a:lnTo>
                  <a:lnTo>
                    <a:pt x="1852" y="81656"/>
                  </a:lnTo>
                  <a:lnTo>
                    <a:pt x="6011" y="92716"/>
                  </a:lnTo>
                  <a:lnTo>
                    <a:pt x="11999" y="103142"/>
                  </a:lnTo>
                  <a:lnTo>
                    <a:pt x="19354" y="112801"/>
                  </a:lnTo>
                  <a:lnTo>
                    <a:pt x="27695" y="121100"/>
                  </a:lnTo>
                  <a:lnTo>
                    <a:pt x="36729" y="126939"/>
                  </a:lnTo>
                  <a:lnTo>
                    <a:pt x="46240" y="129937"/>
                  </a:lnTo>
                  <a:lnTo>
                    <a:pt x="55911" y="130339"/>
                  </a:lnTo>
                  <a:lnTo>
                    <a:pt x="65331" y="128641"/>
                  </a:lnTo>
                  <a:lnTo>
                    <a:pt x="74288" y="125346"/>
                  </a:lnTo>
                  <a:lnTo>
                    <a:pt x="82439" y="120561"/>
                  </a:lnTo>
                  <a:lnTo>
                    <a:pt x="89235" y="114011"/>
                  </a:lnTo>
                  <a:lnTo>
                    <a:pt x="94504" y="105689"/>
                  </a:lnTo>
                  <a:lnTo>
                    <a:pt x="98229" y="96002"/>
                  </a:lnTo>
                  <a:lnTo>
                    <a:pt x="100370" y="85583"/>
                  </a:lnTo>
                  <a:lnTo>
                    <a:pt x="101071" y="74881"/>
                  </a:lnTo>
                  <a:lnTo>
                    <a:pt x="100561" y="64376"/>
                  </a:lnTo>
                  <a:lnTo>
                    <a:pt x="98905" y="53533"/>
                  </a:lnTo>
                  <a:lnTo>
                    <a:pt x="94843" y="40290"/>
                  </a:lnTo>
                  <a:lnTo>
                    <a:pt x="86281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24347" y="4045219"/>
              <a:ext cx="221100" cy="144663"/>
            </a:xfrm>
            <a:custGeom>
              <a:avLst/>
              <a:gdLst/>
              <a:ahLst/>
              <a:cxnLst/>
              <a:rect l="0" t="0" r="0" b="0"/>
              <a:pathLst>
                <a:path w="221100" h="144663">
                  <a:moveTo>
                    <a:pt x="0" y="102548"/>
                  </a:moveTo>
                  <a:lnTo>
                    <a:pt x="2934" y="111349"/>
                  </a:lnTo>
                  <a:lnTo>
                    <a:pt x="5716" y="119696"/>
                  </a:lnTo>
                  <a:lnTo>
                    <a:pt x="8620" y="128322"/>
                  </a:lnTo>
                  <a:lnTo>
                    <a:pt x="11815" y="134723"/>
                  </a:lnTo>
                  <a:lnTo>
                    <a:pt x="14782" y="135732"/>
                  </a:lnTo>
                  <a:lnTo>
                    <a:pt x="16407" y="132427"/>
                  </a:lnTo>
                  <a:lnTo>
                    <a:pt x="16604" y="126366"/>
                  </a:lnTo>
                  <a:lnTo>
                    <a:pt x="15841" y="118453"/>
                  </a:lnTo>
                  <a:lnTo>
                    <a:pt x="14740" y="109035"/>
                  </a:lnTo>
                  <a:lnTo>
                    <a:pt x="13686" y="98384"/>
                  </a:lnTo>
                  <a:lnTo>
                    <a:pt x="13152" y="87098"/>
                  </a:lnTo>
                  <a:lnTo>
                    <a:pt x="13777" y="76039"/>
                  </a:lnTo>
                  <a:lnTo>
                    <a:pt x="15798" y="65686"/>
                  </a:lnTo>
                  <a:lnTo>
                    <a:pt x="19273" y="56783"/>
                  </a:lnTo>
                  <a:lnTo>
                    <a:pt x="24272" y="50469"/>
                  </a:lnTo>
                  <a:lnTo>
                    <a:pt x="30666" y="47119"/>
                  </a:lnTo>
                  <a:lnTo>
                    <a:pt x="38042" y="46464"/>
                  </a:lnTo>
                  <a:lnTo>
                    <a:pt x="45821" y="47986"/>
                  </a:lnTo>
                  <a:lnTo>
                    <a:pt x="53636" y="51154"/>
                  </a:lnTo>
                  <a:lnTo>
                    <a:pt x="61167" y="55683"/>
                  </a:lnTo>
                  <a:lnTo>
                    <a:pt x="68072" y="61528"/>
                  </a:lnTo>
                  <a:lnTo>
                    <a:pt x="74241" y="68488"/>
                  </a:lnTo>
                  <a:lnTo>
                    <a:pt x="80035" y="73722"/>
                  </a:lnTo>
                  <a:lnTo>
                    <a:pt x="85394" y="73887"/>
                  </a:lnTo>
                  <a:lnTo>
                    <a:pt x="89674" y="70044"/>
                  </a:lnTo>
                  <a:lnTo>
                    <a:pt x="93198" y="63669"/>
                  </a:lnTo>
                  <a:lnTo>
                    <a:pt x="96402" y="55743"/>
                  </a:lnTo>
                  <a:lnTo>
                    <a:pt x="99538" y="46863"/>
                  </a:lnTo>
                  <a:lnTo>
                    <a:pt x="102720" y="37400"/>
                  </a:lnTo>
                  <a:lnTo>
                    <a:pt x="106307" y="27900"/>
                  </a:lnTo>
                  <a:lnTo>
                    <a:pt x="110912" y="19113"/>
                  </a:lnTo>
                  <a:lnTo>
                    <a:pt x="116783" y="11396"/>
                  </a:lnTo>
                  <a:lnTo>
                    <a:pt x="123841" y="5228"/>
                  </a:lnTo>
                  <a:lnTo>
                    <a:pt x="131874" y="1365"/>
                  </a:lnTo>
                  <a:lnTo>
                    <a:pt x="140643" y="0"/>
                  </a:lnTo>
                  <a:lnTo>
                    <a:pt x="149783" y="1186"/>
                  </a:lnTo>
                  <a:lnTo>
                    <a:pt x="158831" y="5090"/>
                  </a:lnTo>
                  <a:lnTo>
                    <a:pt x="167536" y="11528"/>
                  </a:lnTo>
                  <a:lnTo>
                    <a:pt x="175683" y="20069"/>
                  </a:lnTo>
                  <a:lnTo>
                    <a:pt x="183009" y="30226"/>
                  </a:lnTo>
                  <a:lnTo>
                    <a:pt x="189456" y="41564"/>
                  </a:lnTo>
                  <a:lnTo>
                    <a:pt x="195124" y="53580"/>
                  </a:lnTo>
                  <a:lnTo>
                    <a:pt x="200175" y="65711"/>
                  </a:lnTo>
                  <a:lnTo>
                    <a:pt x="204757" y="77640"/>
                  </a:lnTo>
                  <a:lnTo>
                    <a:pt x="208849" y="89202"/>
                  </a:lnTo>
                  <a:lnTo>
                    <a:pt x="212663" y="101628"/>
                  </a:lnTo>
                  <a:lnTo>
                    <a:pt x="216536" y="118242"/>
                  </a:lnTo>
                  <a:lnTo>
                    <a:pt x="221099" y="144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845488" y="3874026"/>
              <a:ext cx="315856" cy="316881"/>
            </a:xfrm>
            <a:custGeom>
              <a:avLst/>
              <a:gdLst/>
              <a:ahLst/>
              <a:cxnLst/>
              <a:rect l="0" t="0" r="0" b="0"/>
              <a:pathLst>
                <a:path w="315856" h="316881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1" y="74806"/>
                  </a:lnTo>
                  <a:lnTo>
                    <a:pt x="8043" y="87301"/>
                  </a:lnTo>
                  <a:lnTo>
                    <a:pt x="9501" y="99691"/>
                  </a:lnTo>
                  <a:lnTo>
                    <a:pt x="11330" y="111772"/>
                  </a:lnTo>
                  <a:lnTo>
                    <a:pt x="13388" y="123664"/>
                  </a:lnTo>
                  <a:lnTo>
                    <a:pt x="15316" y="135714"/>
                  </a:lnTo>
                  <a:lnTo>
                    <a:pt x="16915" y="148122"/>
                  </a:lnTo>
                  <a:lnTo>
                    <a:pt x="18311" y="161083"/>
                  </a:lnTo>
                  <a:lnTo>
                    <a:pt x="19854" y="174856"/>
                  </a:lnTo>
                  <a:lnTo>
                    <a:pt x="21739" y="189493"/>
                  </a:lnTo>
                  <a:lnTo>
                    <a:pt x="23837" y="204732"/>
                  </a:lnTo>
                  <a:lnTo>
                    <a:pt x="25791" y="220106"/>
                  </a:lnTo>
                  <a:lnTo>
                    <a:pt x="27407" y="235330"/>
                  </a:lnTo>
                  <a:lnTo>
                    <a:pt x="28815" y="250143"/>
                  </a:lnTo>
                  <a:lnTo>
                    <a:pt x="30366" y="264244"/>
                  </a:lnTo>
                  <a:lnTo>
                    <a:pt x="32235" y="277467"/>
                  </a:lnTo>
                  <a:lnTo>
                    <a:pt x="33492" y="287298"/>
                  </a:lnTo>
                  <a:lnTo>
                    <a:pt x="33062" y="290435"/>
                  </a:lnTo>
                  <a:lnTo>
                    <a:pt x="31485" y="287760"/>
                  </a:lnTo>
                  <a:lnTo>
                    <a:pt x="29557" y="281244"/>
                  </a:lnTo>
                  <a:lnTo>
                    <a:pt x="28151" y="272602"/>
                  </a:lnTo>
                  <a:lnTo>
                    <a:pt x="27680" y="262899"/>
                  </a:lnTo>
                  <a:lnTo>
                    <a:pt x="28172" y="252697"/>
                  </a:lnTo>
                  <a:lnTo>
                    <a:pt x="29488" y="242274"/>
                  </a:lnTo>
                  <a:lnTo>
                    <a:pt x="31454" y="231769"/>
                  </a:lnTo>
                  <a:lnTo>
                    <a:pt x="34229" y="221569"/>
                  </a:lnTo>
                  <a:lnTo>
                    <a:pt x="38293" y="212312"/>
                  </a:lnTo>
                  <a:lnTo>
                    <a:pt x="43804" y="204275"/>
                  </a:lnTo>
                  <a:lnTo>
                    <a:pt x="50623" y="197724"/>
                  </a:lnTo>
                  <a:lnTo>
                    <a:pt x="58494" y="193071"/>
                  </a:lnTo>
                  <a:lnTo>
                    <a:pt x="67156" y="190360"/>
                  </a:lnTo>
                  <a:lnTo>
                    <a:pt x="76226" y="189657"/>
                  </a:lnTo>
                  <a:lnTo>
                    <a:pt x="85226" y="191222"/>
                  </a:lnTo>
                  <a:lnTo>
                    <a:pt x="93904" y="194977"/>
                  </a:lnTo>
                  <a:lnTo>
                    <a:pt x="102203" y="200581"/>
                  </a:lnTo>
                  <a:lnTo>
                    <a:pt x="110163" y="207620"/>
                  </a:lnTo>
                  <a:lnTo>
                    <a:pt x="117849" y="215722"/>
                  </a:lnTo>
                  <a:lnTo>
                    <a:pt x="125164" y="224581"/>
                  </a:lnTo>
                  <a:lnTo>
                    <a:pt x="131858" y="233973"/>
                  </a:lnTo>
                  <a:lnTo>
                    <a:pt x="137844" y="243736"/>
                  </a:lnTo>
                  <a:lnTo>
                    <a:pt x="143187" y="253918"/>
                  </a:lnTo>
                  <a:lnTo>
                    <a:pt x="148011" y="264745"/>
                  </a:lnTo>
                  <a:lnTo>
                    <a:pt x="152433" y="276194"/>
                  </a:lnTo>
                  <a:lnTo>
                    <a:pt x="156252" y="284745"/>
                  </a:lnTo>
                  <a:lnTo>
                    <a:pt x="159271" y="286446"/>
                  </a:lnTo>
                  <a:lnTo>
                    <a:pt x="162220" y="283545"/>
                  </a:lnTo>
                  <a:lnTo>
                    <a:pt x="166080" y="278679"/>
                  </a:lnTo>
                  <a:lnTo>
                    <a:pt x="171287" y="273317"/>
                  </a:lnTo>
                  <a:lnTo>
                    <a:pt x="177986" y="268089"/>
                  </a:lnTo>
                  <a:lnTo>
                    <a:pt x="186267" y="263191"/>
                  </a:lnTo>
                  <a:lnTo>
                    <a:pt x="196002" y="258636"/>
                  </a:lnTo>
                  <a:lnTo>
                    <a:pt x="206765" y="254370"/>
                  </a:lnTo>
                  <a:lnTo>
                    <a:pt x="217970" y="250326"/>
                  </a:lnTo>
                  <a:lnTo>
                    <a:pt x="229230" y="246437"/>
                  </a:lnTo>
                  <a:lnTo>
                    <a:pt x="240058" y="242328"/>
                  </a:lnTo>
                  <a:lnTo>
                    <a:pt x="249796" y="237350"/>
                  </a:lnTo>
                  <a:lnTo>
                    <a:pt x="258184" y="231212"/>
                  </a:lnTo>
                  <a:lnTo>
                    <a:pt x="264984" y="223800"/>
                  </a:lnTo>
                  <a:lnTo>
                    <a:pt x="269811" y="214997"/>
                  </a:lnTo>
                  <a:lnTo>
                    <a:pt x="272643" y="204900"/>
                  </a:lnTo>
                  <a:lnTo>
                    <a:pt x="273427" y="194223"/>
                  </a:lnTo>
                  <a:lnTo>
                    <a:pt x="271918" y="184137"/>
                  </a:lnTo>
                  <a:lnTo>
                    <a:pt x="268200" y="175266"/>
                  </a:lnTo>
                  <a:lnTo>
                    <a:pt x="262622" y="168179"/>
                  </a:lnTo>
                  <a:lnTo>
                    <a:pt x="255598" y="163627"/>
                  </a:lnTo>
                  <a:lnTo>
                    <a:pt x="247514" y="161758"/>
                  </a:lnTo>
                  <a:lnTo>
                    <a:pt x="238834" y="162249"/>
                  </a:lnTo>
                  <a:lnTo>
                    <a:pt x="230096" y="164614"/>
                  </a:lnTo>
                  <a:lnTo>
                    <a:pt x="221598" y="168385"/>
                  </a:lnTo>
                  <a:lnTo>
                    <a:pt x="213590" y="173333"/>
                  </a:lnTo>
                  <a:lnTo>
                    <a:pt x="206357" y="179469"/>
                  </a:lnTo>
                  <a:lnTo>
                    <a:pt x="199978" y="186707"/>
                  </a:lnTo>
                  <a:lnTo>
                    <a:pt x="194524" y="195024"/>
                  </a:lnTo>
                  <a:lnTo>
                    <a:pt x="190150" y="204515"/>
                  </a:lnTo>
                  <a:lnTo>
                    <a:pt x="186840" y="215122"/>
                  </a:lnTo>
                  <a:lnTo>
                    <a:pt x="184599" y="226500"/>
                  </a:lnTo>
                  <a:lnTo>
                    <a:pt x="183535" y="238129"/>
                  </a:lnTo>
                  <a:lnTo>
                    <a:pt x="183605" y="249686"/>
                  </a:lnTo>
                  <a:lnTo>
                    <a:pt x="184956" y="260885"/>
                  </a:lnTo>
                  <a:lnTo>
                    <a:pt x="187991" y="271405"/>
                  </a:lnTo>
                  <a:lnTo>
                    <a:pt x="192774" y="281141"/>
                  </a:lnTo>
                  <a:lnTo>
                    <a:pt x="199088" y="290001"/>
                  </a:lnTo>
                  <a:lnTo>
                    <a:pt x="206614" y="297813"/>
                  </a:lnTo>
                  <a:lnTo>
                    <a:pt x="215044" y="304581"/>
                  </a:lnTo>
                  <a:lnTo>
                    <a:pt x="224127" y="310127"/>
                  </a:lnTo>
                  <a:lnTo>
                    <a:pt x="233668" y="314031"/>
                  </a:lnTo>
                  <a:lnTo>
                    <a:pt x="243527" y="316212"/>
                  </a:lnTo>
                  <a:lnTo>
                    <a:pt x="253604" y="316880"/>
                  </a:lnTo>
                  <a:lnTo>
                    <a:pt x="263829" y="316350"/>
                  </a:lnTo>
                  <a:lnTo>
                    <a:pt x="274140" y="314926"/>
                  </a:lnTo>
                  <a:lnTo>
                    <a:pt x="284049" y="313015"/>
                  </a:lnTo>
                  <a:lnTo>
                    <a:pt x="293617" y="310928"/>
                  </a:lnTo>
                  <a:lnTo>
                    <a:pt x="303684" y="308488"/>
                  </a:lnTo>
                  <a:lnTo>
                    <a:pt x="31585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92928" y="4010897"/>
              <a:ext cx="105286" cy="148822"/>
            </a:xfrm>
            <a:custGeom>
              <a:avLst/>
              <a:gdLst/>
              <a:ahLst/>
              <a:cxnLst/>
              <a:rect l="0" t="0" r="0" b="0"/>
              <a:pathLst>
                <a:path w="105286" h="148822">
                  <a:moveTo>
                    <a:pt x="0" y="94756"/>
                  </a:moveTo>
                  <a:lnTo>
                    <a:pt x="3000" y="103490"/>
                  </a:lnTo>
                  <a:lnTo>
                    <a:pt x="6423" y="111197"/>
                  </a:lnTo>
                  <a:lnTo>
                    <a:pt x="10614" y="118604"/>
                  </a:lnTo>
                  <a:lnTo>
                    <a:pt x="15341" y="126038"/>
                  </a:lnTo>
                  <a:lnTo>
                    <a:pt x="20175" y="133864"/>
                  </a:lnTo>
                  <a:lnTo>
                    <a:pt x="24830" y="142166"/>
                  </a:lnTo>
                  <a:lnTo>
                    <a:pt x="28439" y="148216"/>
                  </a:lnTo>
                  <a:lnTo>
                    <a:pt x="29961" y="148821"/>
                  </a:lnTo>
                  <a:lnTo>
                    <a:pt x="29667" y="145316"/>
                  </a:lnTo>
                  <a:lnTo>
                    <a:pt x="28155" y="139234"/>
                  </a:lnTo>
                  <a:lnTo>
                    <a:pt x="25887" y="131548"/>
                  </a:lnTo>
                  <a:lnTo>
                    <a:pt x="23156" y="122853"/>
                  </a:lnTo>
                  <a:lnTo>
                    <a:pt x="20141" y="113517"/>
                  </a:lnTo>
                  <a:lnTo>
                    <a:pt x="16949" y="103768"/>
                  </a:lnTo>
                  <a:lnTo>
                    <a:pt x="13659" y="93752"/>
                  </a:lnTo>
                  <a:lnTo>
                    <a:pt x="10802" y="83562"/>
                  </a:lnTo>
                  <a:lnTo>
                    <a:pt x="9325" y="73257"/>
                  </a:lnTo>
                  <a:lnTo>
                    <a:pt x="9637" y="62886"/>
                  </a:lnTo>
                  <a:lnTo>
                    <a:pt x="11815" y="52801"/>
                  </a:lnTo>
                  <a:lnTo>
                    <a:pt x="15869" y="43635"/>
                  </a:lnTo>
                  <a:lnTo>
                    <a:pt x="21598" y="35656"/>
                  </a:lnTo>
                  <a:lnTo>
                    <a:pt x="28679" y="28808"/>
                  </a:lnTo>
                  <a:lnTo>
                    <a:pt x="36787" y="22892"/>
                  </a:lnTo>
                  <a:lnTo>
                    <a:pt x="45636" y="17692"/>
                  </a:lnTo>
                  <a:lnTo>
                    <a:pt x="54938" y="13168"/>
                  </a:lnTo>
                  <a:lnTo>
                    <a:pt x="65510" y="9009"/>
                  </a:lnTo>
                  <a:lnTo>
                    <a:pt x="80513" y="484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328620" y="4045866"/>
              <a:ext cx="127521" cy="158345"/>
            </a:xfrm>
            <a:custGeom>
              <a:avLst/>
              <a:gdLst/>
              <a:ahLst/>
              <a:cxnLst/>
              <a:rect l="0" t="0" r="0" b="0"/>
              <a:pathLst>
                <a:path w="127521" h="158345">
                  <a:moveTo>
                    <a:pt x="1178" y="59787"/>
                  </a:moveTo>
                  <a:lnTo>
                    <a:pt x="7180" y="65521"/>
                  </a:lnTo>
                  <a:lnTo>
                    <a:pt x="14025" y="69804"/>
                  </a:lnTo>
                  <a:lnTo>
                    <a:pt x="22412" y="73006"/>
                  </a:lnTo>
                  <a:lnTo>
                    <a:pt x="32040" y="75194"/>
                  </a:lnTo>
                  <a:lnTo>
                    <a:pt x="42355" y="76243"/>
                  </a:lnTo>
                  <a:lnTo>
                    <a:pt x="52962" y="76180"/>
                  </a:lnTo>
                  <a:lnTo>
                    <a:pt x="63660" y="75011"/>
                  </a:lnTo>
                  <a:lnTo>
                    <a:pt x="74360" y="72634"/>
                  </a:lnTo>
                  <a:lnTo>
                    <a:pt x="85024" y="69107"/>
                  </a:lnTo>
                  <a:lnTo>
                    <a:pt x="95317" y="64452"/>
                  </a:lnTo>
                  <a:lnTo>
                    <a:pt x="104630" y="58579"/>
                  </a:lnTo>
                  <a:lnTo>
                    <a:pt x="112695" y="51554"/>
                  </a:lnTo>
                  <a:lnTo>
                    <a:pt x="119094" y="43567"/>
                  </a:lnTo>
                  <a:lnTo>
                    <a:pt x="123112" y="34835"/>
                  </a:lnTo>
                  <a:lnTo>
                    <a:pt x="124579" y="25573"/>
                  </a:lnTo>
                  <a:lnTo>
                    <a:pt x="123460" y="16594"/>
                  </a:lnTo>
                  <a:lnTo>
                    <a:pt x="119603" y="9243"/>
                  </a:lnTo>
                  <a:lnTo>
                    <a:pt x="113199" y="4123"/>
                  </a:lnTo>
                  <a:lnTo>
                    <a:pt x="104851" y="1163"/>
                  </a:lnTo>
                  <a:lnTo>
                    <a:pt x="95356" y="0"/>
                  </a:lnTo>
                  <a:lnTo>
                    <a:pt x="85280" y="221"/>
                  </a:lnTo>
                  <a:lnTo>
                    <a:pt x="75095" y="1619"/>
                  </a:lnTo>
                  <a:lnTo>
                    <a:pt x="65265" y="4210"/>
                  </a:lnTo>
                  <a:lnTo>
                    <a:pt x="55991" y="7916"/>
                  </a:lnTo>
                  <a:lnTo>
                    <a:pt x="47273" y="12876"/>
                  </a:lnTo>
                  <a:lnTo>
                    <a:pt x="39023" y="19493"/>
                  </a:lnTo>
                  <a:lnTo>
                    <a:pt x="31139" y="27834"/>
                  </a:lnTo>
                  <a:lnTo>
                    <a:pt x="23690" y="37521"/>
                  </a:lnTo>
                  <a:lnTo>
                    <a:pt x="16905" y="47933"/>
                  </a:lnTo>
                  <a:lnTo>
                    <a:pt x="10866" y="58643"/>
                  </a:lnTo>
                  <a:lnTo>
                    <a:pt x="5827" y="69594"/>
                  </a:lnTo>
                  <a:lnTo>
                    <a:pt x="2273" y="81004"/>
                  </a:lnTo>
                  <a:lnTo>
                    <a:pt x="335" y="92966"/>
                  </a:lnTo>
                  <a:lnTo>
                    <a:pt x="0" y="105117"/>
                  </a:lnTo>
                  <a:lnTo>
                    <a:pt x="1288" y="116748"/>
                  </a:lnTo>
                  <a:lnTo>
                    <a:pt x="4051" y="127490"/>
                  </a:lnTo>
                  <a:lnTo>
                    <a:pt x="8347" y="136991"/>
                  </a:lnTo>
                  <a:lnTo>
                    <a:pt x="14502" y="144769"/>
                  </a:lnTo>
                  <a:lnTo>
                    <a:pt x="22526" y="150732"/>
                  </a:lnTo>
                  <a:lnTo>
                    <a:pt x="31999" y="154939"/>
                  </a:lnTo>
                  <a:lnTo>
                    <a:pt x="42265" y="157413"/>
                  </a:lnTo>
                  <a:lnTo>
                    <a:pt x="52871" y="158344"/>
                  </a:lnTo>
                  <a:lnTo>
                    <a:pt x="63708" y="158189"/>
                  </a:lnTo>
                  <a:lnTo>
                    <a:pt x="76297" y="157554"/>
                  </a:lnTo>
                  <a:lnTo>
                    <a:pt x="95089" y="156389"/>
                  </a:lnTo>
                  <a:lnTo>
                    <a:pt x="127520" y="1545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582482" y="42109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2961608" y="4499635"/>
            <a:ext cx="4949467" cy="543055"/>
            <a:chOff x="2961608" y="4499635"/>
            <a:chExt cx="4949467" cy="543055"/>
          </a:xfrm>
        </p:grpSpPr>
        <p:sp>
          <p:nvSpPr>
            <p:cNvPr id="127" name="Freeform 126"/>
            <p:cNvSpPr/>
            <p:nvPr/>
          </p:nvSpPr>
          <p:spPr>
            <a:xfrm>
              <a:off x="2961608" y="4505736"/>
              <a:ext cx="321433" cy="273742"/>
            </a:xfrm>
            <a:custGeom>
              <a:avLst/>
              <a:gdLst/>
              <a:ahLst/>
              <a:cxnLst/>
              <a:rect l="0" t="0" r="0" b="0"/>
              <a:pathLst>
                <a:path w="321433" h="273742">
                  <a:moveTo>
                    <a:pt x="9599" y="0"/>
                  </a:moveTo>
                  <a:lnTo>
                    <a:pt x="6733" y="11735"/>
                  </a:lnTo>
                  <a:lnTo>
                    <a:pt x="4590" y="22864"/>
                  </a:lnTo>
                  <a:lnTo>
                    <a:pt x="2992" y="34462"/>
                  </a:lnTo>
                  <a:lnTo>
                    <a:pt x="1984" y="46624"/>
                  </a:lnTo>
                  <a:lnTo>
                    <a:pt x="1784" y="59283"/>
                  </a:lnTo>
                  <a:lnTo>
                    <a:pt x="2431" y="72335"/>
                  </a:lnTo>
                  <a:lnTo>
                    <a:pt x="3496" y="85514"/>
                  </a:lnTo>
                  <a:lnTo>
                    <a:pt x="4212" y="98431"/>
                  </a:lnTo>
                  <a:lnTo>
                    <a:pt x="4173" y="110898"/>
                  </a:lnTo>
                  <a:lnTo>
                    <a:pt x="3482" y="123064"/>
                  </a:lnTo>
                  <a:lnTo>
                    <a:pt x="2553" y="135306"/>
                  </a:lnTo>
                  <a:lnTo>
                    <a:pt x="1669" y="147841"/>
                  </a:lnTo>
                  <a:lnTo>
                    <a:pt x="941" y="160720"/>
                  </a:lnTo>
                  <a:lnTo>
                    <a:pt x="387" y="173905"/>
                  </a:lnTo>
                  <a:lnTo>
                    <a:pt x="0" y="187317"/>
                  </a:lnTo>
                  <a:lnTo>
                    <a:pt x="404" y="200239"/>
                  </a:lnTo>
                  <a:lnTo>
                    <a:pt x="2798" y="211391"/>
                  </a:lnTo>
                  <a:lnTo>
                    <a:pt x="7669" y="220211"/>
                  </a:lnTo>
                  <a:lnTo>
                    <a:pt x="14704" y="226639"/>
                  </a:lnTo>
                  <a:lnTo>
                    <a:pt x="23179" y="230750"/>
                  </a:lnTo>
                  <a:lnTo>
                    <a:pt x="32511" y="232849"/>
                  </a:lnTo>
                  <a:lnTo>
                    <a:pt x="42503" y="233347"/>
                  </a:lnTo>
                  <a:lnTo>
                    <a:pt x="53254" y="232643"/>
                  </a:lnTo>
                  <a:lnTo>
                    <a:pt x="64775" y="231074"/>
                  </a:lnTo>
                  <a:lnTo>
                    <a:pt x="76966" y="229062"/>
                  </a:lnTo>
                  <a:lnTo>
                    <a:pt x="89688" y="227099"/>
                  </a:lnTo>
                  <a:lnTo>
                    <a:pt x="102807" y="225450"/>
                  </a:lnTo>
                  <a:lnTo>
                    <a:pt x="116212" y="224174"/>
                  </a:lnTo>
                  <a:lnTo>
                    <a:pt x="129817" y="223236"/>
                  </a:lnTo>
                  <a:lnTo>
                    <a:pt x="143557" y="222562"/>
                  </a:lnTo>
                  <a:lnTo>
                    <a:pt x="157224" y="221921"/>
                  </a:lnTo>
                  <a:lnTo>
                    <a:pt x="170481" y="220949"/>
                  </a:lnTo>
                  <a:lnTo>
                    <a:pt x="183180" y="219481"/>
                  </a:lnTo>
                  <a:lnTo>
                    <a:pt x="195506" y="217678"/>
                  </a:lnTo>
                  <a:lnTo>
                    <a:pt x="207855" y="215929"/>
                  </a:lnTo>
                  <a:lnTo>
                    <a:pt x="220464" y="214458"/>
                  </a:lnTo>
                  <a:lnTo>
                    <a:pt x="233391" y="213320"/>
                  </a:lnTo>
                  <a:lnTo>
                    <a:pt x="246609" y="212481"/>
                  </a:lnTo>
                  <a:lnTo>
                    <a:pt x="260034" y="211874"/>
                  </a:lnTo>
                  <a:lnTo>
                    <a:pt x="272621" y="211090"/>
                  </a:lnTo>
                  <a:lnTo>
                    <a:pt x="282359" y="208795"/>
                  </a:lnTo>
                  <a:lnTo>
                    <a:pt x="288126" y="204440"/>
                  </a:lnTo>
                  <a:lnTo>
                    <a:pt x="290034" y="199151"/>
                  </a:lnTo>
                  <a:lnTo>
                    <a:pt x="289019" y="193392"/>
                  </a:lnTo>
                  <a:lnTo>
                    <a:pt x="285990" y="187135"/>
                  </a:lnTo>
                  <a:lnTo>
                    <a:pt x="281616" y="180145"/>
                  </a:lnTo>
                  <a:lnTo>
                    <a:pt x="276407" y="172383"/>
                  </a:lnTo>
                  <a:lnTo>
                    <a:pt x="272624" y="165026"/>
                  </a:lnTo>
                  <a:lnTo>
                    <a:pt x="272679" y="160364"/>
                  </a:lnTo>
                  <a:lnTo>
                    <a:pt x="275582" y="159229"/>
                  </a:lnTo>
                  <a:lnTo>
                    <a:pt x="280178" y="160891"/>
                  </a:lnTo>
                  <a:lnTo>
                    <a:pt x="285918" y="164443"/>
                  </a:lnTo>
                  <a:lnTo>
                    <a:pt x="292701" y="169217"/>
                  </a:lnTo>
                  <a:lnTo>
                    <a:pt x="300409" y="174780"/>
                  </a:lnTo>
                  <a:lnTo>
                    <a:pt x="308218" y="181017"/>
                  </a:lnTo>
                  <a:lnTo>
                    <a:pt x="314722" y="188057"/>
                  </a:lnTo>
                  <a:lnTo>
                    <a:pt x="319234" y="195906"/>
                  </a:lnTo>
                  <a:lnTo>
                    <a:pt x="321432" y="204132"/>
                  </a:lnTo>
                  <a:lnTo>
                    <a:pt x="321014" y="211969"/>
                  </a:lnTo>
                  <a:lnTo>
                    <a:pt x="318097" y="219022"/>
                  </a:lnTo>
                  <a:lnTo>
                    <a:pt x="313089" y="225401"/>
                  </a:lnTo>
                  <a:lnTo>
                    <a:pt x="306464" y="231527"/>
                  </a:lnTo>
                  <a:lnTo>
                    <a:pt x="298648" y="237681"/>
                  </a:lnTo>
                  <a:lnTo>
                    <a:pt x="289983" y="243816"/>
                  </a:lnTo>
                  <a:lnTo>
                    <a:pt x="280724" y="249643"/>
                  </a:lnTo>
                  <a:lnTo>
                    <a:pt x="271068" y="255006"/>
                  </a:lnTo>
                  <a:lnTo>
                    <a:pt x="261602" y="259760"/>
                  </a:lnTo>
                  <a:lnTo>
                    <a:pt x="252381" y="264155"/>
                  </a:lnTo>
                  <a:lnTo>
                    <a:pt x="242597" y="268577"/>
                  </a:lnTo>
                  <a:lnTo>
                    <a:pt x="23069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16118" y="4642606"/>
              <a:ext cx="140884" cy="200357"/>
            </a:xfrm>
            <a:custGeom>
              <a:avLst/>
              <a:gdLst/>
              <a:ahLst/>
              <a:cxnLst/>
              <a:rect l="0" t="0" r="0" b="0"/>
              <a:pathLst>
                <a:path w="140884" h="200357">
                  <a:moveTo>
                    <a:pt x="7815" y="21057"/>
                  </a:moveTo>
                  <a:lnTo>
                    <a:pt x="4948" y="29925"/>
                  </a:lnTo>
                  <a:lnTo>
                    <a:pt x="2806" y="38913"/>
                  </a:lnTo>
                  <a:lnTo>
                    <a:pt x="1207" y="48908"/>
                  </a:lnTo>
                  <a:lnTo>
                    <a:pt x="200" y="59889"/>
                  </a:lnTo>
                  <a:lnTo>
                    <a:pt x="0" y="71700"/>
                  </a:lnTo>
                  <a:lnTo>
                    <a:pt x="655" y="84158"/>
                  </a:lnTo>
                  <a:lnTo>
                    <a:pt x="2066" y="97096"/>
                  </a:lnTo>
                  <a:lnTo>
                    <a:pt x="4079" y="110377"/>
                  </a:lnTo>
                  <a:lnTo>
                    <a:pt x="6546" y="123894"/>
                  </a:lnTo>
                  <a:lnTo>
                    <a:pt x="9506" y="137409"/>
                  </a:lnTo>
                  <a:lnTo>
                    <a:pt x="13171" y="150563"/>
                  </a:lnTo>
                  <a:lnTo>
                    <a:pt x="17608" y="163176"/>
                  </a:lnTo>
                  <a:lnTo>
                    <a:pt x="23063" y="174763"/>
                  </a:lnTo>
                  <a:lnTo>
                    <a:pt x="30014" y="184488"/>
                  </a:lnTo>
                  <a:lnTo>
                    <a:pt x="38575" y="192053"/>
                  </a:lnTo>
                  <a:lnTo>
                    <a:pt x="48239" y="197319"/>
                  </a:lnTo>
                  <a:lnTo>
                    <a:pt x="58104" y="200045"/>
                  </a:lnTo>
                  <a:lnTo>
                    <a:pt x="67622" y="200356"/>
                  </a:lnTo>
                  <a:lnTo>
                    <a:pt x="76620" y="198483"/>
                  </a:lnTo>
                  <a:lnTo>
                    <a:pt x="85116" y="194575"/>
                  </a:lnTo>
                  <a:lnTo>
                    <a:pt x="93193" y="188916"/>
                  </a:lnTo>
                  <a:lnTo>
                    <a:pt x="100787" y="181866"/>
                  </a:lnTo>
                  <a:lnTo>
                    <a:pt x="107675" y="173774"/>
                  </a:lnTo>
                  <a:lnTo>
                    <a:pt x="113794" y="164926"/>
                  </a:lnTo>
                  <a:lnTo>
                    <a:pt x="119228" y="155547"/>
                  </a:lnTo>
                  <a:lnTo>
                    <a:pt x="124114" y="145798"/>
                  </a:lnTo>
                  <a:lnTo>
                    <a:pt x="128582" y="135792"/>
                  </a:lnTo>
                  <a:lnTo>
                    <a:pt x="132583" y="125445"/>
                  </a:lnTo>
                  <a:lnTo>
                    <a:pt x="135899" y="114507"/>
                  </a:lnTo>
                  <a:lnTo>
                    <a:pt x="138459" y="102889"/>
                  </a:lnTo>
                  <a:lnTo>
                    <a:pt x="140178" y="90815"/>
                  </a:lnTo>
                  <a:lnTo>
                    <a:pt x="140883" y="78710"/>
                  </a:lnTo>
                  <a:lnTo>
                    <a:pt x="140578" y="66831"/>
                  </a:lnTo>
                  <a:lnTo>
                    <a:pt x="139370" y="55317"/>
                  </a:lnTo>
                  <a:lnTo>
                    <a:pt x="137162" y="42936"/>
                  </a:lnTo>
                  <a:lnTo>
                    <a:pt x="132640" y="26368"/>
                  </a:lnTo>
                  <a:lnTo>
                    <a:pt x="1236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45031" y="4659060"/>
              <a:ext cx="111216" cy="196474"/>
            </a:xfrm>
            <a:custGeom>
              <a:avLst/>
              <a:gdLst/>
              <a:ahLst/>
              <a:cxnLst/>
              <a:rect l="0" t="0" r="0" b="0"/>
              <a:pathLst>
                <a:path w="111216" h="196474">
                  <a:moveTo>
                    <a:pt x="94757" y="4603"/>
                  </a:moveTo>
                  <a:lnTo>
                    <a:pt x="85955" y="1803"/>
                  </a:lnTo>
                  <a:lnTo>
                    <a:pt x="77609" y="302"/>
                  </a:lnTo>
                  <a:lnTo>
                    <a:pt x="68915" y="0"/>
                  </a:lnTo>
                  <a:lnTo>
                    <a:pt x="59966" y="852"/>
                  </a:lnTo>
                  <a:lnTo>
                    <a:pt x="51120" y="2968"/>
                  </a:lnTo>
                  <a:lnTo>
                    <a:pt x="42585" y="6294"/>
                  </a:lnTo>
                  <a:lnTo>
                    <a:pt x="34570" y="10802"/>
                  </a:lnTo>
                  <a:lnTo>
                    <a:pt x="27341" y="16570"/>
                  </a:lnTo>
                  <a:lnTo>
                    <a:pt x="20977" y="23516"/>
                  </a:lnTo>
                  <a:lnTo>
                    <a:pt x="15876" y="31281"/>
                  </a:lnTo>
                  <a:lnTo>
                    <a:pt x="12804" y="39329"/>
                  </a:lnTo>
                  <a:lnTo>
                    <a:pt x="12009" y="47324"/>
                  </a:lnTo>
                  <a:lnTo>
                    <a:pt x="13594" y="54807"/>
                  </a:lnTo>
                  <a:lnTo>
                    <a:pt x="17774" y="61148"/>
                  </a:lnTo>
                  <a:lnTo>
                    <a:pt x="24398" y="66120"/>
                  </a:lnTo>
                  <a:lnTo>
                    <a:pt x="32893" y="70153"/>
                  </a:lnTo>
                  <a:lnTo>
                    <a:pt x="42489" y="74099"/>
                  </a:lnTo>
                  <a:lnTo>
                    <a:pt x="52637" y="78465"/>
                  </a:lnTo>
                  <a:lnTo>
                    <a:pt x="63040" y="83403"/>
                  </a:lnTo>
                  <a:lnTo>
                    <a:pt x="73549" y="88876"/>
                  </a:lnTo>
                  <a:lnTo>
                    <a:pt x="84078" y="94796"/>
                  </a:lnTo>
                  <a:lnTo>
                    <a:pt x="93943" y="101383"/>
                  </a:lnTo>
                  <a:lnTo>
                    <a:pt x="101905" y="109161"/>
                  </a:lnTo>
                  <a:lnTo>
                    <a:pt x="107438" y="118310"/>
                  </a:lnTo>
                  <a:lnTo>
                    <a:pt x="110509" y="128384"/>
                  </a:lnTo>
                  <a:lnTo>
                    <a:pt x="111215" y="138530"/>
                  </a:lnTo>
                  <a:lnTo>
                    <a:pt x="109870" y="148237"/>
                  </a:lnTo>
                  <a:lnTo>
                    <a:pt x="106733" y="157192"/>
                  </a:lnTo>
                  <a:lnTo>
                    <a:pt x="101902" y="165128"/>
                  </a:lnTo>
                  <a:lnTo>
                    <a:pt x="95587" y="172015"/>
                  </a:lnTo>
                  <a:lnTo>
                    <a:pt x="88081" y="177996"/>
                  </a:lnTo>
                  <a:lnTo>
                    <a:pt x="79673" y="183263"/>
                  </a:lnTo>
                  <a:lnTo>
                    <a:pt x="70611" y="187988"/>
                  </a:lnTo>
                  <a:lnTo>
                    <a:pt x="61087" y="191995"/>
                  </a:lnTo>
                  <a:lnTo>
                    <a:pt x="51241" y="194784"/>
                  </a:lnTo>
                  <a:lnTo>
                    <a:pt x="41187" y="196182"/>
                  </a:lnTo>
                  <a:lnTo>
                    <a:pt x="31451" y="196473"/>
                  </a:lnTo>
                  <a:lnTo>
                    <a:pt x="22019" y="196250"/>
                  </a:lnTo>
                  <a:lnTo>
                    <a:pt x="12065" y="195494"/>
                  </a:lnTo>
                  <a:lnTo>
                    <a:pt x="0" y="194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802014" y="4705890"/>
              <a:ext cx="114042" cy="140953"/>
            </a:xfrm>
            <a:custGeom>
              <a:avLst/>
              <a:gdLst/>
              <a:ahLst/>
              <a:cxnLst/>
              <a:rect l="0" t="0" r="0" b="0"/>
              <a:pathLst>
                <a:path w="114042" h="140953">
                  <a:moveTo>
                    <a:pt x="32530" y="73587"/>
                  </a:moveTo>
                  <a:lnTo>
                    <a:pt x="44198" y="73520"/>
                  </a:lnTo>
                  <a:lnTo>
                    <a:pt x="54687" y="72879"/>
                  </a:lnTo>
                  <a:lnTo>
                    <a:pt x="64984" y="71578"/>
                  </a:lnTo>
                  <a:lnTo>
                    <a:pt x="75112" y="69546"/>
                  </a:lnTo>
                  <a:lnTo>
                    <a:pt x="84808" y="66581"/>
                  </a:lnTo>
                  <a:lnTo>
                    <a:pt x="93930" y="62652"/>
                  </a:lnTo>
                  <a:lnTo>
                    <a:pt x="102015" y="57558"/>
                  </a:lnTo>
                  <a:lnTo>
                    <a:pt x="108231" y="50857"/>
                  </a:lnTo>
                  <a:lnTo>
                    <a:pt x="112286" y="42473"/>
                  </a:lnTo>
                  <a:lnTo>
                    <a:pt x="114041" y="33098"/>
                  </a:lnTo>
                  <a:lnTo>
                    <a:pt x="113256" y="23961"/>
                  </a:lnTo>
                  <a:lnTo>
                    <a:pt x="110061" y="15759"/>
                  </a:lnTo>
                  <a:lnTo>
                    <a:pt x="104849" y="8968"/>
                  </a:lnTo>
                  <a:lnTo>
                    <a:pt x="98080" y="4089"/>
                  </a:lnTo>
                  <a:lnTo>
                    <a:pt x="90165" y="1186"/>
                  </a:lnTo>
                  <a:lnTo>
                    <a:pt x="81431" y="0"/>
                  </a:lnTo>
                  <a:lnTo>
                    <a:pt x="72125" y="169"/>
                  </a:lnTo>
                  <a:lnTo>
                    <a:pt x="62428" y="1356"/>
                  </a:lnTo>
                  <a:lnTo>
                    <a:pt x="52630" y="3604"/>
                  </a:lnTo>
                  <a:lnTo>
                    <a:pt x="43125" y="7314"/>
                  </a:lnTo>
                  <a:lnTo>
                    <a:pt x="34106" y="12587"/>
                  </a:lnTo>
                  <a:lnTo>
                    <a:pt x="25744" y="19246"/>
                  </a:lnTo>
                  <a:lnTo>
                    <a:pt x="18273" y="27011"/>
                  </a:lnTo>
                  <a:lnTo>
                    <a:pt x="11739" y="35606"/>
                  </a:lnTo>
                  <a:lnTo>
                    <a:pt x="6350" y="44800"/>
                  </a:lnTo>
                  <a:lnTo>
                    <a:pt x="2553" y="54417"/>
                  </a:lnTo>
                  <a:lnTo>
                    <a:pt x="448" y="64323"/>
                  </a:lnTo>
                  <a:lnTo>
                    <a:pt x="0" y="74260"/>
                  </a:lnTo>
                  <a:lnTo>
                    <a:pt x="1211" y="83859"/>
                  </a:lnTo>
                  <a:lnTo>
                    <a:pt x="3918" y="92946"/>
                  </a:lnTo>
                  <a:lnTo>
                    <a:pt x="8006" y="101522"/>
                  </a:lnTo>
                  <a:lnTo>
                    <a:pt x="13489" y="109670"/>
                  </a:lnTo>
                  <a:lnTo>
                    <a:pt x="20254" y="117476"/>
                  </a:lnTo>
                  <a:lnTo>
                    <a:pt x="28236" y="124703"/>
                  </a:lnTo>
                  <a:lnTo>
                    <a:pt x="37496" y="130806"/>
                  </a:lnTo>
                  <a:lnTo>
                    <a:pt x="47934" y="135572"/>
                  </a:lnTo>
                  <a:lnTo>
                    <a:pt x="58930" y="138921"/>
                  </a:lnTo>
                  <a:lnTo>
                    <a:pt x="70612" y="140952"/>
                  </a:lnTo>
                  <a:lnTo>
                    <a:pt x="85121" y="140726"/>
                  </a:lnTo>
                  <a:lnTo>
                    <a:pt x="106230" y="136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971804" y="4515688"/>
              <a:ext cx="136482" cy="345313"/>
            </a:xfrm>
            <a:custGeom>
              <a:avLst/>
              <a:gdLst/>
              <a:ahLst/>
              <a:cxnLst/>
              <a:rect l="0" t="0" r="0" b="0"/>
              <a:pathLst>
                <a:path w="136482" h="345313">
                  <a:moveTo>
                    <a:pt x="104896" y="253260"/>
                  </a:moveTo>
                  <a:lnTo>
                    <a:pt x="98894" y="247527"/>
                  </a:lnTo>
                  <a:lnTo>
                    <a:pt x="92049" y="243243"/>
                  </a:lnTo>
                  <a:lnTo>
                    <a:pt x="83661" y="240041"/>
                  </a:lnTo>
                  <a:lnTo>
                    <a:pt x="74034" y="237852"/>
                  </a:lnTo>
                  <a:lnTo>
                    <a:pt x="63719" y="236804"/>
                  </a:lnTo>
                  <a:lnTo>
                    <a:pt x="53121" y="236871"/>
                  </a:lnTo>
                  <a:lnTo>
                    <a:pt x="42769" y="238214"/>
                  </a:lnTo>
                  <a:lnTo>
                    <a:pt x="33365" y="241238"/>
                  </a:lnTo>
                  <a:lnTo>
                    <a:pt x="25200" y="246014"/>
                  </a:lnTo>
                  <a:lnTo>
                    <a:pt x="18211" y="252322"/>
                  </a:lnTo>
                  <a:lnTo>
                    <a:pt x="12195" y="259843"/>
                  </a:lnTo>
                  <a:lnTo>
                    <a:pt x="6935" y="268271"/>
                  </a:lnTo>
                  <a:lnTo>
                    <a:pt x="2722" y="277351"/>
                  </a:lnTo>
                  <a:lnTo>
                    <a:pt x="319" y="286891"/>
                  </a:lnTo>
                  <a:lnTo>
                    <a:pt x="0" y="296745"/>
                  </a:lnTo>
                  <a:lnTo>
                    <a:pt x="1582" y="306647"/>
                  </a:lnTo>
                  <a:lnTo>
                    <a:pt x="4702" y="316223"/>
                  </a:lnTo>
                  <a:lnTo>
                    <a:pt x="8991" y="325280"/>
                  </a:lnTo>
                  <a:lnTo>
                    <a:pt x="14293" y="333327"/>
                  </a:lnTo>
                  <a:lnTo>
                    <a:pt x="20667" y="339522"/>
                  </a:lnTo>
                  <a:lnTo>
                    <a:pt x="28056" y="343565"/>
                  </a:lnTo>
                  <a:lnTo>
                    <a:pt x="36134" y="345312"/>
                  </a:lnTo>
                  <a:lnTo>
                    <a:pt x="44401" y="344523"/>
                  </a:lnTo>
                  <a:lnTo>
                    <a:pt x="52550" y="341324"/>
                  </a:lnTo>
                  <a:lnTo>
                    <a:pt x="60309" y="336111"/>
                  </a:lnTo>
                  <a:lnTo>
                    <a:pt x="67368" y="329341"/>
                  </a:lnTo>
                  <a:lnTo>
                    <a:pt x="73631" y="321420"/>
                  </a:lnTo>
                  <a:lnTo>
                    <a:pt x="79175" y="312513"/>
                  </a:lnTo>
                  <a:lnTo>
                    <a:pt x="84141" y="302558"/>
                  </a:lnTo>
                  <a:lnTo>
                    <a:pt x="88667" y="291604"/>
                  </a:lnTo>
                  <a:lnTo>
                    <a:pt x="92708" y="279807"/>
                  </a:lnTo>
                  <a:lnTo>
                    <a:pt x="96052" y="267357"/>
                  </a:lnTo>
                  <a:lnTo>
                    <a:pt x="98640" y="254420"/>
                  </a:lnTo>
                  <a:lnTo>
                    <a:pt x="100717" y="240968"/>
                  </a:lnTo>
                  <a:lnTo>
                    <a:pt x="102728" y="226800"/>
                  </a:lnTo>
                  <a:lnTo>
                    <a:pt x="104930" y="211864"/>
                  </a:lnTo>
                  <a:lnTo>
                    <a:pt x="107241" y="196410"/>
                  </a:lnTo>
                  <a:lnTo>
                    <a:pt x="109339" y="180882"/>
                  </a:lnTo>
                  <a:lnTo>
                    <a:pt x="111047" y="165544"/>
                  </a:lnTo>
                  <a:lnTo>
                    <a:pt x="112347" y="150311"/>
                  </a:lnTo>
                  <a:lnTo>
                    <a:pt x="113293" y="134865"/>
                  </a:lnTo>
                  <a:lnTo>
                    <a:pt x="113965" y="119032"/>
                  </a:lnTo>
                  <a:lnTo>
                    <a:pt x="114432" y="102958"/>
                  </a:lnTo>
                  <a:lnTo>
                    <a:pt x="114754" y="87007"/>
                  </a:lnTo>
                  <a:lnTo>
                    <a:pt x="114972" y="71384"/>
                  </a:lnTo>
                  <a:lnTo>
                    <a:pt x="115120" y="56130"/>
                  </a:lnTo>
                  <a:lnTo>
                    <a:pt x="115221" y="41200"/>
                  </a:lnTo>
                  <a:lnTo>
                    <a:pt x="115279" y="26560"/>
                  </a:lnTo>
                  <a:lnTo>
                    <a:pt x="114959" y="13302"/>
                  </a:lnTo>
                  <a:lnTo>
                    <a:pt x="113002" y="3960"/>
                  </a:lnTo>
                  <a:lnTo>
                    <a:pt x="109230" y="0"/>
                  </a:lnTo>
                  <a:lnTo>
                    <a:pt x="105392" y="1026"/>
                  </a:lnTo>
                  <a:lnTo>
                    <a:pt x="102242" y="5952"/>
                  </a:lnTo>
                  <a:lnTo>
                    <a:pt x="99870" y="13882"/>
                  </a:lnTo>
                  <a:lnTo>
                    <a:pt x="98159" y="24284"/>
                  </a:lnTo>
                  <a:lnTo>
                    <a:pt x="96955" y="36672"/>
                  </a:lnTo>
                  <a:lnTo>
                    <a:pt x="96122" y="50578"/>
                  </a:lnTo>
                  <a:lnTo>
                    <a:pt x="95551" y="65595"/>
                  </a:lnTo>
                  <a:lnTo>
                    <a:pt x="95168" y="81406"/>
                  </a:lnTo>
                  <a:lnTo>
                    <a:pt x="95079" y="97771"/>
                  </a:lnTo>
                  <a:lnTo>
                    <a:pt x="95551" y="114517"/>
                  </a:lnTo>
                  <a:lnTo>
                    <a:pt x="96681" y="131520"/>
                  </a:lnTo>
                  <a:lnTo>
                    <a:pt x="98254" y="148532"/>
                  </a:lnTo>
                  <a:lnTo>
                    <a:pt x="99849" y="165188"/>
                  </a:lnTo>
                  <a:lnTo>
                    <a:pt x="101221" y="181315"/>
                  </a:lnTo>
                  <a:lnTo>
                    <a:pt x="102463" y="196755"/>
                  </a:lnTo>
                  <a:lnTo>
                    <a:pt x="103904" y="211285"/>
                  </a:lnTo>
                  <a:lnTo>
                    <a:pt x="105724" y="224874"/>
                  </a:lnTo>
                  <a:lnTo>
                    <a:pt x="107948" y="237645"/>
                  </a:lnTo>
                  <a:lnTo>
                    <a:pt x="110519" y="249770"/>
                  </a:lnTo>
                  <a:lnTo>
                    <a:pt x="113363" y="261404"/>
                  </a:lnTo>
                  <a:lnTo>
                    <a:pt x="116449" y="272422"/>
                  </a:lnTo>
                  <a:lnTo>
                    <a:pt x="120206" y="283606"/>
                  </a:lnTo>
                  <a:lnTo>
                    <a:pt x="126079" y="297063"/>
                  </a:lnTo>
                  <a:lnTo>
                    <a:pt x="136481" y="316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53761" y="4516264"/>
              <a:ext cx="91437" cy="305327"/>
            </a:xfrm>
            <a:custGeom>
              <a:avLst/>
              <a:gdLst/>
              <a:ahLst/>
              <a:cxnLst/>
              <a:rect l="0" t="0" r="0" b="0"/>
              <a:pathLst>
                <a:path w="91437" h="305327">
                  <a:moveTo>
                    <a:pt x="38794" y="305326"/>
                  </a:moveTo>
                  <a:lnTo>
                    <a:pt x="35927" y="296459"/>
                  </a:lnTo>
                  <a:lnTo>
                    <a:pt x="33785" y="287472"/>
                  </a:lnTo>
                  <a:lnTo>
                    <a:pt x="32177" y="277481"/>
                  </a:lnTo>
                  <a:lnTo>
                    <a:pt x="30824" y="266673"/>
                  </a:lnTo>
                  <a:lnTo>
                    <a:pt x="29327" y="255510"/>
                  </a:lnTo>
                  <a:lnTo>
                    <a:pt x="27481" y="244295"/>
                  </a:lnTo>
                  <a:lnTo>
                    <a:pt x="25414" y="232838"/>
                  </a:lnTo>
                  <a:lnTo>
                    <a:pt x="23481" y="220556"/>
                  </a:lnTo>
                  <a:lnTo>
                    <a:pt x="21881" y="207193"/>
                  </a:lnTo>
                  <a:lnTo>
                    <a:pt x="20484" y="193118"/>
                  </a:lnTo>
                  <a:lnTo>
                    <a:pt x="18940" y="179124"/>
                  </a:lnTo>
                  <a:lnTo>
                    <a:pt x="17049" y="165674"/>
                  </a:lnTo>
                  <a:lnTo>
                    <a:pt x="14779" y="152880"/>
                  </a:lnTo>
                  <a:lnTo>
                    <a:pt x="12176" y="140681"/>
                  </a:lnTo>
                  <a:lnTo>
                    <a:pt x="9316" y="128955"/>
                  </a:lnTo>
                  <a:lnTo>
                    <a:pt x="6429" y="117419"/>
                  </a:lnTo>
                  <a:lnTo>
                    <a:pt x="3877" y="105667"/>
                  </a:lnTo>
                  <a:lnTo>
                    <a:pt x="1836" y="93492"/>
                  </a:lnTo>
                  <a:lnTo>
                    <a:pt x="468" y="80871"/>
                  </a:lnTo>
                  <a:lnTo>
                    <a:pt x="0" y="67866"/>
                  </a:lnTo>
                  <a:lnTo>
                    <a:pt x="479" y="54578"/>
                  </a:lnTo>
                  <a:lnTo>
                    <a:pt x="2275" y="41741"/>
                  </a:lnTo>
                  <a:lnTo>
                    <a:pt x="6141" y="30647"/>
                  </a:lnTo>
                  <a:lnTo>
                    <a:pt x="12300" y="21861"/>
                  </a:lnTo>
                  <a:lnTo>
                    <a:pt x="20522" y="15287"/>
                  </a:lnTo>
                  <a:lnTo>
                    <a:pt x="30400" y="10544"/>
                  </a:lnTo>
                  <a:lnTo>
                    <a:pt x="41505" y="7204"/>
                  </a:lnTo>
                  <a:lnTo>
                    <a:pt x="52885" y="4884"/>
                  </a:lnTo>
                  <a:lnTo>
                    <a:pt x="64187" y="3042"/>
                  </a:lnTo>
                  <a:lnTo>
                    <a:pt x="76396" y="1507"/>
                  </a:lnTo>
                  <a:lnTo>
                    <a:pt x="914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29384" y="4695249"/>
              <a:ext cx="84228" cy="1"/>
            </a:xfrm>
            <a:custGeom>
              <a:avLst/>
              <a:gdLst/>
              <a:ahLst/>
              <a:cxnLst/>
              <a:rect l="0" t="0" r="0" b="0"/>
              <a:pathLst>
                <a:path w="84228" h="1">
                  <a:moveTo>
                    <a:pt x="84227" y="0"/>
                  </a:moveTo>
                  <a:lnTo>
                    <a:pt x="72493" y="0"/>
                  </a:lnTo>
                  <a:lnTo>
                    <a:pt x="61364" y="0"/>
                  </a:lnTo>
                  <a:lnTo>
                    <a:pt x="49783" y="0"/>
                  </a:lnTo>
                  <a:lnTo>
                    <a:pt x="38269" y="0"/>
                  </a:lnTo>
                  <a:lnTo>
                    <a:pt x="26954" y="0"/>
                  </a:lnTo>
                  <a:lnTo>
                    <a:pt x="14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482610" y="4695249"/>
              <a:ext cx="66752" cy="102228"/>
            </a:xfrm>
            <a:custGeom>
              <a:avLst/>
              <a:gdLst/>
              <a:ahLst/>
              <a:cxnLst/>
              <a:rect l="0" t="0" r="0" b="0"/>
              <a:pathLst>
                <a:path w="66752" h="102228">
                  <a:moveTo>
                    <a:pt x="46815" y="0"/>
                  </a:moveTo>
                  <a:lnTo>
                    <a:pt x="38081" y="3000"/>
                  </a:lnTo>
                  <a:lnTo>
                    <a:pt x="30374" y="6423"/>
                  </a:lnTo>
                  <a:lnTo>
                    <a:pt x="22981" y="10628"/>
                  </a:lnTo>
                  <a:lnTo>
                    <a:pt x="16066" y="15874"/>
                  </a:lnTo>
                  <a:lnTo>
                    <a:pt x="10184" y="22652"/>
                  </a:lnTo>
                  <a:lnTo>
                    <a:pt x="5569" y="31084"/>
                  </a:lnTo>
                  <a:lnTo>
                    <a:pt x="2303" y="40825"/>
                  </a:lnTo>
                  <a:lnTo>
                    <a:pt x="477" y="51268"/>
                  </a:lnTo>
                  <a:lnTo>
                    <a:pt x="0" y="61981"/>
                  </a:lnTo>
                  <a:lnTo>
                    <a:pt x="969" y="72425"/>
                  </a:lnTo>
                  <a:lnTo>
                    <a:pt x="3737" y="81898"/>
                  </a:lnTo>
                  <a:lnTo>
                    <a:pt x="8334" y="90100"/>
                  </a:lnTo>
                  <a:lnTo>
                    <a:pt x="14353" y="96605"/>
                  </a:lnTo>
                  <a:lnTo>
                    <a:pt x="21146" y="100700"/>
                  </a:lnTo>
                  <a:lnTo>
                    <a:pt x="28268" y="102227"/>
                  </a:lnTo>
                  <a:lnTo>
                    <a:pt x="35488" y="101321"/>
                  </a:lnTo>
                  <a:lnTo>
                    <a:pt x="42707" y="98137"/>
                  </a:lnTo>
                  <a:lnTo>
                    <a:pt x="49879" y="93000"/>
                  </a:lnTo>
                  <a:lnTo>
                    <a:pt x="56507" y="86318"/>
                  </a:lnTo>
                  <a:lnTo>
                    <a:pt x="61675" y="78479"/>
                  </a:lnTo>
                  <a:lnTo>
                    <a:pt x="65000" y="69806"/>
                  </a:lnTo>
                  <a:lnTo>
                    <a:pt x="66589" y="60545"/>
                  </a:lnTo>
                  <a:lnTo>
                    <a:pt x="66751" y="50877"/>
                  </a:lnTo>
                  <a:lnTo>
                    <a:pt x="65823" y="40944"/>
                  </a:lnTo>
                  <a:lnTo>
                    <a:pt x="64064" y="31289"/>
                  </a:lnTo>
                  <a:lnTo>
                    <a:pt x="61359" y="21920"/>
                  </a:lnTo>
                  <a:lnTo>
                    <a:pt x="56361" y="1201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03202" y="4642606"/>
              <a:ext cx="73623" cy="124714"/>
            </a:xfrm>
            <a:custGeom>
              <a:avLst/>
              <a:gdLst/>
              <a:ahLst/>
              <a:cxnLst/>
              <a:rect l="0" t="0" r="0" b="0"/>
              <a:pathLst>
                <a:path w="73623" h="124714">
                  <a:moveTo>
                    <a:pt x="10451" y="94757"/>
                  </a:moveTo>
                  <a:lnTo>
                    <a:pt x="13452" y="103491"/>
                  </a:lnTo>
                  <a:lnTo>
                    <a:pt x="16874" y="111198"/>
                  </a:lnTo>
                  <a:lnTo>
                    <a:pt x="21021" y="118546"/>
                  </a:lnTo>
                  <a:lnTo>
                    <a:pt x="24095" y="123828"/>
                  </a:lnTo>
                  <a:lnTo>
                    <a:pt x="24219" y="124713"/>
                  </a:lnTo>
                  <a:lnTo>
                    <a:pt x="22520" y="121863"/>
                  </a:lnTo>
                  <a:lnTo>
                    <a:pt x="19758" y="116586"/>
                  </a:lnTo>
                  <a:lnTo>
                    <a:pt x="16076" y="110058"/>
                  </a:lnTo>
                  <a:lnTo>
                    <a:pt x="11579" y="102994"/>
                  </a:lnTo>
                  <a:lnTo>
                    <a:pt x="6899" y="95584"/>
                  </a:lnTo>
                  <a:lnTo>
                    <a:pt x="3112" y="87675"/>
                  </a:lnTo>
                  <a:lnTo>
                    <a:pt x="754" y="79195"/>
                  </a:lnTo>
                  <a:lnTo>
                    <a:pt x="0" y="70188"/>
                  </a:lnTo>
                  <a:lnTo>
                    <a:pt x="938" y="60753"/>
                  </a:lnTo>
                  <a:lnTo>
                    <a:pt x="3434" y="51002"/>
                  </a:lnTo>
                  <a:lnTo>
                    <a:pt x="7533" y="41350"/>
                  </a:lnTo>
                  <a:lnTo>
                    <a:pt x="13549" y="32482"/>
                  </a:lnTo>
                  <a:lnTo>
                    <a:pt x="21468" y="24712"/>
                  </a:lnTo>
                  <a:lnTo>
                    <a:pt x="30596" y="18155"/>
                  </a:lnTo>
                  <a:lnTo>
                    <a:pt x="40738" y="12265"/>
                  </a:lnTo>
                  <a:lnTo>
                    <a:pt x="53900" y="6528"/>
                  </a:lnTo>
                  <a:lnTo>
                    <a:pt x="736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929508" y="4558379"/>
              <a:ext cx="157928" cy="231627"/>
            </a:xfrm>
            <a:custGeom>
              <a:avLst/>
              <a:gdLst/>
              <a:ahLst/>
              <a:cxnLst/>
              <a:rect l="0" t="0" r="0" b="0"/>
              <a:pathLst>
                <a:path w="157928" h="231627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5" y="41074"/>
                  </a:lnTo>
                  <a:lnTo>
                    <a:pt x="177" y="54415"/>
                  </a:lnTo>
                  <a:lnTo>
                    <a:pt x="826" y="67924"/>
                  </a:lnTo>
                  <a:lnTo>
                    <a:pt x="2079" y="81582"/>
                  </a:lnTo>
                  <a:lnTo>
                    <a:pt x="3904" y="95521"/>
                  </a:lnTo>
                  <a:lnTo>
                    <a:pt x="6201" y="110018"/>
                  </a:lnTo>
                  <a:lnTo>
                    <a:pt x="8857" y="125172"/>
                  </a:lnTo>
                  <a:lnTo>
                    <a:pt x="11776" y="140601"/>
                  </a:lnTo>
                  <a:lnTo>
                    <a:pt x="14880" y="155579"/>
                  </a:lnTo>
                  <a:lnTo>
                    <a:pt x="18110" y="169731"/>
                  </a:lnTo>
                  <a:lnTo>
                    <a:pt x="21260" y="183182"/>
                  </a:lnTo>
                  <a:lnTo>
                    <a:pt x="23995" y="196362"/>
                  </a:lnTo>
                  <a:lnTo>
                    <a:pt x="26143" y="209491"/>
                  </a:lnTo>
                  <a:lnTo>
                    <a:pt x="26877" y="220147"/>
                  </a:lnTo>
                  <a:lnTo>
                    <a:pt x="25897" y="224581"/>
                  </a:lnTo>
                  <a:lnTo>
                    <a:pt x="24608" y="222929"/>
                  </a:lnTo>
                  <a:lnTo>
                    <a:pt x="23716" y="217065"/>
                  </a:lnTo>
                  <a:lnTo>
                    <a:pt x="23585" y="208817"/>
                  </a:lnTo>
                  <a:lnTo>
                    <a:pt x="24292" y="199348"/>
                  </a:lnTo>
                  <a:lnTo>
                    <a:pt x="25743" y="189288"/>
                  </a:lnTo>
                  <a:lnTo>
                    <a:pt x="27783" y="178952"/>
                  </a:lnTo>
                  <a:lnTo>
                    <a:pt x="30276" y="168501"/>
                  </a:lnTo>
                  <a:lnTo>
                    <a:pt x="33424" y="158335"/>
                  </a:lnTo>
                  <a:lnTo>
                    <a:pt x="37746" y="149099"/>
                  </a:lnTo>
                  <a:lnTo>
                    <a:pt x="43439" y="141077"/>
                  </a:lnTo>
                  <a:lnTo>
                    <a:pt x="50551" y="134535"/>
                  </a:lnTo>
                  <a:lnTo>
                    <a:pt x="59153" y="129888"/>
                  </a:lnTo>
                  <a:lnTo>
                    <a:pt x="69119" y="127181"/>
                  </a:lnTo>
                  <a:lnTo>
                    <a:pt x="79878" y="126481"/>
                  </a:lnTo>
                  <a:lnTo>
                    <a:pt x="90551" y="128048"/>
                  </a:lnTo>
                  <a:lnTo>
                    <a:pt x="100645" y="131803"/>
                  </a:lnTo>
                  <a:lnTo>
                    <a:pt x="109874" y="137408"/>
                  </a:lnTo>
                  <a:lnTo>
                    <a:pt x="118002" y="144448"/>
                  </a:lnTo>
                  <a:lnTo>
                    <a:pt x="125021" y="152550"/>
                  </a:lnTo>
                  <a:lnTo>
                    <a:pt x="131092" y="161410"/>
                  </a:lnTo>
                  <a:lnTo>
                    <a:pt x="136420" y="170801"/>
                  </a:lnTo>
                  <a:lnTo>
                    <a:pt x="141192" y="180551"/>
                  </a:lnTo>
                  <a:lnTo>
                    <a:pt x="145413" y="190278"/>
                  </a:lnTo>
                  <a:lnTo>
                    <a:pt x="149328" y="200448"/>
                  </a:lnTo>
                  <a:lnTo>
                    <a:pt x="153285" y="213068"/>
                  </a:lnTo>
                  <a:lnTo>
                    <a:pt x="157927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118005" y="4704762"/>
              <a:ext cx="85245" cy="93336"/>
            </a:xfrm>
            <a:custGeom>
              <a:avLst/>
              <a:gdLst/>
              <a:ahLst/>
              <a:cxnLst/>
              <a:rect l="0" t="0" r="0" b="0"/>
              <a:pathLst>
                <a:path w="85245" h="93336">
                  <a:moveTo>
                    <a:pt x="85244" y="11544"/>
                  </a:moveTo>
                  <a:lnTo>
                    <a:pt x="76443" y="5878"/>
                  </a:lnTo>
                  <a:lnTo>
                    <a:pt x="68096" y="2234"/>
                  </a:lnTo>
                  <a:lnTo>
                    <a:pt x="59401" y="329"/>
                  </a:lnTo>
                  <a:lnTo>
                    <a:pt x="50453" y="0"/>
                  </a:lnTo>
                  <a:lnTo>
                    <a:pt x="41607" y="1268"/>
                  </a:lnTo>
                  <a:lnTo>
                    <a:pt x="33073" y="3997"/>
                  </a:lnTo>
                  <a:lnTo>
                    <a:pt x="25057" y="8091"/>
                  </a:lnTo>
                  <a:lnTo>
                    <a:pt x="17828" y="13574"/>
                  </a:lnTo>
                  <a:lnTo>
                    <a:pt x="11460" y="20332"/>
                  </a:lnTo>
                  <a:lnTo>
                    <a:pt x="6185" y="28138"/>
                  </a:lnTo>
                  <a:lnTo>
                    <a:pt x="2465" y="36747"/>
                  </a:lnTo>
                  <a:lnTo>
                    <a:pt x="413" y="45940"/>
                  </a:lnTo>
                  <a:lnTo>
                    <a:pt x="0" y="55382"/>
                  </a:lnTo>
                  <a:lnTo>
                    <a:pt x="1235" y="64641"/>
                  </a:lnTo>
                  <a:lnTo>
                    <a:pt x="3962" y="73482"/>
                  </a:lnTo>
                  <a:lnTo>
                    <a:pt x="8233" y="81383"/>
                  </a:lnTo>
                  <a:lnTo>
                    <a:pt x="14372" y="87479"/>
                  </a:lnTo>
                  <a:lnTo>
                    <a:pt x="22382" y="91459"/>
                  </a:lnTo>
                  <a:lnTo>
                    <a:pt x="31673" y="93335"/>
                  </a:lnTo>
                  <a:lnTo>
                    <a:pt x="41286" y="93164"/>
                  </a:lnTo>
                  <a:lnTo>
                    <a:pt x="50627" y="91190"/>
                  </a:lnTo>
                  <a:lnTo>
                    <a:pt x="59166" y="87443"/>
                  </a:lnTo>
                  <a:lnTo>
                    <a:pt x="66289" y="81664"/>
                  </a:lnTo>
                  <a:lnTo>
                    <a:pt x="71810" y="73900"/>
                  </a:lnTo>
                  <a:lnTo>
                    <a:pt x="75698" y="64677"/>
                  </a:lnTo>
                  <a:lnTo>
                    <a:pt x="78165" y="53717"/>
                  </a:lnTo>
                  <a:lnTo>
                    <a:pt x="78311" y="37824"/>
                  </a:lnTo>
                  <a:lnTo>
                    <a:pt x="74716" y="11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66420" y="4661831"/>
              <a:ext cx="336913" cy="117451"/>
            </a:xfrm>
            <a:custGeom>
              <a:avLst/>
              <a:gdLst/>
              <a:ahLst/>
              <a:cxnLst/>
              <a:rect l="0" t="0" r="0" b="0"/>
              <a:pathLst>
                <a:path w="336913" h="117451">
                  <a:moveTo>
                    <a:pt x="0" y="96589"/>
                  </a:moveTo>
                  <a:lnTo>
                    <a:pt x="2962" y="104281"/>
                  </a:lnTo>
                  <a:lnTo>
                    <a:pt x="5745" y="103684"/>
                  </a:lnTo>
                  <a:lnTo>
                    <a:pt x="8266" y="97703"/>
                  </a:lnTo>
                  <a:lnTo>
                    <a:pt x="10711" y="88963"/>
                  </a:lnTo>
                  <a:lnTo>
                    <a:pt x="13603" y="79031"/>
                  </a:lnTo>
                  <a:lnTo>
                    <a:pt x="17636" y="69387"/>
                  </a:lnTo>
                  <a:lnTo>
                    <a:pt x="23065" y="60795"/>
                  </a:lnTo>
                  <a:lnTo>
                    <a:pt x="29630" y="54055"/>
                  </a:lnTo>
                  <a:lnTo>
                    <a:pt x="36787" y="50262"/>
                  </a:lnTo>
                  <a:lnTo>
                    <a:pt x="44148" y="49713"/>
                  </a:lnTo>
                  <a:lnTo>
                    <a:pt x="51527" y="51904"/>
                  </a:lnTo>
                  <a:lnTo>
                    <a:pt x="58852" y="55948"/>
                  </a:lnTo>
                  <a:lnTo>
                    <a:pt x="66124" y="61103"/>
                  </a:lnTo>
                  <a:lnTo>
                    <a:pt x="73866" y="65700"/>
                  </a:lnTo>
                  <a:lnTo>
                    <a:pt x="81877" y="67497"/>
                  </a:lnTo>
                  <a:lnTo>
                    <a:pt x="88944" y="66219"/>
                  </a:lnTo>
                  <a:lnTo>
                    <a:pt x="95308" y="62732"/>
                  </a:lnTo>
                  <a:lnTo>
                    <a:pt x="101463" y="57877"/>
                  </a:lnTo>
                  <a:lnTo>
                    <a:pt x="108009" y="52528"/>
                  </a:lnTo>
                  <a:lnTo>
                    <a:pt x="115656" y="47631"/>
                  </a:lnTo>
                  <a:lnTo>
                    <a:pt x="124666" y="43648"/>
                  </a:lnTo>
                  <a:lnTo>
                    <a:pt x="134622" y="40958"/>
                  </a:lnTo>
                  <a:lnTo>
                    <a:pt x="144676" y="40044"/>
                  </a:lnTo>
                  <a:lnTo>
                    <a:pt x="154316" y="40987"/>
                  </a:lnTo>
                  <a:lnTo>
                    <a:pt x="163222" y="43720"/>
                  </a:lnTo>
                  <a:lnTo>
                    <a:pt x="171124" y="48211"/>
                  </a:lnTo>
                  <a:lnTo>
                    <a:pt x="177989" y="54266"/>
                  </a:lnTo>
                  <a:lnTo>
                    <a:pt x="183954" y="61581"/>
                  </a:lnTo>
                  <a:lnTo>
                    <a:pt x="189209" y="69853"/>
                  </a:lnTo>
                  <a:lnTo>
                    <a:pt x="193942" y="78798"/>
                  </a:lnTo>
                  <a:lnTo>
                    <a:pt x="198486" y="87386"/>
                  </a:lnTo>
                  <a:lnTo>
                    <a:pt x="204081" y="93660"/>
                  </a:lnTo>
                  <a:lnTo>
                    <a:pt x="211173" y="96574"/>
                  </a:lnTo>
                  <a:lnTo>
                    <a:pt x="218396" y="96474"/>
                  </a:lnTo>
                  <a:lnTo>
                    <a:pt x="225422" y="94143"/>
                  </a:lnTo>
                  <a:lnTo>
                    <a:pt x="232494" y="90270"/>
                  </a:lnTo>
                  <a:lnTo>
                    <a:pt x="240009" y="85354"/>
                  </a:lnTo>
                  <a:lnTo>
                    <a:pt x="248142" y="79743"/>
                  </a:lnTo>
                  <a:lnTo>
                    <a:pt x="256873" y="73834"/>
                  </a:lnTo>
                  <a:lnTo>
                    <a:pt x="266104" y="68088"/>
                  </a:lnTo>
                  <a:lnTo>
                    <a:pt x="275712" y="62734"/>
                  </a:lnTo>
                  <a:lnTo>
                    <a:pt x="285433" y="57646"/>
                  </a:lnTo>
                  <a:lnTo>
                    <a:pt x="294878" y="52460"/>
                  </a:lnTo>
                  <a:lnTo>
                    <a:pt x="303844" y="46963"/>
                  </a:lnTo>
                  <a:lnTo>
                    <a:pt x="311828" y="40947"/>
                  </a:lnTo>
                  <a:lnTo>
                    <a:pt x="317980" y="34142"/>
                  </a:lnTo>
                  <a:lnTo>
                    <a:pt x="321988" y="26498"/>
                  </a:lnTo>
                  <a:lnTo>
                    <a:pt x="323543" y="18601"/>
                  </a:lnTo>
                  <a:lnTo>
                    <a:pt x="322091" y="11527"/>
                  </a:lnTo>
                  <a:lnTo>
                    <a:pt x="317640" y="5823"/>
                  </a:lnTo>
                  <a:lnTo>
                    <a:pt x="310941" y="1844"/>
                  </a:lnTo>
                  <a:lnTo>
                    <a:pt x="303166" y="0"/>
                  </a:lnTo>
                  <a:lnTo>
                    <a:pt x="295098" y="283"/>
                  </a:lnTo>
                  <a:lnTo>
                    <a:pt x="287094" y="2389"/>
                  </a:lnTo>
                  <a:lnTo>
                    <a:pt x="279275" y="5920"/>
                  </a:lnTo>
                  <a:lnTo>
                    <a:pt x="271660" y="10523"/>
                  </a:lnTo>
                  <a:lnTo>
                    <a:pt x="264548" y="16388"/>
                  </a:lnTo>
                  <a:lnTo>
                    <a:pt x="258516" y="24212"/>
                  </a:lnTo>
                  <a:lnTo>
                    <a:pt x="253797" y="34209"/>
                  </a:lnTo>
                  <a:lnTo>
                    <a:pt x="250627" y="45837"/>
                  </a:lnTo>
                  <a:lnTo>
                    <a:pt x="249397" y="58099"/>
                  </a:lnTo>
                  <a:lnTo>
                    <a:pt x="250133" y="70335"/>
                  </a:lnTo>
                  <a:lnTo>
                    <a:pt x="252729" y="81955"/>
                  </a:lnTo>
                  <a:lnTo>
                    <a:pt x="257129" y="92291"/>
                  </a:lnTo>
                  <a:lnTo>
                    <a:pt x="263123" y="101115"/>
                  </a:lnTo>
                  <a:lnTo>
                    <a:pt x="270399" y="108224"/>
                  </a:lnTo>
                  <a:lnTo>
                    <a:pt x="278644" y="113265"/>
                  </a:lnTo>
                  <a:lnTo>
                    <a:pt x="287584" y="116251"/>
                  </a:lnTo>
                  <a:lnTo>
                    <a:pt x="296750" y="117450"/>
                  </a:lnTo>
                  <a:lnTo>
                    <a:pt x="306473" y="117209"/>
                  </a:lnTo>
                  <a:lnTo>
                    <a:pt x="318720" y="114392"/>
                  </a:lnTo>
                  <a:lnTo>
                    <a:pt x="336912" y="107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668953" y="4648532"/>
              <a:ext cx="114555" cy="136628"/>
            </a:xfrm>
            <a:custGeom>
              <a:avLst/>
              <a:gdLst/>
              <a:ahLst/>
              <a:cxnLst/>
              <a:rect l="0" t="0" r="0" b="0"/>
              <a:pathLst>
                <a:path w="114555" h="136628">
                  <a:moveTo>
                    <a:pt x="71249" y="4603"/>
                  </a:moveTo>
                  <a:lnTo>
                    <a:pt x="62448" y="1803"/>
                  </a:lnTo>
                  <a:lnTo>
                    <a:pt x="54101" y="302"/>
                  </a:lnTo>
                  <a:lnTo>
                    <a:pt x="45407" y="0"/>
                  </a:lnTo>
                  <a:lnTo>
                    <a:pt x="36459" y="852"/>
                  </a:lnTo>
                  <a:lnTo>
                    <a:pt x="27612" y="2968"/>
                  </a:lnTo>
                  <a:lnTo>
                    <a:pt x="19087" y="6295"/>
                  </a:lnTo>
                  <a:lnTo>
                    <a:pt x="11417" y="10802"/>
                  </a:lnTo>
                  <a:lnTo>
                    <a:pt x="5485" y="16570"/>
                  </a:lnTo>
                  <a:lnTo>
                    <a:pt x="1623" y="23512"/>
                  </a:lnTo>
                  <a:lnTo>
                    <a:pt x="0" y="31104"/>
                  </a:lnTo>
                  <a:lnTo>
                    <a:pt x="873" y="38504"/>
                  </a:lnTo>
                  <a:lnTo>
                    <a:pt x="4132" y="45249"/>
                  </a:lnTo>
                  <a:lnTo>
                    <a:pt x="9556" y="51081"/>
                  </a:lnTo>
                  <a:lnTo>
                    <a:pt x="16999" y="55773"/>
                  </a:lnTo>
                  <a:lnTo>
                    <a:pt x="26182" y="59338"/>
                  </a:lnTo>
                  <a:lnTo>
                    <a:pt x="36580" y="62105"/>
                  </a:lnTo>
                  <a:lnTo>
                    <a:pt x="47543" y="64594"/>
                  </a:lnTo>
                  <a:lnTo>
                    <a:pt x="58652" y="67134"/>
                  </a:lnTo>
                  <a:lnTo>
                    <a:pt x="69719" y="70014"/>
                  </a:lnTo>
                  <a:lnTo>
                    <a:pt x="80683" y="73560"/>
                  </a:lnTo>
                  <a:lnTo>
                    <a:pt x="91516" y="77881"/>
                  </a:lnTo>
                  <a:lnTo>
                    <a:pt x="101418" y="83072"/>
                  </a:lnTo>
                  <a:lnTo>
                    <a:pt x="108873" y="89306"/>
                  </a:lnTo>
                  <a:lnTo>
                    <a:pt x="113247" y="96564"/>
                  </a:lnTo>
                  <a:lnTo>
                    <a:pt x="114554" y="104369"/>
                  </a:lnTo>
                  <a:lnTo>
                    <a:pt x="113006" y="111913"/>
                  </a:lnTo>
                  <a:lnTo>
                    <a:pt x="109034" y="118754"/>
                  </a:lnTo>
                  <a:lnTo>
                    <a:pt x="102997" y="124650"/>
                  </a:lnTo>
                  <a:lnTo>
                    <a:pt x="95075" y="129385"/>
                  </a:lnTo>
                  <a:lnTo>
                    <a:pt x="85543" y="132970"/>
                  </a:lnTo>
                  <a:lnTo>
                    <a:pt x="74965" y="135388"/>
                  </a:lnTo>
                  <a:lnTo>
                    <a:pt x="62866" y="136627"/>
                  </a:lnTo>
                  <a:lnTo>
                    <a:pt x="45955" y="135681"/>
                  </a:lnTo>
                  <a:lnTo>
                    <a:pt x="18607" y="130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009144" y="4647875"/>
              <a:ext cx="152199" cy="121074"/>
            </a:xfrm>
            <a:custGeom>
              <a:avLst/>
              <a:gdLst/>
              <a:ahLst/>
              <a:cxnLst/>
              <a:rect l="0" t="0" r="0" b="0"/>
              <a:pathLst>
                <a:path w="152199" h="121074">
                  <a:moveTo>
                    <a:pt x="78499" y="68431"/>
                  </a:moveTo>
                  <a:lnTo>
                    <a:pt x="78365" y="56830"/>
                  </a:lnTo>
                  <a:lnTo>
                    <a:pt x="77084" y="46981"/>
                  </a:lnTo>
                  <a:lnTo>
                    <a:pt x="74491" y="37976"/>
                  </a:lnTo>
                  <a:lnTo>
                    <a:pt x="70772" y="29534"/>
                  </a:lnTo>
                  <a:lnTo>
                    <a:pt x="66139" y="21507"/>
                  </a:lnTo>
                  <a:lnTo>
                    <a:pt x="60806" y="13803"/>
                  </a:lnTo>
                  <a:lnTo>
                    <a:pt x="54958" y="6989"/>
                  </a:lnTo>
                  <a:lnTo>
                    <a:pt x="48744" y="2231"/>
                  </a:lnTo>
                  <a:lnTo>
                    <a:pt x="42273" y="0"/>
                  </a:lnTo>
                  <a:lnTo>
                    <a:pt x="35625" y="131"/>
                  </a:lnTo>
                  <a:lnTo>
                    <a:pt x="28856" y="2196"/>
                  </a:lnTo>
                  <a:lnTo>
                    <a:pt x="22015" y="5741"/>
                  </a:lnTo>
                  <a:lnTo>
                    <a:pt x="15454" y="10695"/>
                  </a:lnTo>
                  <a:lnTo>
                    <a:pt x="9807" y="17360"/>
                  </a:lnTo>
                  <a:lnTo>
                    <a:pt x="5350" y="25763"/>
                  </a:lnTo>
                  <a:lnTo>
                    <a:pt x="2189" y="35674"/>
                  </a:lnTo>
                  <a:lnTo>
                    <a:pt x="434" y="46775"/>
                  </a:lnTo>
                  <a:lnTo>
                    <a:pt x="0" y="58753"/>
                  </a:lnTo>
                  <a:lnTo>
                    <a:pt x="826" y="71033"/>
                  </a:lnTo>
                  <a:lnTo>
                    <a:pt x="2967" y="82811"/>
                  </a:lnTo>
                  <a:lnTo>
                    <a:pt x="6335" y="93670"/>
                  </a:lnTo>
                  <a:lnTo>
                    <a:pt x="10882" y="102925"/>
                  </a:lnTo>
                  <a:lnTo>
                    <a:pt x="16682" y="109479"/>
                  </a:lnTo>
                  <a:lnTo>
                    <a:pt x="23650" y="112989"/>
                  </a:lnTo>
                  <a:lnTo>
                    <a:pt x="31259" y="113581"/>
                  </a:lnTo>
                  <a:lnTo>
                    <a:pt x="38672" y="111487"/>
                  </a:lnTo>
                  <a:lnTo>
                    <a:pt x="45431" y="107120"/>
                  </a:lnTo>
                  <a:lnTo>
                    <a:pt x="51441" y="100973"/>
                  </a:lnTo>
                  <a:lnTo>
                    <a:pt x="56786" y="93502"/>
                  </a:lnTo>
                  <a:lnTo>
                    <a:pt x="61617" y="85112"/>
                  </a:lnTo>
                  <a:lnTo>
                    <a:pt x="66579" y="77306"/>
                  </a:lnTo>
                  <a:lnTo>
                    <a:pt x="72373" y="73463"/>
                  </a:lnTo>
                  <a:lnTo>
                    <a:pt x="78315" y="74918"/>
                  </a:lnTo>
                  <a:lnTo>
                    <a:pt x="83495" y="79701"/>
                  </a:lnTo>
                  <a:lnTo>
                    <a:pt x="88128" y="86296"/>
                  </a:lnTo>
                  <a:lnTo>
                    <a:pt x="92794" y="93678"/>
                  </a:lnTo>
                  <a:lnTo>
                    <a:pt x="97827" y="101273"/>
                  </a:lnTo>
                  <a:lnTo>
                    <a:pt x="103474" y="108343"/>
                  </a:lnTo>
                  <a:lnTo>
                    <a:pt x="110002" y="113887"/>
                  </a:lnTo>
                  <a:lnTo>
                    <a:pt x="117494" y="117506"/>
                  </a:lnTo>
                  <a:lnTo>
                    <a:pt x="126049" y="119886"/>
                  </a:lnTo>
                  <a:lnTo>
                    <a:pt x="136925" y="121042"/>
                  </a:lnTo>
                  <a:lnTo>
                    <a:pt x="152198" y="1210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182399" y="4689065"/>
              <a:ext cx="105286" cy="90413"/>
            </a:xfrm>
            <a:custGeom>
              <a:avLst/>
              <a:gdLst/>
              <a:ahLst/>
              <a:cxnLst/>
              <a:rect l="0" t="0" r="0" b="0"/>
              <a:pathLst>
                <a:path w="105286" h="90413">
                  <a:moveTo>
                    <a:pt x="0" y="16712"/>
                  </a:moveTo>
                  <a:lnTo>
                    <a:pt x="2934" y="25513"/>
                  </a:lnTo>
                  <a:lnTo>
                    <a:pt x="5716" y="33860"/>
                  </a:lnTo>
                  <a:lnTo>
                    <a:pt x="8611" y="42564"/>
                  </a:lnTo>
                  <a:lnTo>
                    <a:pt x="11479" y="51858"/>
                  </a:lnTo>
                  <a:lnTo>
                    <a:pt x="13995" y="62000"/>
                  </a:lnTo>
                  <a:lnTo>
                    <a:pt x="15981" y="72943"/>
                  </a:lnTo>
                  <a:lnTo>
                    <a:pt x="16592" y="80966"/>
                  </a:lnTo>
                  <a:lnTo>
                    <a:pt x="15515" y="81765"/>
                  </a:lnTo>
                  <a:lnTo>
                    <a:pt x="14160" y="77094"/>
                  </a:lnTo>
                  <a:lnTo>
                    <a:pt x="13059" y="68988"/>
                  </a:lnTo>
                  <a:lnTo>
                    <a:pt x="12260" y="58742"/>
                  </a:lnTo>
                  <a:lnTo>
                    <a:pt x="11715" y="47166"/>
                  </a:lnTo>
                  <a:lnTo>
                    <a:pt x="11852" y="35237"/>
                  </a:lnTo>
                  <a:lnTo>
                    <a:pt x="13537" y="24185"/>
                  </a:lnTo>
                  <a:lnTo>
                    <a:pt x="17122" y="14604"/>
                  </a:lnTo>
                  <a:lnTo>
                    <a:pt x="22481" y="7013"/>
                  </a:lnTo>
                  <a:lnTo>
                    <a:pt x="29291" y="2107"/>
                  </a:lnTo>
                  <a:lnTo>
                    <a:pt x="37202" y="0"/>
                  </a:lnTo>
                  <a:lnTo>
                    <a:pt x="45749" y="497"/>
                  </a:lnTo>
                  <a:lnTo>
                    <a:pt x="54390" y="3398"/>
                  </a:lnTo>
                  <a:lnTo>
                    <a:pt x="62819" y="8342"/>
                  </a:lnTo>
                  <a:lnTo>
                    <a:pt x="70780" y="14892"/>
                  </a:lnTo>
                  <a:lnTo>
                    <a:pt x="77980" y="22642"/>
                  </a:lnTo>
                  <a:lnTo>
                    <a:pt x="84337" y="31251"/>
                  </a:lnTo>
                  <a:lnTo>
                    <a:pt x="89792" y="40391"/>
                  </a:lnTo>
                  <a:lnTo>
                    <a:pt x="94751" y="50837"/>
                  </a:lnTo>
                  <a:lnTo>
                    <a:pt x="99648" y="65737"/>
                  </a:lnTo>
                  <a:lnTo>
                    <a:pt x="105285" y="904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349501" y="4499635"/>
              <a:ext cx="105099" cy="308202"/>
            </a:xfrm>
            <a:custGeom>
              <a:avLst/>
              <a:gdLst/>
              <a:ahLst/>
              <a:cxnLst/>
              <a:rect l="0" t="0" r="0" b="0"/>
              <a:pathLst>
                <a:path w="105099" h="308202">
                  <a:moveTo>
                    <a:pt x="64526" y="227199"/>
                  </a:moveTo>
                  <a:lnTo>
                    <a:pt x="61458" y="215665"/>
                  </a:lnTo>
                  <a:lnTo>
                    <a:pt x="57395" y="206457"/>
                  </a:lnTo>
                  <a:lnTo>
                    <a:pt x="51907" y="198767"/>
                  </a:lnTo>
                  <a:lnTo>
                    <a:pt x="45320" y="192876"/>
                  </a:lnTo>
                  <a:lnTo>
                    <a:pt x="38171" y="189758"/>
                  </a:lnTo>
                  <a:lnTo>
                    <a:pt x="30832" y="189715"/>
                  </a:lnTo>
                  <a:lnTo>
                    <a:pt x="23644" y="192436"/>
                  </a:lnTo>
                  <a:lnTo>
                    <a:pt x="16984" y="197378"/>
                  </a:lnTo>
                  <a:lnTo>
                    <a:pt x="11002" y="203998"/>
                  </a:lnTo>
                  <a:lnTo>
                    <a:pt x="5989" y="211997"/>
                  </a:lnTo>
                  <a:lnTo>
                    <a:pt x="2446" y="221326"/>
                  </a:lnTo>
                  <a:lnTo>
                    <a:pt x="507" y="231849"/>
                  </a:lnTo>
                  <a:lnTo>
                    <a:pt x="0" y="243182"/>
                  </a:lnTo>
                  <a:lnTo>
                    <a:pt x="640" y="254788"/>
                  </a:lnTo>
                  <a:lnTo>
                    <a:pt x="2150" y="266327"/>
                  </a:lnTo>
                  <a:lnTo>
                    <a:pt x="4619" y="277347"/>
                  </a:lnTo>
                  <a:lnTo>
                    <a:pt x="8478" y="287215"/>
                  </a:lnTo>
                  <a:lnTo>
                    <a:pt x="13847" y="295687"/>
                  </a:lnTo>
                  <a:lnTo>
                    <a:pt x="20400" y="302373"/>
                  </a:lnTo>
                  <a:lnTo>
                    <a:pt x="27562" y="306592"/>
                  </a:lnTo>
                  <a:lnTo>
                    <a:pt x="34934" y="308201"/>
                  </a:lnTo>
                  <a:lnTo>
                    <a:pt x="42323" y="307351"/>
                  </a:lnTo>
                  <a:lnTo>
                    <a:pt x="49657" y="304205"/>
                  </a:lnTo>
                  <a:lnTo>
                    <a:pt x="56916" y="299089"/>
                  </a:lnTo>
                  <a:lnTo>
                    <a:pt x="63941" y="292250"/>
                  </a:lnTo>
                  <a:lnTo>
                    <a:pt x="70439" y="283774"/>
                  </a:lnTo>
                  <a:lnTo>
                    <a:pt x="76294" y="273850"/>
                  </a:lnTo>
                  <a:lnTo>
                    <a:pt x="81549" y="262596"/>
                  </a:lnTo>
                  <a:lnTo>
                    <a:pt x="86314" y="249986"/>
                  </a:lnTo>
                  <a:lnTo>
                    <a:pt x="90700" y="236132"/>
                  </a:lnTo>
                  <a:lnTo>
                    <a:pt x="94647" y="221252"/>
                  </a:lnTo>
                  <a:lnTo>
                    <a:pt x="97927" y="205587"/>
                  </a:lnTo>
                  <a:lnTo>
                    <a:pt x="100468" y="189349"/>
                  </a:lnTo>
                  <a:lnTo>
                    <a:pt x="102343" y="172870"/>
                  </a:lnTo>
                  <a:lnTo>
                    <a:pt x="103686" y="156580"/>
                  </a:lnTo>
                  <a:lnTo>
                    <a:pt x="104621" y="140694"/>
                  </a:lnTo>
                  <a:lnTo>
                    <a:pt x="105098" y="125077"/>
                  </a:lnTo>
                  <a:lnTo>
                    <a:pt x="104893" y="109364"/>
                  </a:lnTo>
                  <a:lnTo>
                    <a:pt x="103942" y="93354"/>
                  </a:lnTo>
                  <a:lnTo>
                    <a:pt x="102319" y="77329"/>
                  </a:lnTo>
                  <a:lnTo>
                    <a:pt x="100160" y="61942"/>
                  </a:lnTo>
                  <a:lnTo>
                    <a:pt x="97592" y="47521"/>
                  </a:lnTo>
                  <a:lnTo>
                    <a:pt x="94563" y="34227"/>
                  </a:lnTo>
                  <a:lnTo>
                    <a:pt x="90851" y="22218"/>
                  </a:lnTo>
                  <a:lnTo>
                    <a:pt x="86378" y="11480"/>
                  </a:lnTo>
                  <a:lnTo>
                    <a:pt x="80777" y="3343"/>
                  </a:lnTo>
                  <a:lnTo>
                    <a:pt x="74395" y="0"/>
                  </a:lnTo>
                  <a:lnTo>
                    <a:pt x="68768" y="1501"/>
                  </a:lnTo>
                  <a:lnTo>
                    <a:pt x="64399" y="6822"/>
                  </a:lnTo>
                  <a:lnTo>
                    <a:pt x="61203" y="14904"/>
                  </a:lnTo>
                  <a:lnTo>
                    <a:pt x="59106" y="25074"/>
                  </a:lnTo>
                  <a:lnTo>
                    <a:pt x="58174" y="37034"/>
                  </a:lnTo>
                  <a:lnTo>
                    <a:pt x="58337" y="50493"/>
                  </a:lnTo>
                  <a:lnTo>
                    <a:pt x="59249" y="65127"/>
                  </a:lnTo>
                  <a:lnTo>
                    <a:pt x="60397" y="80639"/>
                  </a:lnTo>
                  <a:lnTo>
                    <a:pt x="61466" y="96782"/>
                  </a:lnTo>
                  <a:lnTo>
                    <a:pt x="62505" y="113371"/>
                  </a:lnTo>
                  <a:lnTo>
                    <a:pt x="63809" y="130267"/>
                  </a:lnTo>
                  <a:lnTo>
                    <a:pt x="65543" y="147366"/>
                  </a:lnTo>
                  <a:lnTo>
                    <a:pt x="67878" y="164273"/>
                  </a:lnTo>
                  <a:lnTo>
                    <a:pt x="71056" y="180325"/>
                  </a:lnTo>
                  <a:lnTo>
                    <a:pt x="75118" y="195228"/>
                  </a:lnTo>
                  <a:lnTo>
                    <a:pt x="79645" y="208965"/>
                  </a:lnTo>
                  <a:lnTo>
                    <a:pt x="84312" y="223169"/>
                  </a:lnTo>
                  <a:lnTo>
                    <a:pt x="89530" y="241323"/>
                  </a:lnTo>
                  <a:lnTo>
                    <a:pt x="96111" y="269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87767" y="4547850"/>
              <a:ext cx="149983" cy="232589"/>
            </a:xfrm>
            <a:custGeom>
              <a:avLst/>
              <a:gdLst/>
              <a:ahLst/>
              <a:cxnLst/>
              <a:rect l="0" t="0" r="0" b="0"/>
              <a:pathLst>
                <a:path w="149983" h="232589">
                  <a:moveTo>
                    <a:pt x="0" y="0"/>
                  </a:moveTo>
                  <a:lnTo>
                    <a:pt x="68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46" y="65572"/>
                  </a:lnTo>
                  <a:lnTo>
                    <a:pt x="11770" y="77826"/>
                  </a:lnTo>
                  <a:lnTo>
                    <a:pt x="14878" y="90580"/>
                  </a:lnTo>
                  <a:lnTo>
                    <a:pt x="18108" y="103721"/>
                  </a:lnTo>
                  <a:lnTo>
                    <a:pt x="21259" y="117307"/>
                  </a:lnTo>
                  <a:lnTo>
                    <a:pt x="23995" y="131565"/>
                  </a:lnTo>
                  <a:lnTo>
                    <a:pt x="26172" y="146557"/>
                  </a:lnTo>
                  <a:lnTo>
                    <a:pt x="27972" y="161878"/>
                  </a:lnTo>
                  <a:lnTo>
                    <a:pt x="29795" y="176784"/>
                  </a:lnTo>
                  <a:lnTo>
                    <a:pt x="31859" y="190811"/>
                  </a:lnTo>
                  <a:lnTo>
                    <a:pt x="33596" y="201379"/>
                  </a:lnTo>
                  <a:lnTo>
                    <a:pt x="34564" y="205159"/>
                  </a:lnTo>
                  <a:lnTo>
                    <a:pt x="35554" y="202917"/>
                  </a:lnTo>
                  <a:lnTo>
                    <a:pt x="37141" y="196658"/>
                  </a:lnTo>
                  <a:lnTo>
                    <a:pt x="39700" y="188164"/>
                  </a:lnTo>
                  <a:lnTo>
                    <a:pt x="43308" y="178559"/>
                  </a:lnTo>
                  <a:lnTo>
                    <a:pt x="48163" y="168924"/>
                  </a:lnTo>
                  <a:lnTo>
                    <a:pt x="54692" y="160476"/>
                  </a:lnTo>
                  <a:lnTo>
                    <a:pt x="62965" y="153744"/>
                  </a:lnTo>
                  <a:lnTo>
                    <a:pt x="72603" y="148858"/>
                  </a:lnTo>
                  <a:lnTo>
                    <a:pt x="82980" y="145848"/>
                  </a:lnTo>
                  <a:lnTo>
                    <a:pt x="93656" y="144526"/>
                  </a:lnTo>
                  <a:lnTo>
                    <a:pt x="104244" y="144735"/>
                  </a:lnTo>
                  <a:lnTo>
                    <a:pt x="114347" y="146452"/>
                  </a:lnTo>
                  <a:lnTo>
                    <a:pt x="123794" y="149535"/>
                  </a:lnTo>
                  <a:lnTo>
                    <a:pt x="132289" y="154059"/>
                  </a:lnTo>
                  <a:lnTo>
                    <a:pt x="139324" y="160376"/>
                  </a:lnTo>
                  <a:lnTo>
                    <a:pt x="144752" y="168508"/>
                  </a:lnTo>
                  <a:lnTo>
                    <a:pt x="148414" y="177883"/>
                  </a:lnTo>
                  <a:lnTo>
                    <a:pt x="149982" y="187553"/>
                  </a:lnTo>
                  <a:lnTo>
                    <a:pt x="149476" y="196937"/>
                  </a:lnTo>
                  <a:lnTo>
                    <a:pt x="147036" y="205674"/>
                  </a:lnTo>
                  <a:lnTo>
                    <a:pt x="142740" y="213464"/>
                  </a:lnTo>
                  <a:lnTo>
                    <a:pt x="136817" y="220244"/>
                  </a:lnTo>
                  <a:lnTo>
                    <a:pt x="129588" y="225813"/>
                  </a:lnTo>
                  <a:lnTo>
                    <a:pt x="121375" y="229739"/>
                  </a:lnTo>
                  <a:lnTo>
                    <a:pt x="112452" y="231938"/>
                  </a:lnTo>
                  <a:lnTo>
                    <a:pt x="103098" y="232588"/>
                  </a:lnTo>
                  <a:lnTo>
                    <a:pt x="92485" y="231911"/>
                  </a:lnTo>
                  <a:lnTo>
                    <a:pt x="77448" y="228730"/>
                  </a:lnTo>
                  <a:lnTo>
                    <a:pt x="52643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901050" y="4695249"/>
              <a:ext cx="83182" cy="102147"/>
            </a:xfrm>
            <a:custGeom>
              <a:avLst/>
              <a:gdLst/>
              <a:ahLst/>
              <a:cxnLst/>
              <a:rect l="0" t="0" r="0" b="0"/>
              <a:pathLst>
                <a:path w="83182" h="102147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7"/>
                  </a:lnTo>
                  <a:lnTo>
                    <a:pt x="665" y="61013"/>
                  </a:lnTo>
                  <a:lnTo>
                    <a:pt x="2422" y="71780"/>
                  </a:lnTo>
                  <a:lnTo>
                    <a:pt x="5731" y="81467"/>
                  </a:lnTo>
                  <a:lnTo>
                    <a:pt x="10695" y="89813"/>
                  </a:lnTo>
                  <a:lnTo>
                    <a:pt x="16961" y="96413"/>
                  </a:lnTo>
                  <a:lnTo>
                    <a:pt x="23922" y="100572"/>
                  </a:lnTo>
                  <a:lnTo>
                    <a:pt x="31156" y="102146"/>
                  </a:lnTo>
                  <a:lnTo>
                    <a:pt x="38451" y="101441"/>
                  </a:lnTo>
                  <a:lnTo>
                    <a:pt x="45721" y="98925"/>
                  </a:lnTo>
                  <a:lnTo>
                    <a:pt x="52936" y="95045"/>
                  </a:lnTo>
                  <a:lnTo>
                    <a:pt x="59932" y="89851"/>
                  </a:lnTo>
                  <a:lnTo>
                    <a:pt x="66411" y="83018"/>
                  </a:lnTo>
                  <a:lnTo>
                    <a:pt x="72244" y="74502"/>
                  </a:lnTo>
                  <a:lnTo>
                    <a:pt x="77145" y="64684"/>
                  </a:lnTo>
                  <a:lnTo>
                    <a:pt x="80607" y="54178"/>
                  </a:lnTo>
                  <a:lnTo>
                    <a:pt x="82491" y="43420"/>
                  </a:lnTo>
                  <a:lnTo>
                    <a:pt x="83127" y="33076"/>
                  </a:lnTo>
                  <a:lnTo>
                    <a:pt x="83181" y="23104"/>
                  </a:lnTo>
                  <a:lnTo>
                    <a:pt x="82660" y="12634"/>
                  </a:lnTo>
                  <a:lnTo>
                    <a:pt x="815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024679" y="4705777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5801" y="8801"/>
                  </a:lnTo>
                  <a:lnTo>
                    <a:pt x="10724" y="17148"/>
                  </a:lnTo>
                  <a:lnTo>
                    <a:pt x="15228" y="25852"/>
                  </a:lnTo>
                  <a:lnTo>
                    <a:pt x="19448" y="35146"/>
                  </a:lnTo>
                  <a:lnTo>
                    <a:pt x="23462" y="45288"/>
                  </a:lnTo>
                  <a:lnTo>
                    <a:pt x="27320" y="56325"/>
                  </a:lnTo>
                  <a:lnTo>
                    <a:pt x="30911" y="67920"/>
                  </a:lnTo>
                  <a:lnTo>
                    <a:pt x="34328" y="80814"/>
                  </a:lnTo>
                  <a:lnTo>
                    <a:pt x="37873" y="98373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045736" y="4621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19435" y="4516264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2000" y="36466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73" y="81177"/>
                  </a:lnTo>
                  <a:lnTo>
                    <a:pt x="8044" y="97107"/>
                  </a:lnTo>
                  <a:lnTo>
                    <a:pt x="9504" y="112482"/>
                  </a:lnTo>
                  <a:lnTo>
                    <a:pt x="11332" y="126936"/>
                  </a:lnTo>
                  <a:lnTo>
                    <a:pt x="13390" y="140773"/>
                  </a:lnTo>
                  <a:lnTo>
                    <a:pt x="15317" y="154752"/>
                  </a:lnTo>
                  <a:lnTo>
                    <a:pt x="16911" y="169305"/>
                  </a:lnTo>
                  <a:lnTo>
                    <a:pt x="18133" y="184371"/>
                  </a:lnTo>
                  <a:lnTo>
                    <a:pt x="19029" y="199572"/>
                  </a:lnTo>
                  <a:lnTo>
                    <a:pt x="19667" y="214650"/>
                  </a:lnTo>
                  <a:lnTo>
                    <a:pt x="20112" y="229490"/>
                  </a:lnTo>
                  <a:lnTo>
                    <a:pt x="20466" y="245815"/>
                  </a:lnTo>
                  <a:lnTo>
                    <a:pt x="20764" y="268410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207639" y="4518532"/>
              <a:ext cx="101311" cy="318181"/>
            </a:xfrm>
            <a:custGeom>
              <a:avLst/>
              <a:gdLst/>
              <a:ahLst/>
              <a:cxnLst/>
              <a:rect l="0" t="0" r="0" b="0"/>
              <a:pathLst>
                <a:path w="101311" h="318181">
                  <a:moveTo>
                    <a:pt x="90781" y="229359"/>
                  </a:moveTo>
                  <a:lnTo>
                    <a:pt x="87714" y="220625"/>
                  </a:lnTo>
                  <a:lnTo>
                    <a:pt x="83650" y="212918"/>
                  </a:lnTo>
                  <a:lnTo>
                    <a:pt x="78158" y="205534"/>
                  </a:lnTo>
                  <a:lnTo>
                    <a:pt x="71398" y="198964"/>
                  </a:lnTo>
                  <a:lnTo>
                    <a:pt x="63600" y="194379"/>
                  </a:lnTo>
                  <a:lnTo>
                    <a:pt x="55012" y="192271"/>
                  </a:lnTo>
                  <a:lnTo>
                    <a:pt x="46172" y="192656"/>
                  </a:lnTo>
                  <a:lnTo>
                    <a:pt x="37864" y="195424"/>
                  </a:lnTo>
                  <a:lnTo>
                    <a:pt x="30471" y="200250"/>
                  </a:lnTo>
                  <a:lnTo>
                    <a:pt x="24019" y="206709"/>
                  </a:lnTo>
                  <a:lnTo>
                    <a:pt x="18371" y="214389"/>
                  </a:lnTo>
                  <a:lnTo>
                    <a:pt x="13352" y="222958"/>
                  </a:lnTo>
                  <a:lnTo>
                    <a:pt x="8963" y="232317"/>
                  </a:lnTo>
                  <a:lnTo>
                    <a:pt x="5379" y="242582"/>
                  </a:lnTo>
                  <a:lnTo>
                    <a:pt x="2634" y="253744"/>
                  </a:lnTo>
                  <a:lnTo>
                    <a:pt x="789" y="265512"/>
                  </a:lnTo>
                  <a:lnTo>
                    <a:pt x="0" y="277410"/>
                  </a:lnTo>
                  <a:lnTo>
                    <a:pt x="257" y="289137"/>
                  </a:lnTo>
                  <a:lnTo>
                    <a:pt x="1737" y="299942"/>
                  </a:lnTo>
                  <a:lnTo>
                    <a:pt x="4856" y="308602"/>
                  </a:lnTo>
                  <a:lnTo>
                    <a:pt x="9693" y="314631"/>
                  </a:lnTo>
                  <a:lnTo>
                    <a:pt x="15874" y="317879"/>
                  </a:lnTo>
                  <a:lnTo>
                    <a:pt x="22776" y="318180"/>
                  </a:lnTo>
                  <a:lnTo>
                    <a:pt x="29971" y="315752"/>
                  </a:lnTo>
                  <a:lnTo>
                    <a:pt x="37240" y="311075"/>
                  </a:lnTo>
                  <a:lnTo>
                    <a:pt x="44493" y="304672"/>
                  </a:lnTo>
                  <a:lnTo>
                    <a:pt x="51696" y="296998"/>
                  </a:lnTo>
                  <a:lnTo>
                    <a:pt x="58684" y="288087"/>
                  </a:lnTo>
                  <a:lnTo>
                    <a:pt x="65158" y="277599"/>
                  </a:lnTo>
                  <a:lnTo>
                    <a:pt x="70998" y="265468"/>
                  </a:lnTo>
                  <a:lnTo>
                    <a:pt x="76241" y="251898"/>
                  </a:lnTo>
                  <a:lnTo>
                    <a:pt x="80999" y="237186"/>
                  </a:lnTo>
                  <a:lnTo>
                    <a:pt x="85380" y="221620"/>
                  </a:lnTo>
                  <a:lnTo>
                    <a:pt x="89324" y="205439"/>
                  </a:lnTo>
                  <a:lnTo>
                    <a:pt x="92601" y="188824"/>
                  </a:lnTo>
                  <a:lnTo>
                    <a:pt x="95140" y="171905"/>
                  </a:lnTo>
                  <a:lnTo>
                    <a:pt x="97015" y="154612"/>
                  </a:lnTo>
                  <a:lnTo>
                    <a:pt x="98356" y="136704"/>
                  </a:lnTo>
                  <a:lnTo>
                    <a:pt x="99292" y="118105"/>
                  </a:lnTo>
                  <a:lnTo>
                    <a:pt x="99768" y="99207"/>
                  </a:lnTo>
                  <a:lnTo>
                    <a:pt x="99563" y="80746"/>
                  </a:lnTo>
                  <a:lnTo>
                    <a:pt x="98611" y="63107"/>
                  </a:lnTo>
                  <a:lnTo>
                    <a:pt x="96990" y="46331"/>
                  </a:lnTo>
                  <a:lnTo>
                    <a:pt x="94830" y="30298"/>
                  </a:lnTo>
                  <a:lnTo>
                    <a:pt x="92254" y="14941"/>
                  </a:lnTo>
                  <a:lnTo>
                    <a:pt x="88983" y="3495"/>
                  </a:lnTo>
                  <a:lnTo>
                    <a:pt x="85136" y="0"/>
                  </a:lnTo>
                  <a:lnTo>
                    <a:pt x="81605" y="2932"/>
                  </a:lnTo>
                  <a:lnTo>
                    <a:pt x="78558" y="10364"/>
                  </a:lnTo>
                  <a:lnTo>
                    <a:pt x="76092" y="21328"/>
                  </a:lnTo>
                  <a:lnTo>
                    <a:pt x="74211" y="35093"/>
                  </a:lnTo>
                  <a:lnTo>
                    <a:pt x="72836" y="50830"/>
                  </a:lnTo>
                  <a:lnTo>
                    <a:pt x="71859" y="67661"/>
                  </a:lnTo>
                  <a:lnTo>
                    <a:pt x="71181" y="85007"/>
                  </a:lnTo>
                  <a:lnTo>
                    <a:pt x="70884" y="102565"/>
                  </a:lnTo>
                  <a:lnTo>
                    <a:pt x="71212" y="120192"/>
                  </a:lnTo>
                  <a:lnTo>
                    <a:pt x="72248" y="137824"/>
                  </a:lnTo>
                  <a:lnTo>
                    <a:pt x="73927" y="155276"/>
                  </a:lnTo>
                  <a:lnTo>
                    <a:pt x="76124" y="172235"/>
                  </a:lnTo>
                  <a:lnTo>
                    <a:pt x="78715" y="188570"/>
                  </a:lnTo>
                  <a:lnTo>
                    <a:pt x="81588" y="204151"/>
                  </a:lnTo>
                  <a:lnTo>
                    <a:pt x="84663" y="218776"/>
                  </a:lnTo>
                  <a:lnTo>
                    <a:pt x="87873" y="232420"/>
                  </a:lnTo>
                  <a:lnTo>
                    <a:pt x="91022" y="244959"/>
                  </a:lnTo>
                  <a:lnTo>
                    <a:pt x="94091" y="257412"/>
                  </a:lnTo>
                  <a:lnTo>
                    <a:pt x="97347" y="271991"/>
                  </a:lnTo>
                  <a:lnTo>
                    <a:pt x="101310" y="292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393176" y="4758420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8" y="34448"/>
                  </a:lnTo>
                  <a:lnTo>
                    <a:pt x="3694" y="46165"/>
                  </a:lnTo>
                  <a:lnTo>
                    <a:pt x="5546" y="58382"/>
                  </a:lnTo>
                  <a:lnTo>
                    <a:pt x="7713" y="73295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393176" y="465313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480080" y="4719324"/>
              <a:ext cx="113139" cy="133853"/>
            </a:xfrm>
            <a:custGeom>
              <a:avLst/>
              <a:gdLst/>
              <a:ahLst/>
              <a:cxnLst/>
              <a:rect l="0" t="0" r="0" b="0"/>
              <a:pathLst>
                <a:path w="113139" h="133853">
                  <a:moveTo>
                    <a:pt x="7853" y="112795"/>
                  </a:moveTo>
                  <a:lnTo>
                    <a:pt x="7849" y="123450"/>
                  </a:lnTo>
                  <a:lnTo>
                    <a:pt x="7676" y="125635"/>
                  </a:lnTo>
                  <a:lnTo>
                    <a:pt x="7028" y="122175"/>
                  </a:lnTo>
                  <a:lnTo>
                    <a:pt x="5779" y="115853"/>
                  </a:lnTo>
                  <a:lnTo>
                    <a:pt x="4125" y="107777"/>
                  </a:lnTo>
                  <a:lnTo>
                    <a:pt x="2478" y="98276"/>
                  </a:lnTo>
                  <a:lnTo>
                    <a:pt x="1079" y="87584"/>
                  </a:lnTo>
                  <a:lnTo>
                    <a:pt x="159" y="76110"/>
                  </a:lnTo>
                  <a:lnTo>
                    <a:pt x="0" y="64398"/>
                  </a:lnTo>
                  <a:lnTo>
                    <a:pt x="679" y="52778"/>
                  </a:lnTo>
                  <a:lnTo>
                    <a:pt x="2273" y="41531"/>
                  </a:lnTo>
                  <a:lnTo>
                    <a:pt x="4939" y="30977"/>
                  </a:lnTo>
                  <a:lnTo>
                    <a:pt x="8662" y="21226"/>
                  </a:lnTo>
                  <a:lnTo>
                    <a:pt x="13448" y="12696"/>
                  </a:lnTo>
                  <a:lnTo>
                    <a:pt x="19410" y="6169"/>
                  </a:lnTo>
                  <a:lnTo>
                    <a:pt x="26490" y="1901"/>
                  </a:lnTo>
                  <a:lnTo>
                    <a:pt x="34345" y="0"/>
                  </a:lnTo>
                  <a:lnTo>
                    <a:pt x="42454" y="687"/>
                  </a:lnTo>
                  <a:lnTo>
                    <a:pt x="50495" y="3815"/>
                  </a:lnTo>
                  <a:lnTo>
                    <a:pt x="58178" y="8981"/>
                  </a:lnTo>
                  <a:lnTo>
                    <a:pt x="65186" y="15721"/>
                  </a:lnTo>
                  <a:lnTo>
                    <a:pt x="71415" y="23616"/>
                  </a:lnTo>
                  <a:lnTo>
                    <a:pt x="76936" y="32337"/>
                  </a:lnTo>
                  <a:lnTo>
                    <a:pt x="81886" y="41634"/>
                  </a:lnTo>
                  <a:lnTo>
                    <a:pt x="86406" y="51328"/>
                  </a:lnTo>
                  <a:lnTo>
                    <a:pt x="90613" y="61295"/>
                  </a:lnTo>
                  <a:lnTo>
                    <a:pt x="94601" y="71446"/>
                  </a:lnTo>
                  <a:lnTo>
                    <a:pt x="98430" y="81712"/>
                  </a:lnTo>
                  <a:lnTo>
                    <a:pt x="101998" y="91790"/>
                  </a:lnTo>
                  <a:lnTo>
                    <a:pt x="105395" y="102234"/>
                  </a:lnTo>
                  <a:lnTo>
                    <a:pt x="108919" y="115078"/>
                  </a:lnTo>
                  <a:lnTo>
                    <a:pt x="113138" y="133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519519" y="4712394"/>
              <a:ext cx="196679" cy="330296"/>
            </a:xfrm>
            <a:custGeom>
              <a:avLst/>
              <a:gdLst/>
              <a:ahLst/>
              <a:cxnLst/>
              <a:rect l="0" t="0" r="0" b="0"/>
              <a:pathLst>
                <a:path w="196679" h="330296">
                  <a:moveTo>
                    <a:pt x="136870" y="161839"/>
                  </a:moveTo>
                  <a:lnTo>
                    <a:pt x="142738" y="155905"/>
                  </a:lnTo>
                  <a:lnTo>
                    <a:pt x="148302" y="149700"/>
                  </a:lnTo>
                  <a:lnTo>
                    <a:pt x="154096" y="142604"/>
                  </a:lnTo>
                  <a:lnTo>
                    <a:pt x="160005" y="134664"/>
                  </a:lnTo>
                  <a:lnTo>
                    <a:pt x="165687" y="126018"/>
                  </a:lnTo>
                  <a:lnTo>
                    <a:pt x="170951" y="116818"/>
                  </a:lnTo>
                  <a:lnTo>
                    <a:pt x="175456" y="107046"/>
                  </a:lnTo>
                  <a:lnTo>
                    <a:pt x="178645" y="96508"/>
                  </a:lnTo>
                  <a:lnTo>
                    <a:pt x="180342" y="85161"/>
                  </a:lnTo>
                  <a:lnTo>
                    <a:pt x="180681" y="73103"/>
                  </a:lnTo>
                  <a:lnTo>
                    <a:pt x="179929" y="60477"/>
                  </a:lnTo>
                  <a:lnTo>
                    <a:pt x="178342" y="47440"/>
                  </a:lnTo>
                  <a:lnTo>
                    <a:pt x="175823" y="34601"/>
                  </a:lnTo>
                  <a:lnTo>
                    <a:pt x="171930" y="22973"/>
                  </a:lnTo>
                  <a:lnTo>
                    <a:pt x="166539" y="13029"/>
                  </a:lnTo>
                  <a:lnTo>
                    <a:pt x="159971" y="5372"/>
                  </a:lnTo>
                  <a:lnTo>
                    <a:pt x="152798" y="960"/>
                  </a:lnTo>
                  <a:lnTo>
                    <a:pt x="145423" y="0"/>
                  </a:lnTo>
                  <a:lnTo>
                    <a:pt x="138203" y="2084"/>
                  </a:lnTo>
                  <a:lnTo>
                    <a:pt x="131513" y="6588"/>
                  </a:lnTo>
                  <a:lnTo>
                    <a:pt x="125511" y="12910"/>
                  </a:lnTo>
                  <a:lnTo>
                    <a:pt x="120482" y="20707"/>
                  </a:lnTo>
                  <a:lnTo>
                    <a:pt x="116928" y="29901"/>
                  </a:lnTo>
                  <a:lnTo>
                    <a:pt x="114990" y="40322"/>
                  </a:lnTo>
                  <a:lnTo>
                    <a:pt x="114825" y="51250"/>
                  </a:lnTo>
                  <a:lnTo>
                    <a:pt x="116759" y="61518"/>
                  </a:lnTo>
                  <a:lnTo>
                    <a:pt x="120758" y="70514"/>
                  </a:lnTo>
                  <a:lnTo>
                    <a:pt x="126357" y="77518"/>
                  </a:lnTo>
                  <a:lnTo>
                    <a:pt x="132864" y="81483"/>
                  </a:lnTo>
                  <a:lnTo>
                    <a:pt x="139784" y="82142"/>
                  </a:lnTo>
                  <a:lnTo>
                    <a:pt x="146696" y="79855"/>
                  </a:lnTo>
                  <a:lnTo>
                    <a:pt x="153177" y="75213"/>
                  </a:lnTo>
                  <a:lnTo>
                    <a:pt x="159054" y="68863"/>
                  </a:lnTo>
                  <a:lnTo>
                    <a:pt x="164448" y="63383"/>
                  </a:lnTo>
                  <a:lnTo>
                    <a:pt x="169131" y="62318"/>
                  </a:lnTo>
                  <a:lnTo>
                    <a:pt x="172688" y="65798"/>
                  </a:lnTo>
                  <a:lnTo>
                    <a:pt x="175588" y="72333"/>
                  </a:lnTo>
                  <a:lnTo>
                    <a:pt x="178304" y="80640"/>
                  </a:lnTo>
                  <a:lnTo>
                    <a:pt x="181080" y="90093"/>
                  </a:lnTo>
                  <a:lnTo>
                    <a:pt x="183995" y="100559"/>
                  </a:lnTo>
                  <a:lnTo>
                    <a:pt x="187050" y="111927"/>
                  </a:lnTo>
                  <a:lnTo>
                    <a:pt x="190063" y="124034"/>
                  </a:lnTo>
                  <a:lnTo>
                    <a:pt x="192693" y="136710"/>
                  </a:lnTo>
                  <a:lnTo>
                    <a:pt x="194786" y="149807"/>
                  </a:lnTo>
                  <a:lnTo>
                    <a:pt x="196188" y="163369"/>
                  </a:lnTo>
                  <a:lnTo>
                    <a:pt x="196678" y="177613"/>
                  </a:lnTo>
                  <a:lnTo>
                    <a:pt x="196223" y="192592"/>
                  </a:lnTo>
                  <a:lnTo>
                    <a:pt x="194782" y="207735"/>
                  </a:lnTo>
                  <a:lnTo>
                    <a:pt x="192219" y="221990"/>
                  </a:lnTo>
                  <a:lnTo>
                    <a:pt x="188565" y="234828"/>
                  </a:lnTo>
                  <a:lnTo>
                    <a:pt x="183824" y="246074"/>
                  </a:lnTo>
                  <a:lnTo>
                    <a:pt x="177894" y="255638"/>
                  </a:lnTo>
                  <a:lnTo>
                    <a:pt x="170830" y="263666"/>
                  </a:lnTo>
                  <a:lnTo>
                    <a:pt x="162816" y="270602"/>
                  </a:lnTo>
                  <a:lnTo>
                    <a:pt x="154067" y="277050"/>
                  </a:lnTo>
                  <a:lnTo>
                    <a:pt x="144775" y="283396"/>
                  </a:lnTo>
                  <a:lnTo>
                    <a:pt x="135097" y="289646"/>
                  </a:lnTo>
                  <a:lnTo>
                    <a:pt x="125147" y="295544"/>
                  </a:lnTo>
                  <a:lnTo>
                    <a:pt x="115002" y="300956"/>
                  </a:lnTo>
                  <a:lnTo>
                    <a:pt x="104392" y="305896"/>
                  </a:lnTo>
                  <a:lnTo>
                    <a:pt x="92745" y="310440"/>
                  </a:lnTo>
                  <a:lnTo>
                    <a:pt x="79843" y="314675"/>
                  </a:lnTo>
                  <a:lnTo>
                    <a:pt x="66151" y="318531"/>
                  </a:lnTo>
                  <a:lnTo>
                    <a:pt x="51081" y="322159"/>
                  </a:lnTo>
                  <a:lnTo>
                    <a:pt x="31073" y="325880"/>
                  </a:lnTo>
                  <a:lnTo>
                    <a:pt x="0" y="330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792007" y="4663663"/>
              <a:ext cx="119068" cy="231628"/>
            </a:xfrm>
            <a:custGeom>
              <a:avLst/>
              <a:gdLst/>
              <a:ahLst/>
              <a:cxnLst/>
              <a:rect l="0" t="0" r="0" b="0"/>
              <a:pathLst>
                <a:path w="119068" h="231628">
                  <a:moveTo>
                    <a:pt x="53895" y="0"/>
                  </a:moveTo>
                  <a:lnTo>
                    <a:pt x="45161" y="3000"/>
                  </a:lnTo>
                  <a:lnTo>
                    <a:pt x="37455" y="6424"/>
                  </a:lnTo>
                  <a:lnTo>
                    <a:pt x="30056" y="10624"/>
                  </a:lnTo>
                  <a:lnTo>
                    <a:pt x="22968" y="15697"/>
                  </a:lnTo>
                  <a:lnTo>
                    <a:pt x="16438" y="21826"/>
                  </a:lnTo>
                  <a:lnTo>
                    <a:pt x="10575" y="29011"/>
                  </a:lnTo>
                  <a:lnTo>
                    <a:pt x="5655" y="37098"/>
                  </a:lnTo>
                  <a:lnTo>
                    <a:pt x="2182" y="45892"/>
                  </a:lnTo>
                  <a:lnTo>
                    <a:pt x="298" y="55208"/>
                  </a:lnTo>
                  <a:lnTo>
                    <a:pt x="0" y="64732"/>
                  </a:lnTo>
                  <a:lnTo>
                    <a:pt x="1312" y="74045"/>
                  </a:lnTo>
                  <a:lnTo>
                    <a:pt x="4092" y="82927"/>
                  </a:lnTo>
                  <a:lnTo>
                    <a:pt x="8399" y="91025"/>
                  </a:lnTo>
                  <a:lnTo>
                    <a:pt x="14560" y="97786"/>
                  </a:lnTo>
                  <a:lnTo>
                    <a:pt x="22595" y="103040"/>
                  </a:lnTo>
                  <a:lnTo>
                    <a:pt x="32243" y="107093"/>
                  </a:lnTo>
                  <a:lnTo>
                    <a:pt x="43160" y="110520"/>
                  </a:lnTo>
                  <a:lnTo>
                    <a:pt x="55013" y="113726"/>
                  </a:lnTo>
                  <a:lnTo>
                    <a:pt x="67206" y="117069"/>
                  </a:lnTo>
                  <a:lnTo>
                    <a:pt x="78924" y="120934"/>
                  </a:lnTo>
                  <a:lnTo>
                    <a:pt x="89752" y="125477"/>
                  </a:lnTo>
                  <a:lnTo>
                    <a:pt x="99326" y="130988"/>
                  </a:lnTo>
                  <a:lnTo>
                    <a:pt x="107159" y="137970"/>
                  </a:lnTo>
                  <a:lnTo>
                    <a:pt x="113159" y="146548"/>
                  </a:lnTo>
                  <a:lnTo>
                    <a:pt x="117222" y="156223"/>
                  </a:lnTo>
                  <a:lnTo>
                    <a:pt x="119067" y="166093"/>
                  </a:lnTo>
                  <a:lnTo>
                    <a:pt x="118755" y="175616"/>
                  </a:lnTo>
                  <a:lnTo>
                    <a:pt x="116616" y="184616"/>
                  </a:lnTo>
                  <a:lnTo>
                    <a:pt x="113056" y="193113"/>
                  </a:lnTo>
                  <a:lnTo>
                    <a:pt x="108435" y="201186"/>
                  </a:lnTo>
                  <a:lnTo>
                    <a:pt x="102726" y="208607"/>
                  </a:lnTo>
                  <a:lnTo>
                    <a:pt x="95537" y="214847"/>
                  </a:lnTo>
                  <a:lnTo>
                    <a:pt x="86795" y="219714"/>
                  </a:lnTo>
                  <a:lnTo>
                    <a:pt x="77290" y="223330"/>
                  </a:lnTo>
                  <a:lnTo>
                    <a:pt x="67592" y="226316"/>
                  </a:lnTo>
                  <a:lnTo>
                    <a:pt x="56844" y="228932"/>
                  </a:lnTo>
                  <a:lnTo>
                    <a:pt x="4336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5" name="Freeform 154"/>
          <p:cNvSpPr/>
          <p:nvPr/>
        </p:nvSpPr>
        <p:spPr>
          <a:xfrm>
            <a:off x="340267" y="5780100"/>
            <a:ext cx="200043" cy="78075"/>
          </a:xfrm>
          <a:custGeom>
            <a:avLst/>
            <a:gdLst/>
            <a:ahLst/>
            <a:cxnLst/>
            <a:rect l="0" t="0" r="0" b="0"/>
            <a:pathLst>
              <a:path w="200043" h="78075">
                <a:moveTo>
                  <a:pt x="0" y="19325"/>
                </a:moveTo>
                <a:lnTo>
                  <a:pt x="134" y="30993"/>
                </a:lnTo>
                <a:lnTo>
                  <a:pt x="1415" y="41482"/>
                </a:lnTo>
                <a:lnTo>
                  <a:pt x="4013" y="51765"/>
                </a:lnTo>
                <a:lnTo>
                  <a:pt x="7905" y="61376"/>
                </a:lnTo>
                <a:lnTo>
                  <a:pt x="13186" y="69126"/>
                </a:lnTo>
                <a:lnTo>
                  <a:pt x="19768" y="74498"/>
                </a:lnTo>
                <a:lnTo>
                  <a:pt x="27268" y="77451"/>
                </a:lnTo>
                <a:lnTo>
                  <a:pt x="35130" y="78074"/>
                </a:lnTo>
                <a:lnTo>
                  <a:pt x="43004" y="76673"/>
                </a:lnTo>
                <a:lnTo>
                  <a:pt x="50744" y="73496"/>
                </a:lnTo>
                <a:lnTo>
                  <a:pt x="58321" y="68639"/>
                </a:lnTo>
                <a:lnTo>
                  <a:pt x="65750" y="62311"/>
                </a:lnTo>
                <a:lnTo>
                  <a:pt x="73061" y="54965"/>
                </a:lnTo>
                <a:lnTo>
                  <a:pt x="80284" y="47198"/>
                </a:lnTo>
                <a:lnTo>
                  <a:pt x="87444" y="39384"/>
                </a:lnTo>
                <a:lnTo>
                  <a:pt x="94558" y="31681"/>
                </a:lnTo>
                <a:lnTo>
                  <a:pt x="101643" y="24129"/>
                </a:lnTo>
                <a:lnTo>
                  <a:pt x="108715" y="16730"/>
                </a:lnTo>
                <a:lnTo>
                  <a:pt x="116109" y="9948"/>
                </a:lnTo>
                <a:lnTo>
                  <a:pt x="124444" y="4676"/>
                </a:lnTo>
                <a:lnTo>
                  <a:pt x="133974" y="1290"/>
                </a:lnTo>
                <a:lnTo>
                  <a:pt x="144307" y="0"/>
                </a:lnTo>
                <a:lnTo>
                  <a:pt x="154629" y="1104"/>
                </a:lnTo>
                <a:lnTo>
                  <a:pt x="164448" y="4503"/>
                </a:lnTo>
                <a:lnTo>
                  <a:pt x="173339" y="9369"/>
                </a:lnTo>
                <a:lnTo>
                  <a:pt x="181647" y="14815"/>
                </a:lnTo>
                <a:lnTo>
                  <a:pt x="190094" y="21315"/>
                </a:lnTo>
                <a:lnTo>
                  <a:pt x="200042" y="2985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8" name="Group 187"/>
          <p:cNvGrpSpPr/>
          <p:nvPr/>
        </p:nvGrpSpPr>
        <p:grpSpPr>
          <a:xfrm>
            <a:off x="636500" y="5542097"/>
            <a:ext cx="4844259" cy="825868"/>
            <a:chOff x="636500" y="5542097"/>
            <a:chExt cx="4844259" cy="825868"/>
          </a:xfrm>
        </p:grpSpPr>
        <p:sp>
          <p:nvSpPr>
            <p:cNvPr id="156" name="Freeform 155"/>
            <p:cNvSpPr/>
            <p:nvPr/>
          </p:nvSpPr>
          <p:spPr>
            <a:xfrm>
              <a:off x="636500" y="5542097"/>
              <a:ext cx="282836" cy="588770"/>
            </a:xfrm>
            <a:custGeom>
              <a:avLst/>
              <a:gdLst/>
              <a:ahLst/>
              <a:cxnLst/>
              <a:rect l="0" t="0" r="0" b="0"/>
              <a:pathLst>
                <a:path w="282836" h="588770">
                  <a:moveTo>
                    <a:pt x="261778" y="99401"/>
                  </a:moveTo>
                  <a:lnTo>
                    <a:pt x="258777" y="90600"/>
                  </a:lnTo>
                  <a:lnTo>
                    <a:pt x="255355" y="82253"/>
                  </a:lnTo>
                  <a:lnTo>
                    <a:pt x="251158" y="73559"/>
                  </a:lnTo>
                  <a:lnTo>
                    <a:pt x="246258" y="64611"/>
                  </a:lnTo>
                  <a:lnTo>
                    <a:pt x="240777" y="55764"/>
                  </a:lnTo>
                  <a:lnTo>
                    <a:pt x="234847" y="47225"/>
                  </a:lnTo>
                  <a:lnTo>
                    <a:pt x="228585" y="39036"/>
                  </a:lnTo>
                  <a:lnTo>
                    <a:pt x="222086" y="31159"/>
                  </a:lnTo>
                  <a:lnTo>
                    <a:pt x="215413" y="23537"/>
                  </a:lnTo>
                  <a:lnTo>
                    <a:pt x="208289" y="16438"/>
                  </a:lnTo>
                  <a:lnTo>
                    <a:pt x="200135" y="10421"/>
                  </a:lnTo>
                  <a:lnTo>
                    <a:pt x="190719" y="5713"/>
                  </a:lnTo>
                  <a:lnTo>
                    <a:pt x="180122" y="2381"/>
                  </a:lnTo>
                  <a:lnTo>
                    <a:pt x="168559" y="512"/>
                  </a:lnTo>
                  <a:lnTo>
                    <a:pt x="156270" y="0"/>
                  </a:lnTo>
                  <a:lnTo>
                    <a:pt x="143782" y="775"/>
                  </a:lnTo>
                  <a:lnTo>
                    <a:pt x="131865" y="2882"/>
                  </a:lnTo>
                  <a:lnTo>
                    <a:pt x="120894" y="6222"/>
                  </a:lnTo>
                  <a:lnTo>
                    <a:pt x="110886" y="10581"/>
                  </a:lnTo>
                  <a:lnTo>
                    <a:pt x="101696" y="15723"/>
                  </a:lnTo>
                  <a:lnTo>
                    <a:pt x="93142" y="21448"/>
                  </a:lnTo>
                  <a:lnTo>
                    <a:pt x="85055" y="27918"/>
                  </a:lnTo>
                  <a:lnTo>
                    <a:pt x="77303" y="35625"/>
                  </a:lnTo>
                  <a:lnTo>
                    <a:pt x="69789" y="44734"/>
                  </a:lnTo>
                  <a:lnTo>
                    <a:pt x="62605" y="54953"/>
                  </a:lnTo>
                  <a:lnTo>
                    <a:pt x="56007" y="65730"/>
                  </a:lnTo>
                  <a:lnTo>
                    <a:pt x="50087" y="76683"/>
                  </a:lnTo>
                  <a:lnTo>
                    <a:pt x="44791" y="87630"/>
                  </a:lnTo>
                  <a:lnTo>
                    <a:pt x="40000" y="98505"/>
                  </a:lnTo>
                  <a:lnTo>
                    <a:pt x="35591" y="109308"/>
                  </a:lnTo>
                  <a:lnTo>
                    <a:pt x="31459" y="120376"/>
                  </a:lnTo>
                  <a:lnTo>
                    <a:pt x="27524" y="132338"/>
                  </a:lnTo>
                  <a:lnTo>
                    <a:pt x="23726" y="145460"/>
                  </a:lnTo>
                  <a:lnTo>
                    <a:pt x="20021" y="159360"/>
                  </a:lnTo>
                  <a:lnTo>
                    <a:pt x="16380" y="173230"/>
                  </a:lnTo>
                  <a:lnTo>
                    <a:pt x="12787" y="186608"/>
                  </a:lnTo>
                  <a:lnTo>
                    <a:pt x="9391" y="199861"/>
                  </a:lnTo>
                  <a:lnTo>
                    <a:pt x="6490" y="213964"/>
                  </a:lnTo>
                  <a:lnTo>
                    <a:pt x="4207" y="229418"/>
                  </a:lnTo>
                  <a:lnTo>
                    <a:pt x="2505" y="246238"/>
                  </a:lnTo>
                  <a:lnTo>
                    <a:pt x="1281" y="264221"/>
                  </a:lnTo>
                  <a:lnTo>
                    <a:pt x="424" y="283088"/>
                  </a:lnTo>
                  <a:lnTo>
                    <a:pt x="0" y="302114"/>
                  </a:lnTo>
                  <a:lnTo>
                    <a:pt x="240" y="320188"/>
                  </a:lnTo>
                  <a:lnTo>
                    <a:pt x="1215" y="336791"/>
                  </a:lnTo>
                  <a:lnTo>
                    <a:pt x="2853" y="352411"/>
                  </a:lnTo>
                  <a:lnTo>
                    <a:pt x="5023" y="368201"/>
                  </a:lnTo>
                  <a:lnTo>
                    <a:pt x="7599" y="384823"/>
                  </a:lnTo>
                  <a:lnTo>
                    <a:pt x="10633" y="402110"/>
                  </a:lnTo>
                  <a:lnTo>
                    <a:pt x="14348" y="419349"/>
                  </a:lnTo>
                  <a:lnTo>
                    <a:pt x="18805" y="436096"/>
                  </a:lnTo>
                  <a:lnTo>
                    <a:pt x="23764" y="452070"/>
                  </a:lnTo>
                  <a:lnTo>
                    <a:pt x="28785" y="467018"/>
                  </a:lnTo>
                  <a:lnTo>
                    <a:pt x="33610" y="480917"/>
                  </a:lnTo>
                  <a:lnTo>
                    <a:pt x="38323" y="493910"/>
                  </a:lnTo>
                  <a:lnTo>
                    <a:pt x="43248" y="506190"/>
                  </a:lnTo>
                  <a:lnTo>
                    <a:pt x="48561" y="517936"/>
                  </a:lnTo>
                  <a:lnTo>
                    <a:pt x="54283" y="529132"/>
                  </a:lnTo>
                  <a:lnTo>
                    <a:pt x="60356" y="539586"/>
                  </a:lnTo>
                  <a:lnTo>
                    <a:pt x="66709" y="549246"/>
                  </a:lnTo>
                  <a:lnTo>
                    <a:pt x="73434" y="558039"/>
                  </a:lnTo>
                  <a:lnTo>
                    <a:pt x="80780" y="565799"/>
                  </a:lnTo>
                  <a:lnTo>
                    <a:pt x="88838" y="572532"/>
                  </a:lnTo>
                  <a:lnTo>
                    <a:pt x="97707" y="578223"/>
                  </a:lnTo>
                  <a:lnTo>
                    <a:pt x="107571" y="582755"/>
                  </a:lnTo>
                  <a:lnTo>
                    <a:pt x="118427" y="586167"/>
                  </a:lnTo>
                  <a:lnTo>
                    <a:pt x="129972" y="588306"/>
                  </a:lnTo>
                  <a:lnTo>
                    <a:pt x="141714" y="588769"/>
                  </a:lnTo>
                  <a:lnTo>
                    <a:pt x="153349" y="587486"/>
                  </a:lnTo>
                  <a:lnTo>
                    <a:pt x="164771" y="584676"/>
                  </a:lnTo>
                  <a:lnTo>
                    <a:pt x="175973" y="580656"/>
                  </a:lnTo>
                  <a:lnTo>
                    <a:pt x="186980" y="575728"/>
                  </a:lnTo>
                  <a:lnTo>
                    <a:pt x="197507" y="569980"/>
                  </a:lnTo>
                  <a:lnTo>
                    <a:pt x="206978" y="563299"/>
                  </a:lnTo>
                  <a:lnTo>
                    <a:pt x="215169" y="555700"/>
                  </a:lnTo>
                  <a:lnTo>
                    <a:pt x="222331" y="547480"/>
                  </a:lnTo>
                  <a:lnTo>
                    <a:pt x="228990" y="539116"/>
                  </a:lnTo>
                  <a:lnTo>
                    <a:pt x="235511" y="530898"/>
                  </a:lnTo>
                  <a:lnTo>
                    <a:pt x="242063" y="522923"/>
                  </a:lnTo>
                  <a:lnTo>
                    <a:pt x="248701" y="515187"/>
                  </a:lnTo>
                  <a:lnTo>
                    <a:pt x="255424" y="507660"/>
                  </a:lnTo>
                  <a:lnTo>
                    <a:pt x="261913" y="500598"/>
                  </a:lnTo>
                  <a:lnTo>
                    <a:pt x="268193" y="493856"/>
                  </a:lnTo>
                  <a:lnTo>
                    <a:pt x="274814" y="486841"/>
                  </a:lnTo>
                  <a:lnTo>
                    <a:pt x="282835" y="478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14263" y="5915238"/>
              <a:ext cx="146524" cy="162030"/>
            </a:xfrm>
            <a:custGeom>
              <a:avLst/>
              <a:gdLst/>
              <a:ahLst/>
              <a:cxnLst/>
              <a:rect l="0" t="0" r="0" b="0"/>
              <a:pathLst>
                <a:path w="146524" h="162030">
                  <a:moveTo>
                    <a:pt x="120885" y="21058"/>
                  </a:moveTo>
                  <a:lnTo>
                    <a:pt x="114884" y="15324"/>
                  </a:lnTo>
                  <a:lnTo>
                    <a:pt x="108039" y="11040"/>
                  </a:lnTo>
                  <a:lnTo>
                    <a:pt x="99651" y="7843"/>
                  </a:lnTo>
                  <a:lnTo>
                    <a:pt x="90024" y="5827"/>
                  </a:lnTo>
                  <a:lnTo>
                    <a:pt x="79709" y="5427"/>
                  </a:lnTo>
                  <a:lnTo>
                    <a:pt x="69106" y="6738"/>
                  </a:lnTo>
                  <a:lnTo>
                    <a:pt x="58581" y="9561"/>
                  </a:lnTo>
                  <a:lnTo>
                    <a:pt x="48529" y="13586"/>
                  </a:lnTo>
                  <a:lnTo>
                    <a:pt x="39115" y="18516"/>
                  </a:lnTo>
                  <a:lnTo>
                    <a:pt x="30474" y="24263"/>
                  </a:lnTo>
                  <a:lnTo>
                    <a:pt x="22810" y="30944"/>
                  </a:lnTo>
                  <a:lnTo>
                    <a:pt x="16137" y="38552"/>
                  </a:lnTo>
                  <a:lnTo>
                    <a:pt x="10485" y="47118"/>
                  </a:lnTo>
                  <a:lnTo>
                    <a:pt x="5979" y="56777"/>
                  </a:lnTo>
                  <a:lnTo>
                    <a:pt x="2584" y="67497"/>
                  </a:lnTo>
                  <a:lnTo>
                    <a:pt x="455" y="78950"/>
                  </a:lnTo>
                  <a:lnTo>
                    <a:pt x="0" y="90630"/>
                  </a:lnTo>
                  <a:lnTo>
                    <a:pt x="1288" y="102220"/>
                  </a:lnTo>
                  <a:lnTo>
                    <a:pt x="4101" y="113441"/>
                  </a:lnTo>
                  <a:lnTo>
                    <a:pt x="8123" y="123977"/>
                  </a:lnTo>
                  <a:lnTo>
                    <a:pt x="13058" y="133718"/>
                  </a:lnTo>
                  <a:lnTo>
                    <a:pt x="18979" y="142412"/>
                  </a:lnTo>
                  <a:lnTo>
                    <a:pt x="26309" y="149581"/>
                  </a:lnTo>
                  <a:lnTo>
                    <a:pt x="35162" y="155102"/>
                  </a:lnTo>
                  <a:lnTo>
                    <a:pt x="45208" y="158998"/>
                  </a:lnTo>
                  <a:lnTo>
                    <a:pt x="55868" y="161255"/>
                  </a:lnTo>
                  <a:lnTo>
                    <a:pt x="66737" y="162029"/>
                  </a:lnTo>
                  <a:lnTo>
                    <a:pt x="77458" y="161433"/>
                  </a:lnTo>
                  <a:lnTo>
                    <a:pt x="87650" y="159447"/>
                  </a:lnTo>
                  <a:lnTo>
                    <a:pt x="97167" y="156183"/>
                  </a:lnTo>
                  <a:lnTo>
                    <a:pt x="106048" y="151705"/>
                  </a:lnTo>
                  <a:lnTo>
                    <a:pt x="114406" y="145950"/>
                  </a:lnTo>
                  <a:lnTo>
                    <a:pt x="122358" y="139001"/>
                  </a:lnTo>
                  <a:lnTo>
                    <a:pt x="129684" y="130894"/>
                  </a:lnTo>
                  <a:lnTo>
                    <a:pt x="135853" y="121550"/>
                  </a:lnTo>
                  <a:lnTo>
                    <a:pt x="140665" y="111046"/>
                  </a:lnTo>
                  <a:lnTo>
                    <a:pt x="144065" y="99738"/>
                  </a:lnTo>
                  <a:lnTo>
                    <a:pt x="145981" y="88156"/>
                  </a:lnTo>
                  <a:lnTo>
                    <a:pt x="146523" y="76632"/>
                  </a:lnTo>
                  <a:lnTo>
                    <a:pt x="145770" y="65455"/>
                  </a:lnTo>
                  <a:lnTo>
                    <a:pt x="143677" y="54949"/>
                  </a:lnTo>
                  <a:lnTo>
                    <a:pt x="140351" y="45223"/>
                  </a:lnTo>
                  <a:lnTo>
                    <a:pt x="136123" y="36312"/>
                  </a:lnTo>
                  <a:lnTo>
                    <a:pt x="130946" y="27302"/>
                  </a:lnTo>
                  <a:lnTo>
                    <a:pt x="123251" y="16285"/>
                  </a:lnTo>
                  <a:lnTo>
                    <a:pt x="1103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098319" y="5861887"/>
              <a:ext cx="147400" cy="169166"/>
            </a:xfrm>
            <a:custGeom>
              <a:avLst/>
              <a:gdLst/>
              <a:ahLst/>
              <a:cxnLst/>
              <a:rect l="0" t="0" r="0" b="0"/>
              <a:pathLst>
                <a:path w="147400" h="169166">
                  <a:moveTo>
                    <a:pt x="0" y="95466"/>
                  </a:moveTo>
                  <a:lnTo>
                    <a:pt x="2934" y="107134"/>
                  </a:lnTo>
                  <a:lnTo>
                    <a:pt x="5716" y="117622"/>
                  </a:lnTo>
                  <a:lnTo>
                    <a:pt x="8616" y="127924"/>
                  </a:lnTo>
                  <a:lnTo>
                    <a:pt x="11656" y="138225"/>
                  </a:lnTo>
                  <a:lnTo>
                    <a:pt x="14821" y="148569"/>
                  </a:lnTo>
                  <a:lnTo>
                    <a:pt x="18060" y="158885"/>
                  </a:lnTo>
                  <a:lnTo>
                    <a:pt x="20475" y="166573"/>
                  </a:lnTo>
                  <a:lnTo>
                    <a:pt x="21007" y="168506"/>
                  </a:lnTo>
                  <a:lnTo>
                    <a:pt x="20057" y="165868"/>
                  </a:lnTo>
                  <a:lnTo>
                    <a:pt x="18159" y="160124"/>
                  </a:lnTo>
                  <a:lnTo>
                    <a:pt x="15670" y="152080"/>
                  </a:lnTo>
                  <a:lnTo>
                    <a:pt x="12818" y="142298"/>
                  </a:lnTo>
                  <a:lnTo>
                    <a:pt x="9903" y="131232"/>
                  </a:lnTo>
                  <a:lnTo>
                    <a:pt x="7316" y="119243"/>
                  </a:lnTo>
                  <a:lnTo>
                    <a:pt x="5244" y="106609"/>
                  </a:lnTo>
                  <a:lnTo>
                    <a:pt x="3851" y="93694"/>
                  </a:lnTo>
                  <a:lnTo>
                    <a:pt x="3364" y="80946"/>
                  </a:lnTo>
                  <a:lnTo>
                    <a:pt x="3820" y="68593"/>
                  </a:lnTo>
                  <a:lnTo>
                    <a:pt x="5261" y="56670"/>
                  </a:lnTo>
                  <a:lnTo>
                    <a:pt x="7824" y="45123"/>
                  </a:lnTo>
                  <a:lnTo>
                    <a:pt x="11482" y="33885"/>
                  </a:lnTo>
                  <a:lnTo>
                    <a:pt x="16395" y="23371"/>
                  </a:lnTo>
                  <a:lnTo>
                    <a:pt x="22974" y="14440"/>
                  </a:lnTo>
                  <a:lnTo>
                    <a:pt x="31282" y="7443"/>
                  </a:lnTo>
                  <a:lnTo>
                    <a:pt x="40775" y="2577"/>
                  </a:lnTo>
                  <a:lnTo>
                    <a:pt x="50524" y="126"/>
                  </a:lnTo>
                  <a:lnTo>
                    <a:pt x="59965" y="0"/>
                  </a:lnTo>
                  <a:lnTo>
                    <a:pt x="68911" y="1829"/>
                  </a:lnTo>
                  <a:lnTo>
                    <a:pt x="77372" y="5175"/>
                  </a:lnTo>
                  <a:lnTo>
                    <a:pt x="85426" y="9642"/>
                  </a:lnTo>
                  <a:lnTo>
                    <a:pt x="93003" y="15078"/>
                  </a:lnTo>
                  <a:lnTo>
                    <a:pt x="99881" y="21550"/>
                  </a:lnTo>
                  <a:lnTo>
                    <a:pt x="105994" y="29012"/>
                  </a:lnTo>
                  <a:lnTo>
                    <a:pt x="111424" y="37310"/>
                  </a:lnTo>
                  <a:lnTo>
                    <a:pt x="116306" y="46258"/>
                  </a:lnTo>
                  <a:lnTo>
                    <a:pt x="120772" y="55691"/>
                  </a:lnTo>
                  <a:lnTo>
                    <a:pt x="124772" y="65636"/>
                  </a:lnTo>
                  <a:lnTo>
                    <a:pt x="128087" y="76297"/>
                  </a:lnTo>
                  <a:lnTo>
                    <a:pt x="130655" y="87725"/>
                  </a:lnTo>
                  <a:lnTo>
                    <a:pt x="132720" y="99672"/>
                  </a:lnTo>
                  <a:lnTo>
                    <a:pt x="134721" y="111690"/>
                  </a:lnTo>
                  <a:lnTo>
                    <a:pt x="136917" y="123501"/>
                  </a:lnTo>
                  <a:lnTo>
                    <a:pt x="139234" y="134572"/>
                  </a:lnTo>
                  <a:lnTo>
                    <a:pt x="141580" y="145119"/>
                  </a:lnTo>
                  <a:lnTo>
                    <a:pt x="144165" y="156065"/>
                  </a:lnTo>
                  <a:lnTo>
                    <a:pt x="147399" y="169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305217" y="5855159"/>
              <a:ext cx="119126" cy="187376"/>
            </a:xfrm>
            <a:custGeom>
              <a:avLst/>
              <a:gdLst/>
              <a:ahLst/>
              <a:cxnLst/>
              <a:rect l="0" t="0" r="0" b="0"/>
              <a:pathLst>
                <a:path w="119126" h="187376">
                  <a:moveTo>
                    <a:pt x="108957" y="7437"/>
                  </a:moveTo>
                  <a:lnTo>
                    <a:pt x="100089" y="4570"/>
                  </a:lnTo>
                  <a:lnTo>
                    <a:pt x="91102" y="2428"/>
                  </a:lnTo>
                  <a:lnTo>
                    <a:pt x="81111" y="835"/>
                  </a:lnTo>
                  <a:lnTo>
                    <a:pt x="70304" y="0"/>
                  </a:lnTo>
                  <a:lnTo>
                    <a:pt x="59140" y="448"/>
                  </a:lnTo>
                  <a:lnTo>
                    <a:pt x="47940" y="2361"/>
                  </a:lnTo>
                  <a:lnTo>
                    <a:pt x="37000" y="5771"/>
                  </a:lnTo>
                  <a:lnTo>
                    <a:pt x="26664" y="10728"/>
                  </a:lnTo>
                  <a:lnTo>
                    <a:pt x="17070" y="17095"/>
                  </a:lnTo>
                  <a:lnTo>
                    <a:pt x="8817" y="24453"/>
                  </a:lnTo>
                  <a:lnTo>
                    <a:pt x="3009" y="32222"/>
                  </a:lnTo>
                  <a:lnTo>
                    <a:pt x="42" y="40025"/>
                  </a:lnTo>
                  <a:lnTo>
                    <a:pt x="0" y="47379"/>
                  </a:lnTo>
                  <a:lnTo>
                    <a:pt x="3004" y="53632"/>
                  </a:lnTo>
                  <a:lnTo>
                    <a:pt x="8799" y="58541"/>
                  </a:lnTo>
                  <a:lnTo>
                    <a:pt x="16721" y="62361"/>
                  </a:lnTo>
                  <a:lnTo>
                    <a:pt x="25923" y="65631"/>
                  </a:lnTo>
                  <a:lnTo>
                    <a:pt x="35804" y="68727"/>
                  </a:lnTo>
                  <a:lnTo>
                    <a:pt x="46025" y="71828"/>
                  </a:lnTo>
                  <a:lnTo>
                    <a:pt x="56412" y="74996"/>
                  </a:lnTo>
                  <a:lnTo>
                    <a:pt x="66868" y="78255"/>
                  </a:lnTo>
                  <a:lnTo>
                    <a:pt x="77024" y="81920"/>
                  </a:lnTo>
                  <a:lnTo>
                    <a:pt x="86246" y="86591"/>
                  </a:lnTo>
                  <a:lnTo>
                    <a:pt x="94265" y="92513"/>
                  </a:lnTo>
                  <a:lnTo>
                    <a:pt x="101143" y="99609"/>
                  </a:lnTo>
                  <a:lnTo>
                    <a:pt x="107079" y="107668"/>
                  </a:lnTo>
                  <a:lnTo>
                    <a:pt x="112283" y="116459"/>
                  </a:lnTo>
                  <a:lnTo>
                    <a:pt x="116457" y="125786"/>
                  </a:lnTo>
                  <a:lnTo>
                    <a:pt x="118833" y="135490"/>
                  </a:lnTo>
                  <a:lnTo>
                    <a:pt x="119125" y="145449"/>
                  </a:lnTo>
                  <a:lnTo>
                    <a:pt x="117185" y="155254"/>
                  </a:lnTo>
                  <a:lnTo>
                    <a:pt x="112759" y="164231"/>
                  </a:lnTo>
                  <a:lnTo>
                    <a:pt x="105968" y="172072"/>
                  </a:lnTo>
                  <a:lnTo>
                    <a:pt x="97357" y="178489"/>
                  </a:lnTo>
                  <a:lnTo>
                    <a:pt x="87684" y="183051"/>
                  </a:lnTo>
                  <a:lnTo>
                    <a:pt x="77492" y="185714"/>
                  </a:lnTo>
                  <a:lnTo>
                    <a:pt x="67334" y="186891"/>
                  </a:lnTo>
                  <a:lnTo>
                    <a:pt x="56765" y="187375"/>
                  </a:lnTo>
                  <a:lnTo>
                    <a:pt x="43746" y="187213"/>
                  </a:lnTo>
                  <a:lnTo>
                    <a:pt x="24729" y="186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511644" y="5599384"/>
              <a:ext cx="39402" cy="431669"/>
            </a:xfrm>
            <a:custGeom>
              <a:avLst/>
              <a:gdLst/>
              <a:ahLst/>
              <a:cxnLst/>
              <a:rect l="0" t="0" r="0" b="0"/>
              <a:pathLst>
                <a:path w="39402" h="431669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1" y="77046"/>
                  </a:lnTo>
                  <a:lnTo>
                    <a:pt x="1889" y="90362"/>
                  </a:lnTo>
                  <a:lnTo>
                    <a:pt x="3254" y="105034"/>
                  </a:lnTo>
                  <a:lnTo>
                    <a:pt x="4467" y="121672"/>
                  </a:lnTo>
                  <a:lnTo>
                    <a:pt x="5602" y="139762"/>
                  </a:lnTo>
                  <a:lnTo>
                    <a:pt x="6970" y="158069"/>
                  </a:lnTo>
                  <a:lnTo>
                    <a:pt x="8738" y="175837"/>
                  </a:lnTo>
                  <a:lnTo>
                    <a:pt x="10756" y="193158"/>
                  </a:lnTo>
                  <a:lnTo>
                    <a:pt x="12657" y="210680"/>
                  </a:lnTo>
                  <a:lnTo>
                    <a:pt x="14238" y="228783"/>
                  </a:lnTo>
                  <a:lnTo>
                    <a:pt x="15621" y="247058"/>
                  </a:lnTo>
                  <a:lnTo>
                    <a:pt x="17157" y="264508"/>
                  </a:lnTo>
                  <a:lnTo>
                    <a:pt x="19042" y="280631"/>
                  </a:lnTo>
                  <a:lnTo>
                    <a:pt x="21308" y="295730"/>
                  </a:lnTo>
                  <a:lnTo>
                    <a:pt x="23909" y="310625"/>
                  </a:lnTo>
                  <a:lnTo>
                    <a:pt x="26767" y="325827"/>
                  </a:lnTo>
                  <a:lnTo>
                    <a:pt x="29653" y="341343"/>
                  </a:lnTo>
                  <a:lnTo>
                    <a:pt x="32204" y="356853"/>
                  </a:lnTo>
                  <a:lnTo>
                    <a:pt x="34249" y="372129"/>
                  </a:lnTo>
                  <a:lnTo>
                    <a:pt x="35793" y="386506"/>
                  </a:lnTo>
                  <a:lnTo>
                    <a:pt x="37079" y="400240"/>
                  </a:lnTo>
                  <a:lnTo>
                    <a:pt x="38217" y="414530"/>
                  </a:lnTo>
                  <a:lnTo>
                    <a:pt x="3940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393117" y="5757311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219825" y="10461"/>
                  </a:lnTo>
                  <a:lnTo>
                    <a:pt x="208056" y="9821"/>
                  </a:lnTo>
                  <a:lnTo>
                    <a:pt x="195165" y="8530"/>
                  </a:lnTo>
                  <a:lnTo>
                    <a:pt x="181317" y="6843"/>
                  </a:lnTo>
                  <a:lnTo>
                    <a:pt x="166989" y="5175"/>
                  </a:lnTo>
                  <a:lnTo>
                    <a:pt x="152520" y="3761"/>
                  </a:lnTo>
                  <a:lnTo>
                    <a:pt x="138070" y="2663"/>
                  </a:lnTo>
                  <a:lnTo>
                    <a:pt x="123694" y="1852"/>
                  </a:lnTo>
                  <a:lnTo>
                    <a:pt x="109400" y="1273"/>
                  </a:lnTo>
                  <a:lnTo>
                    <a:pt x="95175" y="867"/>
                  </a:lnTo>
                  <a:lnTo>
                    <a:pt x="81005" y="588"/>
                  </a:lnTo>
                  <a:lnTo>
                    <a:pt x="66889" y="396"/>
                  </a:lnTo>
                  <a:lnTo>
                    <a:pt x="53228" y="267"/>
                  </a:lnTo>
                  <a:lnTo>
                    <a:pt x="39378" y="164"/>
                  </a:lnTo>
                  <a:lnTo>
                    <a:pt x="23001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605738" y="5869040"/>
              <a:ext cx="113764" cy="158726"/>
            </a:xfrm>
            <a:custGeom>
              <a:avLst/>
              <a:gdLst/>
              <a:ahLst/>
              <a:cxnLst/>
              <a:rect l="0" t="0" r="0" b="0"/>
              <a:pathLst>
                <a:path w="113764" h="158726">
                  <a:moveTo>
                    <a:pt x="82177" y="77784"/>
                  </a:moveTo>
                  <a:lnTo>
                    <a:pt x="82043" y="66116"/>
                  </a:lnTo>
                  <a:lnTo>
                    <a:pt x="80763" y="55627"/>
                  </a:lnTo>
                  <a:lnTo>
                    <a:pt x="78170" y="45330"/>
                  </a:lnTo>
                  <a:lnTo>
                    <a:pt x="74450" y="35201"/>
                  </a:lnTo>
                  <a:lnTo>
                    <a:pt x="69817" y="25506"/>
                  </a:lnTo>
                  <a:lnTo>
                    <a:pt x="64480" y="16388"/>
                  </a:lnTo>
                  <a:lnTo>
                    <a:pt x="58460" y="8476"/>
                  </a:lnTo>
                  <a:lnTo>
                    <a:pt x="51597" y="2908"/>
                  </a:lnTo>
                  <a:lnTo>
                    <a:pt x="43882" y="102"/>
                  </a:lnTo>
                  <a:lnTo>
                    <a:pt x="35754" y="0"/>
                  </a:lnTo>
                  <a:lnTo>
                    <a:pt x="27986" y="2433"/>
                  </a:lnTo>
                  <a:lnTo>
                    <a:pt x="20990" y="7036"/>
                  </a:lnTo>
                  <a:lnTo>
                    <a:pt x="14989" y="13513"/>
                  </a:lnTo>
                  <a:lnTo>
                    <a:pt x="10183" y="21738"/>
                  </a:lnTo>
                  <a:lnTo>
                    <a:pt x="6546" y="31485"/>
                  </a:lnTo>
                  <a:lnTo>
                    <a:pt x="3899" y="42450"/>
                  </a:lnTo>
                  <a:lnTo>
                    <a:pt x="2024" y="54332"/>
                  </a:lnTo>
                  <a:lnTo>
                    <a:pt x="724" y="66875"/>
                  </a:lnTo>
                  <a:lnTo>
                    <a:pt x="0" y="79722"/>
                  </a:lnTo>
                  <a:lnTo>
                    <a:pt x="37" y="92419"/>
                  </a:lnTo>
                  <a:lnTo>
                    <a:pt x="880" y="104731"/>
                  </a:lnTo>
                  <a:lnTo>
                    <a:pt x="2599" y="116456"/>
                  </a:lnTo>
                  <a:lnTo>
                    <a:pt x="5356" y="127338"/>
                  </a:lnTo>
                  <a:lnTo>
                    <a:pt x="9144" y="137311"/>
                  </a:lnTo>
                  <a:lnTo>
                    <a:pt x="13976" y="145992"/>
                  </a:lnTo>
                  <a:lnTo>
                    <a:pt x="19969" y="152619"/>
                  </a:lnTo>
                  <a:lnTo>
                    <a:pt x="27066" y="156951"/>
                  </a:lnTo>
                  <a:lnTo>
                    <a:pt x="34762" y="158725"/>
                  </a:lnTo>
                  <a:lnTo>
                    <a:pt x="42233" y="157421"/>
                  </a:lnTo>
                  <a:lnTo>
                    <a:pt x="49026" y="153059"/>
                  </a:lnTo>
                  <a:lnTo>
                    <a:pt x="54890" y="146081"/>
                  </a:lnTo>
                  <a:lnTo>
                    <a:pt x="59603" y="137055"/>
                  </a:lnTo>
                  <a:lnTo>
                    <a:pt x="63178" y="126509"/>
                  </a:lnTo>
                  <a:lnTo>
                    <a:pt x="65783" y="114874"/>
                  </a:lnTo>
                  <a:lnTo>
                    <a:pt x="67630" y="102475"/>
                  </a:lnTo>
                  <a:lnTo>
                    <a:pt x="68939" y="89614"/>
                  </a:lnTo>
                  <a:lnTo>
                    <a:pt x="70671" y="78801"/>
                  </a:lnTo>
                  <a:lnTo>
                    <a:pt x="73508" y="73782"/>
                  </a:lnTo>
                  <a:lnTo>
                    <a:pt x="76647" y="74747"/>
                  </a:lnTo>
                  <a:lnTo>
                    <a:pt x="79830" y="80160"/>
                  </a:lnTo>
                  <a:lnTo>
                    <a:pt x="83217" y="88225"/>
                  </a:lnTo>
                  <a:lnTo>
                    <a:pt x="87135" y="97287"/>
                  </a:lnTo>
                  <a:lnTo>
                    <a:pt x="91705" y="106402"/>
                  </a:lnTo>
                  <a:lnTo>
                    <a:pt x="96580" y="115086"/>
                  </a:lnTo>
                  <a:lnTo>
                    <a:pt x="101521" y="124010"/>
                  </a:lnTo>
                  <a:lnTo>
                    <a:pt x="106964" y="135061"/>
                  </a:lnTo>
                  <a:lnTo>
                    <a:pt x="113763" y="151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751086" y="5876750"/>
              <a:ext cx="126343" cy="154303"/>
            </a:xfrm>
            <a:custGeom>
              <a:avLst/>
              <a:gdLst/>
              <a:ahLst/>
              <a:cxnLst/>
              <a:rect l="0" t="0" r="0" b="0"/>
              <a:pathLst>
                <a:path w="126343" h="154303">
                  <a:moveTo>
                    <a:pt x="0" y="17432"/>
                  </a:moveTo>
                  <a:lnTo>
                    <a:pt x="67" y="29099"/>
                  </a:lnTo>
                  <a:lnTo>
                    <a:pt x="707" y="39588"/>
                  </a:lnTo>
                  <a:lnTo>
                    <a:pt x="2004" y="49895"/>
                  </a:lnTo>
                  <a:lnTo>
                    <a:pt x="3863" y="60369"/>
                  </a:lnTo>
                  <a:lnTo>
                    <a:pt x="6180" y="71360"/>
                  </a:lnTo>
                  <a:lnTo>
                    <a:pt x="8846" y="82999"/>
                  </a:lnTo>
                  <a:lnTo>
                    <a:pt x="11770" y="95080"/>
                  </a:lnTo>
                  <a:lnTo>
                    <a:pt x="14877" y="107186"/>
                  </a:lnTo>
                  <a:lnTo>
                    <a:pt x="18088" y="118998"/>
                  </a:lnTo>
                  <a:lnTo>
                    <a:pt x="20489" y="127947"/>
                  </a:lnTo>
                  <a:lnTo>
                    <a:pt x="21014" y="130926"/>
                  </a:lnTo>
                  <a:lnTo>
                    <a:pt x="20065" y="128975"/>
                  </a:lnTo>
                  <a:lnTo>
                    <a:pt x="18337" y="123466"/>
                  </a:lnTo>
                  <a:lnTo>
                    <a:pt x="16496" y="115006"/>
                  </a:lnTo>
                  <a:lnTo>
                    <a:pt x="14893" y="104108"/>
                  </a:lnTo>
                  <a:lnTo>
                    <a:pt x="13630" y="91466"/>
                  </a:lnTo>
                  <a:lnTo>
                    <a:pt x="12691" y="77874"/>
                  </a:lnTo>
                  <a:lnTo>
                    <a:pt x="12027" y="63870"/>
                  </a:lnTo>
                  <a:lnTo>
                    <a:pt x="11899" y="50052"/>
                  </a:lnTo>
                  <a:lnTo>
                    <a:pt x="12869" y="37155"/>
                  </a:lnTo>
                  <a:lnTo>
                    <a:pt x="15156" y="25497"/>
                  </a:lnTo>
                  <a:lnTo>
                    <a:pt x="18827" y="15518"/>
                  </a:lnTo>
                  <a:lnTo>
                    <a:pt x="23966" y="7936"/>
                  </a:lnTo>
                  <a:lnTo>
                    <a:pt x="30457" y="2914"/>
                  </a:lnTo>
                  <a:lnTo>
                    <a:pt x="37900" y="321"/>
                  </a:lnTo>
                  <a:lnTo>
                    <a:pt x="45726" y="0"/>
                  </a:lnTo>
                  <a:lnTo>
                    <a:pt x="53577" y="1632"/>
                  </a:lnTo>
                  <a:lnTo>
                    <a:pt x="61302" y="4807"/>
                  </a:lnTo>
                  <a:lnTo>
                    <a:pt x="68868" y="9139"/>
                  </a:lnTo>
                  <a:lnTo>
                    <a:pt x="76286" y="14312"/>
                  </a:lnTo>
                  <a:lnTo>
                    <a:pt x="83420" y="20410"/>
                  </a:lnTo>
                  <a:lnTo>
                    <a:pt x="89992" y="27865"/>
                  </a:lnTo>
                  <a:lnTo>
                    <a:pt x="95892" y="36811"/>
                  </a:lnTo>
                  <a:lnTo>
                    <a:pt x="101007" y="47090"/>
                  </a:lnTo>
                  <a:lnTo>
                    <a:pt x="105146" y="58440"/>
                  </a:lnTo>
                  <a:lnTo>
                    <a:pt x="108303" y="70590"/>
                  </a:lnTo>
                  <a:lnTo>
                    <a:pt x="110780" y="83155"/>
                  </a:lnTo>
                  <a:lnTo>
                    <a:pt x="113066" y="95656"/>
                  </a:lnTo>
                  <a:lnTo>
                    <a:pt x="115457" y="107824"/>
                  </a:lnTo>
                  <a:lnTo>
                    <a:pt x="117906" y="119150"/>
                  </a:lnTo>
                  <a:lnTo>
                    <a:pt x="120355" y="129903"/>
                  </a:lnTo>
                  <a:lnTo>
                    <a:pt x="123026" y="141026"/>
                  </a:lnTo>
                  <a:lnTo>
                    <a:pt x="126342" y="154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935991" y="5630969"/>
              <a:ext cx="36195" cy="379027"/>
            </a:xfrm>
            <a:custGeom>
              <a:avLst/>
              <a:gdLst/>
              <a:ahLst/>
              <a:cxnLst/>
              <a:rect l="0" t="0" r="0" b="0"/>
              <a:pathLst>
                <a:path w="36195" h="379027">
                  <a:moveTo>
                    <a:pt x="4608" y="0"/>
                  </a:moveTo>
                  <a:lnTo>
                    <a:pt x="1808" y="14736"/>
                  </a:lnTo>
                  <a:lnTo>
                    <a:pt x="307" y="29288"/>
                  </a:lnTo>
                  <a:lnTo>
                    <a:pt x="0" y="45082"/>
                  </a:lnTo>
                  <a:lnTo>
                    <a:pt x="679" y="62143"/>
                  </a:lnTo>
                  <a:lnTo>
                    <a:pt x="2147" y="80284"/>
                  </a:lnTo>
                  <a:lnTo>
                    <a:pt x="4212" y="99271"/>
                  </a:lnTo>
                  <a:lnTo>
                    <a:pt x="6548" y="118885"/>
                  </a:lnTo>
                  <a:lnTo>
                    <a:pt x="8723" y="138948"/>
                  </a:lnTo>
                  <a:lnTo>
                    <a:pt x="10516" y="159314"/>
                  </a:lnTo>
                  <a:lnTo>
                    <a:pt x="12056" y="179393"/>
                  </a:lnTo>
                  <a:lnTo>
                    <a:pt x="13704" y="198194"/>
                  </a:lnTo>
                  <a:lnTo>
                    <a:pt x="15663" y="215292"/>
                  </a:lnTo>
                  <a:lnTo>
                    <a:pt x="17811" y="231079"/>
                  </a:lnTo>
                  <a:lnTo>
                    <a:pt x="19800" y="246450"/>
                  </a:lnTo>
                  <a:lnTo>
                    <a:pt x="21439" y="261978"/>
                  </a:lnTo>
                  <a:lnTo>
                    <a:pt x="22863" y="277716"/>
                  </a:lnTo>
                  <a:lnTo>
                    <a:pt x="24425" y="293376"/>
                  </a:lnTo>
                  <a:lnTo>
                    <a:pt x="26323" y="308757"/>
                  </a:lnTo>
                  <a:lnTo>
                    <a:pt x="28438" y="323405"/>
                  </a:lnTo>
                  <a:lnTo>
                    <a:pt x="30626" y="338092"/>
                  </a:lnTo>
                  <a:lnTo>
                    <a:pt x="33083" y="355225"/>
                  </a:lnTo>
                  <a:lnTo>
                    <a:pt x="3619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856371" y="580995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6193" y="0"/>
                  </a:lnTo>
                  <a:lnTo>
                    <a:pt x="135064" y="0"/>
                  </a:lnTo>
                  <a:lnTo>
                    <a:pt x="123465" y="0"/>
                  </a:lnTo>
                  <a:lnTo>
                    <a:pt x="111304" y="0"/>
                  </a:lnTo>
                  <a:lnTo>
                    <a:pt x="98644" y="0"/>
                  </a:lnTo>
                  <a:lnTo>
                    <a:pt x="85593" y="5"/>
                  </a:lnTo>
                  <a:lnTo>
                    <a:pt x="72413" y="178"/>
                  </a:lnTo>
                  <a:lnTo>
                    <a:pt x="59497" y="826"/>
                  </a:lnTo>
                  <a:lnTo>
                    <a:pt x="47048" y="2075"/>
                  </a:lnTo>
                  <a:lnTo>
                    <a:pt x="35534" y="3735"/>
                  </a:lnTo>
                  <a:lnTo>
                    <a:pt x="24633" y="5562"/>
                  </a:lnTo>
                  <a:lnTo>
                    <a:pt x="1339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077470" y="5662555"/>
              <a:ext cx="42114" cy="379026"/>
            </a:xfrm>
            <a:custGeom>
              <a:avLst/>
              <a:gdLst/>
              <a:ahLst/>
              <a:cxnLst/>
              <a:rect l="0" t="0" r="0" b="0"/>
              <a:pathLst>
                <a:path w="42114" h="37902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33"/>
                  </a:lnTo>
                  <a:lnTo>
                    <a:pt x="3727" y="89830"/>
                  </a:lnTo>
                  <a:lnTo>
                    <a:pt x="5375" y="102558"/>
                  </a:lnTo>
                  <a:lnTo>
                    <a:pt x="6782" y="115445"/>
                  </a:lnTo>
                  <a:lnTo>
                    <a:pt x="8048" y="128403"/>
                  </a:lnTo>
                  <a:lnTo>
                    <a:pt x="9504" y="141117"/>
                  </a:lnTo>
                  <a:lnTo>
                    <a:pt x="11336" y="153434"/>
                  </a:lnTo>
                  <a:lnTo>
                    <a:pt x="13566" y="165996"/>
                  </a:lnTo>
                  <a:lnTo>
                    <a:pt x="16142" y="180094"/>
                  </a:lnTo>
                  <a:lnTo>
                    <a:pt x="18989" y="196318"/>
                  </a:lnTo>
                  <a:lnTo>
                    <a:pt x="22037" y="214283"/>
                  </a:lnTo>
                  <a:lnTo>
                    <a:pt x="25229" y="233032"/>
                  </a:lnTo>
                  <a:lnTo>
                    <a:pt x="28518" y="251899"/>
                  </a:lnTo>
                  <a:lnTo>
                    <a:pt x="31708" y="270430"/>
                  </a:lnTo>
                  <a:lnTo>
                    <a:pt x="34470" y="288238"/>
                  </a:lnTo>
                  <a:lnTo>
                    <a:pt x="36660" y="305193"/>
                  </a:lnTo>
                  <a:lnTo>
                    <a:pt x="38302" y="320962"/>
                  </a:lnTo>
                  <a:lnTo>
                    <a:pt x="39666" y="336554"/>
                  </a:lnTo>
                  <a:lnTo>
                    <a:pt x="40868" y="354455"/>
                  </a:lnTo>
                  <a:lnTo>
                    <a:pt x="42113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161698" y="5915238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3001" y="8802"/>
                  </a:lnTo>
                  <a:lnTo>
                    <a:pt x="6423" y="17149"/>
                  </a:lnTo>
                  <a:lnTo>
                    <a:pt x="10614" y="25838"/>
                  </a:lnTo>
                  <a:lnTo>
                    <a:pt x="15390" y="34676"/>
                  </a:lnTo>
                  <a:lnTo>
                    <a:pt x="20971" y="44064"/>
                  </a:lnTo>
                  <a:lnTo>
                    <a:pt x="28966" y="55949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172226" y="5831011"/>
              <a:ext cx="105286" cy="484311"/>
            </a:xfrm>
            <a:custGeom>
              <a:avLst/>
              <a:gdLst/>
              <a:ahLst/>
              <a:cxnLst/>
              <a:rect l="0" t="0" r="0" b="0"/>
              <a:pathLst>
                <a:path w="105286" h="484311">
                  <a:moveTo>
                    <a:pt x="105285" y="0"/>
                  </a:moveTo>
                  <a:lnTo>
                    <a:pt x="99484" y="8868"/>
                  </a:lnTo>
                  <a:lnTo>
                    <a:pt x="94560" y="17855"/>
                  </a:lnTo>
                  <a:lnTo>
                    <a:pt x="90057" y="27846"/>
                  </a:lnTo>
                  <a:lnTo>
                    <a:pt x="85837" y="38653"/>
                  </a:lnTo>
                  <a:lnTo>
                    <a:pt x="81824" y="49816"/>
                  </a:lnTo>
                  <a:lnTo>
                    <a:pt x="77962" y="61021"/>
                  </a:lnTo>
                  <a:lnTo>
                    <a:pt x="74209" y="72133"/>
                  </a:lnTo>
                  <a:lnTo>
                    <a:pt x="70534" y="83118"/>
                  </a:lnTo>
                  <a:lnTo>
                    <a:pt x="66916" y="93988"/>
                  </a:lnTo>
                  <a:lnTo>
                    <a:pt x="63503" y="104931"/>
                  </a:lnTo>
                  <a:lnTo>
                    <a:pt x="60591" y="116277"/>
                  </a:lnTo>
                  <a:lnTo>
                    <a:pt x="58295" y="128170"/>
                  </a:lnTo>
                  <a:lnTo>
                    <a:pt x="56416" y="140432"/>
                  </a:lnTo>
                  <a:lnTo>
                    <a:pt x="54539" y="152662"/>
                  </a:lnTo>
                  <a:lnTo>
                    <a:pt x="52422" y="164635"/>
                  </a:lnTo>
                  <a:lnTo>
                    <a:pt x="49999" y="176454"/>
                  </a:lnTo>
                  <a:lnTo>
                    <a:pt x="47292" y="188456"/>
                  </a:lnTo>
                  <a:lnTo>
                    <a:pt x="44358" y="200826"/>
                  </a:lnTo>
                  <a:lnTo>
                    <a:pt x="41251" y="213592"/>
                  </a:lnTo>
                  <a:lnTo>
                    <a:pt x="38020" y="226702"/>
                  </a:lnTo>
                  <a:lnTo>
                    <a:pt x="34705" y="240080"/>
                  </a:lnTo>
                  <a:lnTo>
                    <a:pt x="31498" y="253659"/>
                  </a:lnTo>
                  <a:lnTo>
                    <a:pt x="28724" y="267381"/>
                  </a:lnTo>
                  <a:lnTo>
                    <a:pt x="26522" y="281208"/>
                  </a:lnTo>
                  <a:lnTo>
                    <a:pt x="24704" y="295274"/>
                  </a:lnTo>
                  <a:lnTo>
                    <a:pt x="22869" y="309862"/>
                  </a:lnTo>
                  <a:lnTo>
                    <a:pt x="20780" y="325083"/>
                  </a:lnTo>
                  <a:lnTo>
                    <a:pt x="18375" y="340729"/>
                  </a:lnTo>
                  <a:lnTo>
                    <a:pt x="15682" y="356384"/>
                  </a:lnTo>
                  <a:lnTo>
                    <a:pt x="12760" y="371810"/>
                  </a:lnTo>
                  <a:lnTo>
                    <a:pt x="9832" y="387101"/>
                  </a:lnTo>
                  <a:lnTo>
                    <a:pt x="7253" y="402586"/>
                  </a:lnTo>
                  <a:lnTo>
                    <a:pt x="5189" y="418427"/>
                  </a:lnTo>
                  <a:lnTo>
                    <a:pt x="3633" y="433885"/>
                  </a:lnTo>
                  <a:lnTo>
                    <a:pt x="2337" y="448932"/>
                  </a:lnTo>
                  <a:lnTo>
                    <a:pt x="1191" y="464893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520742" y="5830153"/>
              <a:ext cx="173484" cy="432102"/>
            </a:xfrm>
            <a:custGeom>
              <a:avLst/>
              <a:gdLst/>
              <a:ahLst/>
              <a:cxnLst/>
              <a:rect l="0" t="0" r="0" b="0"/>
              <a:pathLst>
                <a:path w="173484" h="432102">
                  <a:moveTo>
                    <a:pt x="30510" y="148256"/>
                  </a:moveTo>
                  <a:lnTo>
                    <a:pt x="30510" y="162859"/>
                  </a:lnTo>
                  <a:lnTo>
                    <a:pt x="30510" y="176130"/>
                  </a:lnTo>
                  <a:lnTo>
                    <a:pt x="30510" y="189336"/>
                  </a:lnTo>
                  <a:lnTo>
                    <a:pt x="30510" y="202850"/>
                  </a:lnTo>
                  <a:lnTo>
                    <a:pt x="30510" y="217007"/>
                  </a:lnTo>
                  <a:lnTo>
                    <a:pt x="30510" y="231914"/>
                  </a:lnTo>
                  <a:lnTo>
                    <a:pt x="30510" y="247506"/>
                  </a:lnTo>
                  <a:lnTo>
                    <a:pt x="30510" y="263651"/>
                  </a:lnTo>
                  <a:lnTo>
                    <a:pt x="30510" y="280211"/>
                  </a:lnTo>
                  <a:lnTo>
                    <a:pt x="30510" y="296906"/>
                  </a:lnTo>
                  <a:lnTo>
                    <a:pt x="30510" y="313341"/>
                  </a:lnTo>
                  <a:lnTo>
                    <a:pt x="30510" y="329320"/>
                  </a:lnTo>
                  <a:lnTo>
                    <a:pt x="30510" y="344829"/>
                  </a:lnTo>
                  <a:lnTo>
                    <a:pt x="30510" y="359936"/>
                  </a:lnTo>
                  <a:lnTo>
                    <a:pt x="30510" y="374731"/>
                  </a:lnTo>
                  <a:lnTo>
                    <a:pt x="30510" y="389295"/>
                  </a:lnTo>
                  <a:lnTo>
                    <a:pt x="30510" y="403695"/>
                  </a:lnTo>
                  <a:lnTo>
                    <a:pt x="30477" y="417886"/>
                  </a:lnTo>
                  <a:lnTo>
                    <a:pt x="29278" y="428630"/>
                  </a:lnTo>
                  <a:lnTo>
                    <a:pt x="26225" y="432101"/>
                  </a:lnTo>
                  <a:lnTo>
                    <a:pt x="22749" y="429996"/>
                  </a:lnTo>
                  <a:lnTo>
                    <a:pt x="19483" y="424312"/>
                  </a:lnTo>
                  <a:lnTo>
                    <a:pt x="16745" y="416152"/>
                  </a:lnTo>
                  <a:lnTo>
                    <a:pt x="14619" y="406212"/>
                  </a:lnTo>
                  <a:lnTo>
                    <a:pt x="13048" y="395000"/>
                  </a:lnTo>
                  <a:lnTo>
                    <a:pt x="11925" y="382895"/>
                  </a:lnTo>
                  <a:lnTo>
                    <a:pt x="11133" y="370165"/>
                  </a:lnTo>
                  <a:lnTo>
                    <a:pt x="10417" y="356841"/>
                  </a:lnTo>
                  <a:lnTo>
                    <a:pt x="9397" y="342751"/>
                  </a:lnTo>
                  <a:lnTo>
                    <a:pt x="7896" y="327866"/>
                  </a:lnTo>
                  <a:lnTo>
                    <a:pt x="6073" y="312443"/>
                  </a:lnTo>
                  <a:lnTo>
                    <a:pt x="4311" y="296937"/>
                  </a:lnTo>
                  <a:lnTo>
                    <a:pt x="2831" y="281617"/>
                  </a:lnTo>
                  <a:lnTo>
                    <a:pt x="1686" y="266566"/>
                  </a:lnTo>
                  <a:lnTo>
                    <a:pt x="844" y="251774"/>
                  </a:lnTo>
                  <a:lnTo>
                    <a:pt x="247" y="237194"/>
                  </a:lnTo>
                  <a:lnTo>
                    <a:pt x="0" y="222775"/>
                  </a:lnTo>
                  <a:lnTo>
                    <a:pt x="358" y="208473"/>
                  </a:lnTo>
                  <a:lnTo>
                    <a:pt x="1413" y="194250"/>
                  </a:lnTo>
                  <a:lnTo>
                    <a:pt x="3104" y="179916"/>
                  </a:lnTo>
                  <a:lnTo>
                    <a:pt x="5310" y="165147"/>
                  </a:lnTo>
                  <a:lnTo>
                    <a:pt x="7905" y="149809"/>
                  </a:lnTo>
                  <a:lnTo>
                    <a:pt x="10782" y="134254"/>
                  </a:lnTo>
                  <a:lnTo>
                    <a:pt x="13859" y="119191"/>
                  </a:lnTo>
                  <a:lnTo>
                    <a:pt x="17075" y="104987"/>
                  </a:lnTo>
                  <a:lnTo>
                    <a:pt x="20386" y="91670"/>
                  </a:lnTo>
                  <a:lnTo>
                    <a:pt x="23762" y="79113"/>
                  </a:lnTo>
                  <a:lnTo>
                    <a:pt x="27187" y="67153"/>
                  </a:lnTo>
                  <a:lnTo>
                    <a:pt x="30809" y="55798"/>
                  </a:lnTo>
                  <a:lnTo>
                    <a:pt x="34926" y="45231"/>
                  </a:lnTo>
                  <a:lnTo>
                    <a:pt x="39667" y="35492"/>
                  </a:lnTo>
                  <a:lnTo>
                    <a:pt x="45156" y="26644"/>
                  </a:lnTo>
                  <a:lnTo>
                    <a:pt x="51599" y="18847"/>
                  </a:lnTo>
                  <a:lnTo>
                    <a:pt x="59009" y="12094"/>
                  </a:lnTo>
                  <a:lnTo>
                    <a:pt x="67257" y="6558"/>
                  </a:lnTo>
                  <a:lnTo>
                    <a:pt x="76164" y="2663"/>
                  </a:lnTo>
                  <a:lnTo>
                    <a:pt x="85557" y="492"/>
                  </a:lnTo>
                  <a:lnTo>
                    <a:pt x="95134" y="0"/>
                  </a:lnTo>
                  <a:lnTo>
                    <a:pt x="104482" y="1182"/>
                  </a:lnTo>
                  <a:lnTo>
                    <a:pt x="113397" y="3870"/>
                  </a:lnTo>
                  <a:lnTo>
                    <a:pt x="121857" y="7944"/>
                  </a:lnTo>
                  <a:lnTo>
                    <a:pt x="129925" y="13420"/>
                  </a:lnTo>
                  <a:lnTo>
                    <a:pt x="137683" y="20174"/>
                  </a:lnTo>
                  <a:lnTo>
                    <a:pt x="145047" y="27979"/>
                  </a:lnTo>
                  <a:lnTo>
                    <a:pt x="151773" y="36588"/>
                  </a:lnTo>
                  <a:lnTo>
                    <a:pt x="157777" y="45789"/>
                  </a:lnTo>
                  <a:lnTo>
                    <a:pt x="162962" y="55578"/>
                  </a:lnTo>
                  <a:lnTo>
                    <a:pt x="167147" y="66133"/>
                  </a:lnTo>
                  <a:lnTo>
                    <a:pt x="170327" y="77495"/>
                  </a:lnTo>
                  <a:lnTo>
                    <a:pt x="172479" y="89565"/>
                  </a:lnTo>
                  <a:lnTo>
                    <a:pt x="173483" y="102200"/>
                  </a:lnTo>
                  <a:lnTo>
                    <a:pt x="173371" y="115248"/>
                  </a:lnTo>
                  <a:lnTo>
                    <a:pt x="171993" y="128264"/>
                  </a:lnTo>
                  <a:lnTo>
                    <a:pt x="168940" y="140543"/>
                  </a:lnTo>
                  <a:lnTo>
                    <a:pt x="164144" y="151756"/>
                  </a:lnTo>
                  <a:lnTo>
                    <a:pt x="157822" y="161758"/>
                  </a:lnTo>
                  <a:lnTo>
                    <a:pt x="150290" y="170413"/>
                  </a:lnTo>
                  <a:lnTo>
                    <a:pt x="141860" y="177790"/>
                  </a:lnTo>
                  <a:lnTo>
                    <a:pt x="132856" y="184148"/>
                  </a:lnTo>
                  <a:lnTo>
                    <a:pt x="122523" y="190563"/>
                  </a:lnTo>
                  <a:lnTo>
                    <a:pt x="107723" y="198718"/>
                  </a:lnTo>
                  <a:lnTo>
                    <a:pt x="83152" y="211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796121" y="5609912"/>
              <a:ext cx="7816" cy="389556"/>
            </a:xfrm>
            <a:custGeom>
              <a:avLst/>
              <a:gdLst/>
              <a:ahLst/>
              <a:cxnLst/>
              <a:rect l="0" t="0" r="0" b="0"/>
              <a:pathLst>
                <a:path w="7816" h="389556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89" y="72667"/>
                  </a:lnTo>
                  <a:lnTo>
                    <a:pt x="3253" y="85596"/>
                  </a:lnTo>
                  <a:lnTo>
                    <a:pt x="4463" y="100222"/>
                  </a:lnTo>
                  <a:lnTo>
                    <a:pt x="5424" y="116468"/>
                  </a:lnTo>
                  <a:lnTo>
                    <a:pt x="6144" y="134055"/>
                  </a:lnTo>
                  <a:lnTo>
                    <a:pt x="6663" y="152664"/>
                  </a:lnTo>
                  <a:lnTo>
                    <a:pt x="7029" y="171854"/>
                  </a:lnTo>
                  <a:lnTo>
                    <a:pt x="7281" y="191102"/>
                  </a:lnTo>
                  <a:lnTo>
                    <a:pt x="7450" y="210116"/>
                  </a:lnTo>
                  <a:lnTo>
                    <a:pt x="7395" y="228813"/>
                  </a:lnTo>
                  <a:lnTo>
                    <a:pt x="6827" y="247214"/>
                  </a:lnTo>
                  <a:lnTo>
                    <a:pt x="5636" y="265369"/>
                  </a:lnTo>
                  <a:lnTo>
                    <a:pt x="4193" y="283172"/>
                  </a:lnTo>
                  <a:lnTo>
                    <a:pt x="3217" y="300368"/>
                  </a:lnTo>
                  <a:lnTo>
                    <a:pt x="3079" y="316851"/>
                  </a:lnTo>
                  <a:lnTo>
                    <a:pt x="3655" y="332274"/>
                  </a:lnTo>
                  <a:lnTo>
                    <a:pt x="4563" y="347582"/>
                  </a:lnTo>
                  <a:lnTo>
                    <a:pt x="5885" y="365236"/>
                  </a:lnTo>
                  <a:lnTo>
                    <a:pt x="781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893231" y="5862656"/>
              <a:ext cx="163390" cy="173533"/>
            </a:xfrm>
            <a:custGeom>
              <a:avLst/>
              <a:gdLst/>
              <a:ahLst/>
              <a:cxnLst/>
              <a:rect l="0" t="0" r="0" b="0"/>
              <a:pathLst>
                <a:path w="163390" h="173533">
                  <a:moveTo>
                    <a:pt x="110746" y="73640"/>
                  </a:moveTo>
                  <a:lnTo>
                    <a:pt x="110680" y="61971"/>
                  </a:lnTo>
                  <a:lnTo>
                    <a:pt x="110039" y="51483"/>
                  </a:lnTo>
                  <a:lnTo>
                    <a:pt x="108734" y="41191"/>
                  </a:lnTo>
                  <a:lnTo>
                    <a:pt x="106528" y="31235"/>
                  </a:lnTo>
                  <a:lnTo>
                    <a:pt x="102915" y="22188"/>
                  </a:lnTo>
                  <a:lnTo>
                    <a:pt x="97742" y="14314"/>
                  </a:lnTo>
                  <a:lnTo>
                    <a:pt x="91167" y="7882"/>
                  </a:lnTo>
                  <a:lnTo>
                    <a:pt x="83467" y="3313"/>
                  </a:lnTo>
                  <a:lnTo>
                    <a:pt x="74928" y="661"/>
                  </a:lnTo>
                  <a:lnTo>
                    <a:pt x="66114" y="0"/>
                  </a:lnTo>
                  <a:lnTo>
                    <a:pt x="57817" y="1593"/>
                  </a:lnTo>
                  <a:lnTo>
                    <a:pt x="50425" y="5371"/>
                  </a:lnTo>
                  <a:lnTo>
                    <a:pt x="43804" y="11160"/>
                  </a:lnTo>
                  <a:lnTo>
                    <a:pt x="37509" y="18857"/>
                  </a:lnTo>
                  <a:lnTo>
                    <a:pt x="31238" y="28212"/>
                  </a:lnTo>
                  <a:lnTo>
                    <a:pt x="25023" y="38728"/>
                  </a:lnTo>
                  <a:lnTo>
                    <a:pt x="19142" y="49771"/>
                  </a:lnTo>
                  <a:lnTo>
                    <a:pt x="13742" y="60938"/>
                  </a:lnTo>
                  <a:lnTo>
                    <a:pt x="8979" y="72214"/>
                  </a:lnTo>
                  <a:lnTo>
                    <a:pt x="5085" y="83850"/>
                  </a:lnTo>
                  <a:lnTo>
                    <a:pt x="2108" y="95971"/>
                  </a:lnTo>
                  <a:lnTo>
                    <a:pt x="264" y="108401"/>
                  </a:lnTo>
                  <a:lnTo>
                    <a:pt x="0" y="120752"/>
                  </a:lnTo>
                  <a:lnTo>
                    <a:pt x="1420" y="132795"/>
                  </a:lnTo>
                  <a:lnTo>
                    <a:pt x="4493" y="144154"/>
                  </a:lnTo>
                  <a:lnTo>
                    <a:pt x="9222" y="154250"/>
                  </a:lnTo>
                  <a:lnTo>
                    <a:pt x="15435" y="162870"/>
                  </a:lnTo>
                  <a:lnTo>
                    <a:pt x="22689" y="169487"/>
                  </a:lnTo>
                  <a:lnTo>
                    <a:pt x="30388" y="173126"/>
                  </a:lnTo>
                  <a:lnTo>
                    <a:pt x="38149" y="173532"/>
                  </a:lnTo>
                  <a:lnTo>
                    <a:pt x="45644" y="171060"/>
                  </a:lnTo>
                  <a:lnTo>
                    <a:pt x="52524" y="166286"/>
                  </a:lnTo>
                  <a:lnTo>
                    <a:pt x="58668" y="159785"/>
                  </a:lnTo>
                  <a:lnTo>
                    <a:pt x="64132" y="152035"/>
                  </a:lnTo>
                  <a:lnTo>
                    <a:pt x="69044" y="143406"/>
                  </a:lnTo>
                  <a:lnTo>
                    <a:pt x="73533" y="134162"/>
                  </a:lnTo>
                  <a:lnTo>
                    <a:pt x="77551" y="124331"/>
                  </a:lnTo>
                  <a:lnTo>
                    <a:pt x="80878" y="113740"/>
                  </a:lnTo>
                  <a:lnTo>
                    <a:pt x="83450" y="102352"/>
                  </a:lnTo>
                  <a:lnTo>
                    <a:pt x="85349" y="90262"/>
                  </a:lnTo>
                  <a:lnTo>
                    <a:pt x="86705" y="77613"/>
                  </a:lnTo>
                  <a:lnTo>
                    <a:pt x="87662" y="64640"/>
                  </a:lnTo>
                  <a:lnTo>
                    <a:pt x="88535" y="54789"/>
                  </a:lnTo>
                  <a:lnTo>
                    <a:pt x="89715" y="51993"/>
                  </a:lnTo>
                  <a:lnTo>
                    <a:pt x="91308" y="54530"/>
                  </a:lnTo>
                  <a:lnTo>
                    <a:pt x="93330" y="60463"/>
                  </a:lnTo>
                  <a:lnTo>
                    <a:pt x="95738" y="68764"/>
                  </a:lnTo>
                  <a:lnTo>
                    <a:pt x="98461" y="78774"/>
                  </a:lnTo>
                  <a:lnTo>
                    <a:pt x="101588" y="89685"/>
                  </a:lnTo>
                  <a:lnTo>
                    <a:pt x="105362" y="100520"/>
                  </a:lnTo>
                  <a:lnTo>
                    <a:pt x="109861" y="110755"/>
                  </a:lnTo>
                  <a:lnTo>
                    <a:pt x="115018" y="120265"/>
                  </a:lnTo>
                  <a:lnTo>
                    <a:pt x="120703" y="129119"/>
                  </a:lnTo>
                  <a:lnTo>
                    <a:pt x="126783" y="137439"/>
                  </a:lnTo>
                  <a:lnTo>
                    <a:pt x="133035" y="145054"/>
                  </a:lnTo>
                  <a:lnTo>
                    <a:pt x="139874" y="152236"/>
                  </a:lnTo>
                  <a:lnTo>
                    <a:pt x="149015" y="159619"/>
                  </a:lnTo>
                  <a:lnTo>
                    <a:pt x="163389" y="168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081017" y="5879238"/>
              <a:ext cx="123003" cy="183401"/>
            </a:xfrm>
            <a:custGeom>
              <a:avLst/>
              <a:gdLst/>
              <a:ahLst/>
              <a:cxnLst/>
              <a:rect l="0" t="0" r="0" b="0"/>
              <a:pathLst>
                <a:path w="123003" h="183401">
                  <a:moveTo>
                    <a:pt x="7188" y="14944"/>
                  </a:moveTo>
                  <a:lnTo>
                    <a:pt x="10055" y="29546"/>
                  </a:lnTo>
                  <a:lnTo>
                    <a:pt x="12197" y="42816"/>
                  </a:lnTo>
                  <a:lnTo>
                    <a:pt x="13805" y="56022"/>
                  </a:lnTo>
                  <a:lnTo>
                    <a:pt x="15158" y="69537"/>
                  </a:lnTo>
                  <a:lnTo>
                    <a:pt x="16655" y="83694"/>
                  </a:lnTo>
                  <a:lnTo>
                    <a:pt x="18497" y="98592"/>
                  </a:lnTo>
                  <a:lnTo>
                    <a:pt x="20391" y="113838"/>
                  </a:lnTo>
                  <a:lnTo>
                    <a:pt x="21675" y="128687"/>
                  </a:lnTo>
                  <a:lnTo>
                    <a:pt x="22008" y="142716"/>
                  </a:lnTo>
                  <a:lnTo>
                    <a:pt x="21017" y="154798"/>
                  </a:lnTo>
                  <a:lnTo>
                    <a:pt x="18468" y="161757"/>
                  </a:lnTo>
                  <a:lnTo>
                    <a:pt x="15330" y="161951"/>
                  </a:lnTo>
                  <a:lnTo>
                    <a:pt x="12751" y="157341"/>
                  </a:lnTo>
                  <a:lnTo>
                    <a:pt x="10749" y="149430"/>
                  </a:lnTo>
                  <a:lnTo>
                    <a:pt x="8858" y="138962"/>
                  </a:lnTo>
                  <a:lnTo>
                    <a:pt x="6777" y="126496"/>
                  </a:lnTo>
                  <a:lnTo>
                    <a:pt x="4569" y="112522"/>
                  </a:lnTo>
                  <a:lnTo>
                    <a:pt x="2551" y="97451"/>
                  </a:lnTo>
                  <a:lnTo>
                    <a:pt x="911" y="81611"/>
                  </a:lnTo>
                  <a:lnTo>
                    <a:pt x="0" y="65564"/>
                  </a:lnTo>
                  <a:lnTo>
                    <a:pt x="380" y="50094"/>
                  </a:lnTo>
                  <a:lnTo>
                    <a:pt x="2240" y="35598"/>
                  </a:lnTo>
                  <a:lnTo>
                    <a:pt x="5610" y="22746"/>
                  </a:lnTo>
                  <a:lnTo>
                    <a:pt x="10539" y="12622"/>
                  </a:lnTo>
                  <a:lnTo>
                    <a:pt x="16887" y="5563"/>
                  </a:lnTo>
                  <a:lnTo>
                    <a:pt x="24233" y="1433"/>
                  </a:lnTo>
                  <a:lnTo>
                    <a:pt x="31993" y="0"/>
                  </a:lnTo>
                  <a:lnTo>
                    <a:pt x="39798" y="851"/>
                  </a:lnTo>
                  <a:lnTo>
                    <a:pt x="47494" y="3653"/>
                  </a:lnTo>
                  <a:lnTo>
                    <a:pt x="55040" y="8258"/>
                  </a:lnTo>
                  <a:lnTo>
                    <a:pt x="62444" y="14420"/>
                  </a:lnTo>
                  <a:lnTo>
                    <a:pt x="69569" y="21825"/>
                  </a:lnTo>
                  <a:lnTo>
                    <a:pt x="76136" y="30164"/>
                  </a:lnTo>
                  <a:lnTo>
                    <a:pt x="82036" y="39185"/>
                  </a:lnTo>
                  <a:lnTo>
                    <a:pt x="87321" y="48852"/>
                  </a:lnTo>
                  <a:lnTo>
                    <a:pt x="92106" y="59326"/>
                  </a:lnTo>
                  <a:lnTo>
                    <a:pt x="96507" y="70633"/>
                  </a:lnTo>
                  <a:lnTo>
                    <a:pt x="100463" y="82667"/>
                  </a:lnTo>
                  <a:lnTo>
                    <a:pt x="103748" y="95277"/>
                  </a:lnTo>
                  <a:lnTo>
                    <a:pt x="106297" y="108309"/>
                  </a:lnTo>
                  <a:lnTo>
                    <a:pt x="108381" y="121420"/>
                  </a:lnTo>
                  <a:lnTo>
                    <a:pt x="110834" y="135577"/>
                  </a:lnTo>
                  <a:lnTo>
                    <a:pt x="114987" y="154259"/>
                  </a:lnTo>
                  <a:lnTo>
                    <a:pt x="123002" y="183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288247" y="5609912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1"/>
                  </a:lnTo>
                  <a:lnTo>
                    <a:pt x="177" y="50664"/>
                  </a:lnTo>
                  <a:lnTo>
                    <a:pt x="826" y="66289"/>
                  </a:lnTo>
                  <a:lnTo>
                    <a:pt x="2074" y="83265"/>
                  </a:lnTo>
                  <a:lnTo>
                    <a:pt x="3727" y="101366"/>
                  </a:lnTo>
                  <a:lnTo>
                    <a:pt x="5375" y="120335"/>
                  </a:lnTo>
                  <a:lnTo>
                    <a:pt x="6778" y="139933"/>
                  </a:lnTo>
                  <a:lnTo>
                    <a:pt x="7871" y="159649"/>
                  </a:lnTo>
                  <a:lnTo>
                    <a:pt x="8679" y="178731"/>
                  </a:lnTo>
                  <a:lnTo>
                    <a:pt x="9257" y="196831"/>
                  </a:lnTo>
                  <a:lnTo>
                    <a:pt x="9662" y="214273"/>
                  </a:lnTo>
                  <a:lnTo>
                    <a:pt x="9941" y="231826"/>
                  </a:lnTo>
                  <a:lnTo>
                    <a:pt x="10133" y="249933"/>
                  </a:lnTo>
                  <a:lnTo>
                    <a:pt x="10262" y="268538"/>
                  </a:lnTo>
                  <a:lnTo>
                    <a:pt x="10349" y="287268"/>
                  </a:lnTo>
                  <a:lnTo>
                    <a:pt x="10413" y="305869"/>
                  </a:lnTo>
                  <a:lnTo>
                    <a:pt x="10626" y="324090"/>
                  </a:lnTo>
                  <a:lnTo>
                    <a:pt x="11300" y="341625"/>
                  </a:lnTo>
                  <a:lnTo>
                    <a:pt x="12567" y="358369"/>
                  </a:lnTo>
                  <a:lnTo>
                    <a:pt x="14240" y="374180"/>
                  </a:lnTo>
                  <a:lnTo>
                    <a:pt x="16076" y="390540"/>
                  </a:lnTo>
                  <a:lnTo>
                    <a:pt x="18238" y="411124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182962" y="579942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7249" y="0"/>
                  </a:lnTo>
                  <a:lnTo>
                    <a:pt x="156120" y="0"/>
                  </a:lnTo>
                  <a:lnTo>
                    <a:pt x="144527" y="5"/>
                  </a:lnTo>
                  <a:lnTo>
                    <a:pt x="132539" y="177"/>
                  </a:lnTo>
                  <a:lnTo>
                    <a:pt x="120527" y="825"/>
                  </a:lnTo>
                  <a:lnTo>
                    <a:pt x="108724" y="2079"/>
                  </a:lnTo>
                  <a:lnTo>
                    <a:pt x="97197" y="3904"/>
                  </a:lnTo>
                  <a:lnTo>
                    <a:pt x="85929" y="6201"/>
                  </a:lnTo>
                  <a:lnTo>
                    <a:pt x="74870" y="8852"/>
                  </a:lnTo>
                  <a:lnTo>
                    <a:pt x="63845" y="11609"/>
                  </a:lnTo>
                  <a:lnTo>
                    <a:pt x="51168" y="14364"/>
                  </a:lnTo>
                  <a:lnTo>
                    <a:pt x="32368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393532" y="590471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1" y="29850"/>
                  </a:lnTo>
                  <a:lnTo>
                    <a:pt x="11479" y="42517"/>
                  </a:lnTo>
                  <a:lnTo>
                    <a:pt x="13995" y="55997"/>
                  </a:lnTo>
                  <a:lnTo>
                    <a:pt x="16006" y="69850"/>
                  </a:lnTo>
                  <a:lnTo>
                    <a:pt x="17522" y="83244"/>
                  </a:lnTo>
                  <a:lnTo>
                    <a:pt x="18782" y="96197"/>
                  </a:lnTo>
                  <a:lnTo>
                    <a:pt x="19898" y="10983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404060" y="57573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467231" y="5879827"/>
              <a:ext cx="105286" cy="182812"/>
            </a:xfrm>
            <a:custGeom>
              <a:avLst/>
              <a:gdLst/>
              <a:ahLst/>
              <a:cxnLst/>
              <a:rect l="0" t="0" r="0" b="0"/>
              <a:pathLst>
                <a:path w="105286" h="182812">
                  <a:moveTo>
                    <a:pt x="0" y="88054"/>
                  </a:moveTo>
                  <a:lnTo>
                    <a:pt x="67" y="99722"/>
                  </a:lnTo>
                  <a:lnTo>
                    <a:pt x="708" y="110210"/>
                  </a:lnTo>
                  <a:lnTo>
                    <a:pt x="1980" y="120429"/>
                  </a:lnTo>
                  <a:lnTo>
                    <a:pt x="2965" y="127626"/>
                  </a:lnTo>
                  <a:lnTo>
                    <a:pt x="2837" y="128115"/>
                  </a:lnTo>
                  <a:lnTo>
                    <a:pt x="2279" y="122875"/>
                  </a:lnTo>
                  <a:lnTo>
                    <a:pt x="1700" y="113763"/>
                  </a:lnTo>
                  <a:lnTo>
                    <a:pt x="1219" y="102387"/>
                  </a:lnTo>
                  <a:lnTo>
                    <a:pt x="859" y="89782"/>
                  </a:lnTo>
                  <a:lnTo>
                    <a:pt x="768" y="76691"/>
                  </a:lnTo>
                  <a:lnTo>
                    <a:pt x="1230" y="63727"/>
                  </a:lnTo>
                  <a:lnTo>
                    <a:pt x="2357" y="51186"/>
                  </a:lnTo>
                  <a:lnTo>
                    <a:pt x="4267" y="39283"/>
                  </a:lnTo>
                  <a:lnTo>
                    <a:pt x="7151" y="28270"/>
                  </a:lnTo>
                  <a:lnTo>
                    <a:pt x="11024" y="18208"/>
                  </a:lnTo>
                  <a:lnTo>
                    <a:pt x="15913" y="9635"/>
                  </a:lnTo>
                  <a:lnTo>
                    <a:pt x="21944" y="3610"/>
                  </a:lnTo>
                  <a:lnTo>
                    <a:pt x="29071" y="486"/>
                  </a:lnTo>
                  <a:lnTo>
                    <a:pt x="36957" y="0"/>
                  </a:lnTo>
                  <a:lnTo>
                    <a:pt x="45088" y="1642"/>
                  </a:lnTo>
                  <a:lnTo>
                    <a:pt x="53141" y="4894"/>
                  </a:lnTo>
                  <a:lnTo>
                    <a:pt x="60835" y="9481"/>
                  </a:lnTo>
                  <a:lnTo>
                    <a:pt x="67849" y="15366"/>
                  </a:lnTo>
                  <a:lnTo>
                    <a:pt x="74083" y="22432"/>
                  </a:lnTo>
                  <a:lnTo>
                    <a:pt x="79606" y="30632"/>
                  </a:lnTo>
                  <a:lnTo>
                    <a:pt x="84559" y="40046"/>
                  </a:lnTo>
                  <a:lnTo>
                    <a:pt x="89075" y="50604"/>
                  </a:lnTo>
                  <a:lnTo>
                    <a:pt x="93110" y="62120"/>
                  </a:lnTo>
                  <a:lnTo>
                    <a:pt x="96450" y="74374"/>
                  </a:lnTo>
                  <a:lnTo>
                    <a:pt x="99031" y="87172"/>
                  </a:lnTo>
                  <a:lnTo>
                    <a:pt x="100934" y="100358"/>
                  </a:lnTo>
                  <a:lnTo>
                    <a:pt x="102294" y="113816"/>
                  </a:lnTo>
                  <a:lnTo>
                    <a:pt x="103247" y="127443"/>
                  </a:lnTo>
                  <a:lnTo>
                    <a:pt x="103906" y="140574"/>
                  </a:lnTo>
                  <a:lnTo>
                    <a:pt x="104428" y="153265"/>
                  </a:lnTo>
                  <a:lnTo>
                    <a:pt x="104861" y="166634"/>
                  </a:lnTo>
                  <a:lnTo>
                    <a:pt x="105285" y="1828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393532" y="5871471"/>
              <a:ext cx="339542" cy="496494"/>
            </a:xfrm>
            <a:custGeom>
              <a:avLst/>
              <a:gdLst/>
              <a:ahLst/>
              <a:cxnLst/>
              <a:rect l="0" t="0" r="0" b="0"/>
              <a:pathLst>
                <a:path w="339542" h="496494">
                  <a:moveTo>
                    <a:pt x="305326" y="180638"/>
                  </a:moveTo>
                  <a:lnTo>
                    <a:pt x="311127" y="171837"/>
                  </a:lnTo>
                  <a:lnTo>
                    <a:pt x="316051" y="163490"/>
                  </a:lnTo>
                  <a:lnTo>
                    <a:pt x="320554" y="154792"/>
                  </a:lnTo>
                  <a:lnTo>
                    <a:pt x="324774" y="145671"/>
                  </a:lnTo>
                  <a:lnTo>
                    <a:pt x="328788" y="136176"/>
                  </a:lnTo>
                  <a:lnTo>
                    <a:pt x="332640" y="126379"/>
                  </a:lnTo>
                  <a:lnTo>
                    <a:pt x="336047" y="116192"/>
                  </a:lnTo>
                  <a:lnTo>
                    <a:pt x="338425" y="105370"/>
                  </a:lnTo>
                  <a:lnTo>
                    <a:pt x="339541" y="93835"/>
                  </a:lnTo>
                  <a:lnTo>
                    <a:pt x="339476" y="81818"/>
                  </a:lnTo>
                  <a:lnTo>
                    <a:pt x="338444" y="69752"/>
                  </a:lnTo>
                  <a:lnTo>
                    <a:pt x="336666" y="57900"/>
                  </a:lnTo>
                  <a:lnTo>
                    <a:pt x="334017" y="46502"/>
                  </a:lnTo>
                  <a:lnTo>
                    <a:pt x="330036" y="35847"/>
                  </a:lnTo>
                  <a:lnTo>
                    <a:pt x="324577" y="26025"/>
                  </a:lnTo>
                  <a:lnTo>
                    <a:pt x="317623" y="17278"/>
                  </a:lnTo>
                  <a:lnTo>
                    <a:pt x="309128" y="10073"/>
                  </a:lnTo>
                  <a:lnTo>
                    <a:pt x="299238" y="4537"/>
                  </a:lnTo>
                  <a:lnTo>
                    <a:pt x="288699" y="971"/>
                  </a:lnTo>
                  <a:lnTo>
                    <a:pt x="278707" y="0"/>
                  </a:lnTo>
                  <a:lnTo>
                    <a:pt x="269889" y="1730"/>
                  </a:lnTo>
                  <a:lnTo>
                    <a:pt x="262498" y="6145"/>
                  </a:lnTo>
                  <a:lnTo>
                    <a:pt x="256677" y="13370"/>
                  </a:lnTo>
                  <a:lnTo>
                    <a:pt x="252320" y="23187"/>
                  </a:lnTo>
                  <a:lnTo>
                    <a:pt x="249172" y="34980"/>
                  </a:lnTo>
                  <a:lnTo>
                    <a:pt x="246951" y="47942"/>
                  </a:lnTo>
                  <a:lnTo>
                    <a:pt x="245416" y="61500"/>
                  </a:lnTo>
                  <a:lnTo>
                    <a:pt x="244532" y="75174"/>
                  </a:lnTo>
                  <a:lnTo>
                    <a:pt x="244461" y="88502"/>
                  </a:lnTo>
                  <a:lnTo>
                    <a:pt x="245228" y="101276"/>
                  </a:lnTo>
                  <a:lnTo>
                    <a:pt x="246726" y="113498"/>
                  </a:lnTo>
                  <a:lnTo>
                    <a:pt x="248802" y="125254"/>
                  </a:lnTo>
                  <a:lnTo>
                    <a:pt x="251319" y="136640"/>
                  </a:lnTo>
                  <a:lnTo>
                    <a:pt x="254484" y="147424"/>
                  </a:lnTo>
                  <a:lnTo>
                    <a:pt x="258819" y="157069"/>
                  </a:lnTo>
                  <a:lnTo>
                    <a:pt x="264511" y="165358"/>
                  </a:lnTo>
                  <a:lnTo>
                    <a:pt x="271283" y="171908"/>
                  </a:lnTo>
                  <a:lnTo>
                    <a:pt x="278592" y="176027"/>
                  </a:lnTo>
                  <a:lnTo>
                    <a:pt x="286058" y="177565"/>
                  </a:lnTo>
                  <a:lnTo>
                    <a:pt x="293341" y="176665"/>
                  </a:lnTo>
                  <a:lnTo>
                    <a:pt x="300071" y="173485"/>
                  </a:lnTo>
                  <a:lnTo>
                    <a:pt x="306119" y="168428"/>
                  </a:lnTo>
                  <a:lnTo>
                    <a:pt x="311822" y="164602"/>
                  </a:lnTo>
                  <a:lnTo>
                    <a:pt x="316945" y="165836"/>
                  </a:lnTo>
                  <a:lnTo>
                    <a:pt x="320535" y="171658"/>
                  </a:lnTo>
                  <a:lnTo>
                    <a:pt x="322782" y="180953"/>
                  </a:lnTo>
                  <a:lnTo>
                    <a:pt x="324146" y="192944"/>
                  </a:lnTo>
                  <a:lnTo>
                    <a:pt x="324977" y="207207"/>
                  </a:lnTo>
                  <a:lnTo>
                    <a:pt x="325484" y="223317"/>
                  </a:lnTo>
                  <a:lnTo>
                    <a:pt x="325631" y="240359"/>
                  </a:lnTo>
                  <a:lnTo>
                    <a:pt x="325184" y="257036"/>
                  </a:lnTo>
                  <a:lnTo>
                    <a:pt x="324061" y="272667"/>
                  </a:lnTo>
                  <a:lnTo>
                    <a:pt x="322319" y="287451"/>
                  </a:lnTo>
                  <a:lnTo>
                    <a:pt x="320077" y="302142"/>
                  </a:lnTo>
                  <a:lnTo>
                    <a:pt x="317456" y="317210"/>
                  </a:lnTo>
                  <a:lnTo>
                    <a:pt x="314562" y="332639"/>
                  </a:lnTo>
                  <a:lnTo>
                    <a:pt x="311473" y="348092"/>
                  </a:lnTo>
                  <a:lnTo>
                    <a:pt x="308240" y="363338"/>
                  </a:lnTo>
                  <a:lnTo>
                    <a:pt x="304578" y="377985"/>
                  </a:lnTo>
                  <a:lnTo>
                    <a:pt x="299902" y="391435"/>
                  </a:lnTo>
                  <a:lnTo>
                    <a:pt x="293964" y="403475"/>
                  </a:lnTo>
                  <a:lnTo>
                    <a:pt x="286516" y="414219"/>
                  </a:lnTo>
                  <a:lnTo>
                    <a:pt x="277156" y="423911"/>
                  </a:lnTo>
                  <a:lnTo>
                    <a:pt x="265854" y="432801"/>
                  </a:lnTo>
                  <a:lnTo>
                    <a:pt x="252874" y="440944"/>
                  </a:lnTo>
                  <a:lnTo>
                    <a:pt x="238574" y="448202"/>
                  </a:lnTo>
                  <a:lnTo>
                    <a:pt x="223288" y="454566"/>
                  </a:lnTo>
                  <a:lnTo>
                    <a:pt x="207128" y="459994"/>
                  </a:lnTo>
                  <a:lnTo>
                    <a:pt x="189996" y="464343"/>
                  </a:lnTo>
                  <a:lnTo>
                    <a:pt x="171931" y="467642"/>
                  </a:lnTo>
                  <a:lnTo>
                    <a:pt x="153563" y="470214"/>
                  </a:lnTo>
                  <a:lnTo>
                    <a:pt x="135992" y="472563"/>
                  </a:lnTo>
                  <a:lnTo>
                    <a:pt x="119759" y="474995"/>
                  </a:lnTo>
                  <a:lnTo>
                    <a:pt x="104571" y="477462"/>
                  </a:lnTo>
                  <a:lnTo>
                    <a:pt x="89611" y="479665"/>
                  </a:lnTo>
                  <a:lnTo>
                    <a:pt x="74375" y="481448"/>
                  </a:lnTo>
                  <a:lnTo>
                    <a:pt x="59259" y="483000"/>
                  </a:lnTo>
                  <a:lnTo>
                    <a:pt x="43798" y="485028"/>
                  </a:lnTo>
                  <a:lnTo>
                    <a:pt x="25511" y="488827"/>
                  </a:lnTo>
                  <a:lnTo>
                    <a:pt x="0" y="4964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909841" y="5881254"/>
              <a:ext cx="136459" cy="234027"/>
            </a:xfrm>
            <a:custGeom>
              <a:avLst/>
              <a:gdLst/>
              <a:ahLst/>
              <a:cxnLst/>
              <a:rect l="0" t="0" r="0" b="0"/>
              <a:pathLst>
                <a:path w="136459" h="234027">
                  <a:moveTo>
                    <a:pt x="10116" y="55042"/>
                  </a:moveTo>
                  <a:lnTo>
                    <a:pt x="7316" y="63843"/>
                  </a:lnTo>
                  <a:lnTo>
                    <a:pt x="5814" y="72189"/>
                  </a:lnTo>
                  <a:lnTo>
                    <a:pt x="5503" y="80892"/>
                  </a:lnTo>
                  <a:lnTo>
                    <a:pt x="6010" y="90186"/>
                  </a:lnTo>
                  <a:lnTo>
                    <a:pt x="6829" y="100330"/>
                  </a:lnTo>
                  <a:lnTo>
                    <a:pt x="7645" y="111380"/>
                  </a:lnTo>
                  <a:lnTo>
                    <a:pt x="8329" y="123392"/>
                  </a:lnTo>
                  <a:lnTo>
                    <a:pt x="8855" y="136511"/>
                  </a:lnTo>
                  <a:lnTo>
                    <a:pt x="9241" y="150702"/>
                  </a:lnTo>
                  <a:lnTo>
                    <a:pt x="9515" y="165637"/>
                  </a:lnTo>
                  <a:lnTo>
                    <a:pt x="9707" y="180807"/>
                  </a:lnTo>
                  <a:lnTo>
                    <a:pt x="9834" y="195866"/>
                  </a:lnTo>
                  <a:lnTo>
                    <a:pt x="9736" y="209508"/>
                  </a:lnTo>
                  <a:lnTo>
                    <a:pt x="8576" y="218078"/>
                  </a:lnTo>
                  <a:lnTo>
                    <a:pt x="6293" y="219244"/>
                  </a:lnTo>
                  <a:lnTo>
                    <a:pt x="4216" y="214528"/>
                  </a:lnTo>
                  <a:lnTo>
                    <a:pt x="2700" y="205855"/>
                  </a:lnTo>
                  <a:lnTo>
                    <a:pt x="1665" y="194828"/>
                  </a:lnTo>
                  <a:lnTo>
                    <a:pt x="971" y="182483"/>
                  </a:lnTo>
                  <a:lnTo>
                    <a:pt x="508" y="169411"/>
                  </a:lnTo>
                  <a:lnTo>
                    <a:pt x="200" y="155934"/>
                  </a:lnTo>
                  <a:lnTo>
                    <a:pt x="0" y="142231"/>
                  </a:lnTo>
                  <a:lnTo>
                    <a:pt x="36" y="128395"/>
                  </a:lnTo>
                  <a:lnTo>
                    <a:pt x="594" y="114481"/>
                  </a:lnTo>
                  <a:lnTo>
                    <a:pt x="1787" y="100527"/>
                  </a:lnTo>
                  <a:lnTo>
                    <a:pt x="3572" y="86711"/>
                  </a:lnTo>
                  <a:lnTo>
                    <a:pt x="5842" y="73354"/>
                  </a:lnTo>
                  <a:lnTo>
                    <a:pt x="8489" y="60595"/>
                  </a:lnTo>
                  <a:lnTo>
                    <a:pt x="11741" y="48569"/>
                  </a:lnTo>
                  <a:lnTo>
                    <a:pt x="16134" y="37484"/>
                  </a:lnTo>
                  <a:lnTo>
                    <a:pt x="21874" y="27371"/>
                  </a:lnTo>
                  <a:lnTo>
                    <a:pt x="29018" y="18426"/>
                  </a:lnTo>
                  <a:lnTo>
                    <a:pt x="37641" y="11089"/>
                  </a:lnTo>
                  <a:lnTo>
                    <a:pt x="47621" y="5458"/>
                  </a:lnTo>
                  <a:lnTo>
                    <a:pt x="58389" y="1659"/>
                  </a:lnTo>
                  <a:lnTo>
                    <a:pt x="69069" y="0"/>
                  </a:lnTo>
                  <a:lnTo>
                    <a:pt x="79166" y="450"/>
                  </a:lnTo>
                  <a:lnTo>
                    <a:pt x="88399" y="3021"/>
                  </a:lnTo>
                  <a:lnTo>
                    <a:pt x="96528" y="7938"/>
                  </a:lnTo>
                  <a:lnTo>
                    <a:pt x="103550" y="15091"/>
                  </a:lnTo>
                  <a:lnTo>
                    <a:pt x="109621" y="23961"/>
                  </a:lnTo>
                  <a:lnTo>
                    <a:pt x="114949" y="33815"/>
                  </a:lnTo>
                  <a:lnTo>
                    <a:pt x="119721" y="44145"/>
                  </a:lnTo>
                  <a:lnTo>
                    <a:pt x="123929" y="54840"/>
                  </a:lnTo>
                  <a:lnTo>
                    <a:pt x="127385" y="66079"/>
                  </a:lnTo>
                  <a:lnTo>
                    <a:pt x="130044" y="77934"/>
                  </a:lnTo>
                  <a:lnTo>
                    <a:pt x="132000" y="90353"/>
                  </a:lnTo>
                  <a:lnTo>
                    <a:pt x="133396" y="103230"/>
                  </a:lnTo>
                  <a:lnTo>
                    <a:pt x="134372" y="116458"/>
                  </a:lnTo>
                  <a:lnTo>
                    <a:pt x="135045" y="130105"/>
                  </a:lnTo>
                  <a:lnTo>
                    <a:pt x="135505" y="144405"/>
                  </a:lnTo>
                  <a:lnTo>
                    <a:pt x="135817" y="159416"/>
                  </a:lnTo>
                  <a:lnTo>
                    <a:pt x="136029" y="174497"/>
                  </a:lnTo>
                  <a:lnTo>
                    <a:pt x="136194" y="189986"/>
                  </a:lnTo>
                  <a:lnTo>
                    <a:pt x="136328" y="208363"/>
                  </a:lnTo>
                  <a:lnTo>
                    <a:pt x="136458" y="234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056827" y="5855300"/>
              <a:ext cx="168457" cy="246734"/>
            </a:xfrm>
            <a:custGeom>
              <a:avLst/>
              <a:gdLst/>
              <a:ahLst/>
              <a:cxnLst/>
              <a:rect l="0" t="0" r="0" b="0"/>
              <a:pathLst>
                <a:path w="168457" h="246734">
                  <a:moveTo>
                    <a:pt x="0" y="207338"/>
                  </a:moveTo>
                  <a:lnTo>
                    <a:pt x="5868" y="198603"/>
                  </a:lnTo>
                  <a:lnTo>
                    <a:pt x="11432" y="190897"/>
                  </a:lnTo>
                  <a:lnTo>
                    <a:pt x="17235" y="183499"/>
                  </a:lnTo>
                  <a:lnTo>
                    <a:pt x="23489" y="176411"/>
                  </a:lnTo>
                  <a:lnTo>
                    <a:pt x="30468" y="169880"/>
                  </a:lnTo>
                  <a:lnTo>
                    <a:pt x="38244" y="164003"/>
                  </a:lnTo>
                  <a:lnTo>
                    <a:pt x="46573" y="158566"/>
                  </a:lnTo>
                  <a:lnTo>
                    <a:pt x="55004" y="153148"/>
                  </a:lnTo>
                  <a:lnTo>
                    <a:pt x="63264" y="147499"/>
                  </a:lnTo>
                  <a:lnTo>
                    <a:pt x="71267" y="141552"/>
                  </a:lnTo>
                  <a:lnTo>
                    <a:pt x="79019" y="135326"/>
                  </a:lnTo>
                  <a:lnTo>
                    <a:pt x="86567" y="128876"/>
                  </a:lnTo>
                  <a:lnTo>
                    <a:pt x="93957" y="122256"/>
                  </a:lnTo>
                  <a:lnTo>
                    <a:pt x="101234" y="115512"/>
                  </a:lnTo>
                  <a:lnTo>
                    <a:pt x="108424" y="108677"/>
                  </a:lnTo>
                  <a:lnTo>
                    <a:pt x="115390" y="101613"/>
                  </a:lnTo>
                  <a:lnTo>
                    <a:pt x="121842" y="94031"/>
                  </a:lnTo>
                  <a:lnTo>
                    <a:pt x="127657" y="85812"/>
                  </a:lnTo>
                  <a:lnTo>
                    <a:pt x="132714" y="76834"/>
                  </a:lnTo>
                  <a:lnTo>
                    <a:pt x="136813" y="66897"/>
                  </a:lnTo>
                  <a:lnTo>
                    <a:pt x="139930" y="55995"/>
                  </a:lnTo>
                  <a:lnTo>
                    <a:pt x="141871" y="44590"/>
                  </a:lnTo>
                  <a:lnTo>
                    <a:pt x="142200" y="33474"/>
                  </a:lnTo>
                  <a:lnTo>
                    <a:pt x="140823" y="23091"/>
                  </a:lnTo>
                  <a:lnTo>
                    <a:pt x="137779" y="14003"/>
                  </a:lnTo>
                  <a:lnTo>
                    <a:pt x="133071" y="7037"/>
                  </a:lnTo>
                  <a:lnTo>
                    <a:pt x="126871" y="2435"/>
                  </a:lnTo>
                  <a:lnTo>
                    <a:pt x="119625" y="127"/>
                  </a:lnTo>
                  <a:lnTo>
                    <a:pt x="111931" y="0"/>
                  </a:lnTo>
                  <a:lnTo>
                    <a:pt x="104171" y="1766"/>
                  </a:lnTo>
                  <a:lnTo>
                    <a:pt x="96505" y="5202"/>
                  </a:lnTo>
                  <a:lnTo>
                    <a:pt x="88979" y="10240"/>
                  </a:lnTo>
                  <a:lnTo>
                    <a:pt x="81592" y="16701"/>
                  </a:lnTo>
                  <a:lnTo>
                    <a:pt x="74649" y="24477"/>
                  </a:lnTo>
                  <a:lnTo>
                    <a:pt x="68737" y="33599"/>
                  </a:lnTo>
                  <a:lnTo>
                    <a:pt x="64094" y="43958"/>
                  </a:lnTo>
                  <a:lnTo>
                    <a:pt x="60637" y="55338"/>
                  </a:lnTo>
                  <a:lnTo>
                    <a:pt x="58150" y="67501"/>
                  </a:lnTo>
                  <a:lnTo>
                    <a:pt x="56402" y="80238"/>
                  </a:lnTo>
                  <a:lnTo>
                    <a:pt x="55192" y="93383"/>
                  </a:lnTo>
                  <a:lnTo>
                    <a:pt x="54364" y="106813"/>
                  </a:lnTo>
                  <a:lnTo>
                    <a:pt x="53805" y="120436"/>
                  </a:lnTo>
                  <a:lnTo>
                    <a:pt x="53597" y="134023"/>
                  </a:lnTo>
                  <a:lnTo>
                    <a:pt x="53989" y="147227"/>
                  </a:lnTo>
                  <a:lnTo>
                    <a:pt x="55070" y="159887"/>
                  </a:lnTo>
                  <a:lnTo>
                    <a:pt x="56780" y="172016"/>
                  </a:lnTo>
                  <a:lnTo>
                    <a:pt x="58999" y="183701"/>
                  </a:lnTo>
                  <a:lnTo>
                    <a:pt x="61612" y="195041"/>
                  </a:lnTo>
                  <a:lnTo>
                    <a:pt x="64841" y="205963"/>
                  </a:lnTo>
                  <a:lnTo>
                    <a:pt x="69220" y="216231"/>
                  </a:lnTo>
                  <a:lnTo>
                    <a:pt x="74945" y="225757"/>
                  </a:lnTo>
                  <a:lnTo>
                    <a:pt x="81909" y="234121"/>
                  </a:lnTo>
                  <a:lnTo>
                    <a:pt x="89879" y="240529"/>
                  </a:lnTo>
                  <a:lnTo>
                    <a:pt x="98608" y="244717"/>
                  </a:lnTo>
                  <a:lnTo>
                    <a:pt x="107721" y="246733"/>
                  </a:lnTo>
                  <a:lnTo>
                    <a:pt x="116751" y="246656"/>
                  </a:lnTo>
                  <a:lnTo>
                    <a:pt x="125445" y="244758"/>
                  </a:lnTo>
                  <a:lnTo>
                    <a:pt x="133641" y="241525"/>
                  </a:lnTo>
                  <a:lnTo>
                    <a:pt x="142085" y="237141"/>
                  </a:lnTo>
                  <a:lnTo>
                    <a:pt x="152632" y="230108"/>
                  </a:lnTo>
                  <a:lnTo>
                    <a:pt x="168456" y="217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256868" y="5873125"/>
              <a:ext cx="208673" cy="218258"/>
            </a:xfrm>
            <a:custGeom>
              <a:avLst/>
              <a:gdLst/>
              <a:ahLst/>
              <a:cxnLst/>
              <a:rect l="0" t="0" r="0" b="0"/>
              <a:pathLst>
                <a:path w="208673" h="218258">
                  <a:moveTo>
                    <a:pt x="0" y="42113"/>
                  </a:moveTo>
                  <a:lnTo>
                    <a:pt x="67" y="56648"/>
                  </a:lnTo>
                  <a:lnTo>
                    <a:pt x="707" y="69279"/>
                  </a:lnTo>
                  <a:lnTo>
                    <a:pt x="1999" y="81189"/>
                  </a:lnTo>
                  <a:lnTo>
                    <a:pt x="3687" y="92843"/>
                  </a:lnTo>
                  <a:lnTo>
                    <a:pt x="5354" y="104684"/>
                  </a:lnTo>
                  <a:lnTo>
                    <a:pt x="6772" y="116924"/>
                  </a:lnTo>
                  <a:lnTo>
                    <a:pt x="8043" y="129592"/>
                  </a:lnTo>
                  <a:lnTo>
                    <a:pt x="9502" y="142631"/>
                  </a:lnTo>
                  <a:lnTo>
                    <a:pt x="11348" y="155937"/>
                  </a:lnTo>
                  <a:lnTo>
                    <a:pt x="14098" y="168618"/>
                  </a:lnTo>
                  <a:lnTo>
                    <a:pt x="18619" y="179074"/>
                  </a:lnTo>
                  <a:lnTo>
                    <a:pt x="25213" y="186605"/>
                  </a:lnTo>
                  <a:lnTo>
                    <a:pt x="33219" y="191013"/>
                  </a:lnTo>
                  <a:lnTo>
                    <a:pt x="41356" y="192166"/>
                  </a:lnTo>
                  <a:lnTo>
                    <a:pt x="48857" y="190347"/>
                  </a:lnTo>
                  <a:lnTo>
                    <a:pt x="55499" y="186094"/>
                  </a:lnTo>
                  <a:lnTo>
                    <a:pt x="61333" y="179985"/>
                  </a:lnTo>
                  <a:lnTo>
                    <a:pt x="66510" y="172519"/>
                  </a:lnTo>
                  <a:lnTo>
                    <a:pt x="71190" y="164090"/>
                  </a:lnTo>
                  <a:lnTo>
                    <a:pt x="75508" y="154989"/>
                  </a:lnTo>
                  <a:lnTo>
                    <a:pt x="79577" y="145520"/>
                  </a:lnTo>
                  <a:lnTo>
                    <a:pt x="83677" y="139095"/>
                  </a:lnTo>
                  <a:lnTo>
                    <a:pt x="87685" y="139343"/>
                  </a:lnTo>
                  <a:lnTo>
                    <a:pt x="91063" y="144200"/>
                  </a:lnTo>
                  <a:lnTo>
                    <a:pt x="94038" y="151609"/>
                  </a:lnTo>
                  <a:lnTo>
                    <a:pt x="96917" y="160398"/>
                  </a:lnTo>
                  <a:lnTo>
                    <a:pt x="99857" y="169936"/>
                  </a:lnTo>
                  <a:lnTo>
                    <a:pt x="102920" y="179880"/>
                  </a:lnTo>
                  <a:lnTo>
                    <a:pt x="106434" y="189721"/>
                  </a:lnTo>
                  <a:lnTo>
                    <a:pt x="110994" y="198745"/>
                  </a:lnTo>
                  <a:lnTo>
                    <a:pt x="116836" y="206625"/>
                  </a:lnTo>
                  <a:lnTo>
                    <a:pt x="123877" y="212904"/>
                  </a:lnTo>
                  <a:lnTo>
                    <a:pt x="131897" y="216843"/>
                  </a:lnTo>
                  <a:lnTo>
                    <a:pt x="140657" y="218257"/>
                  </a:lnTo>
                  <a:lnTo>
                    <a:pt x="149793" y="217106"/>
                  </a:lnTo>
                  <a:lnTo>
                    <a:pt x="158838" y="213225"/>
                  </a:lnTo>
                  <a:lnTo>
                    <a:pt x="167541" y="206806"/>
                  </a:lnTo>
                  <a:lnTo>
                    <a:pt x="175687" y="198448"/>
                  </a:lnTo>
                  <a:lnTo>
                    <a:pt x="183012" y="188947"/>
                  </a:lnTo>
                  <a:lnTo>
                    <a:pt x="189452" y="178857"/>
                  </a:lnTo>
                  <a:lnTo>
                    <a:pt x="194948" y="168324"/>
                  </a:lnTo>
                  <a:lnTo>
                    <a:pt x="199349" y="157195"/>
                  </a:lnTo>
                  <a:lnTo>
                    <a:pt x="202682" y="145414"/>
                  </a:lnTo>
                  <a:lnTo>
                    <a:pt x="205108" y="133044"/>
                  </a:lnTo>
                  <a:lnTo>
                    <a:pt x="206829" y="120200"/>
                  </a:lnTo>
                  <a:lnTo>
                    <a:pt x="208022" y="107004"/>
                  </a:lnTo>
                  <a:lnTo>
                    <a:pt x="208672" y="93717"/>
                  </a:lnTo>
                  <a:lnTo>
                    <a:pt x="208585" y="80723"/>
                  </a:lnTo>
                  <a:lnTo>
                    <a:pt x="207718" y="68212"/>
                  </a:lnTo>
                  <a:lnTo>
                    <a:pt x="206313" y="56256"/>
                  </a:lnTo>
                  <a:lnTo>
                    <a:pt x="204687" y="43522"/>
                  </a:lnTo>
                  <a:lnTo>
                    <a:pt x="202697" y="26659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757624" y="5694140"/>
              <a:ext cx="15142" cy="442198"/>
            </a:xfrm>
            <a:custGeom>
              <a:avLst/>
              <a:gdLst/>
              <a:ahLst/>
              <a:cxnLst/>
              <a:rect l="0" t="0" r="0" b="0"/>
              <a:pathLst>
                <a:path w="15142" h="442198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5" y="64637"/>
                  </a:lnTo>
                  <a:lnTo>
                    <a:pt x="2141" y="79120"/>
                  </a:lnTo>
                  <a:lnTo>
                    <a:pt x="2825" y="94089"/>
                  </a:lnTo>
                  <a:lnTo>
                    <a:pt x="3351" y="110410"/>
                  </a:lnTo>
                  <a:lnTo>
                    <a:pt x="3737" y="128451"/>
                  </a:lnTo>
                  <a:lnTo>
                    <a:pt x="4012" y="147633"/>
                  </a:lnTo>
                  <a:lnTo>
                    <a:pt x="4204" y="166748"/>
                  </a:lnTo>
                  <a:lnTo>
                    <a:pt x="4336" y="185086"/>
                  </a:lnTo>
                  <a:lnTo>
                    <a:pt x="4426" y="202466"/>
                  </a:lnTo>
                  <a:lnTo>
                    <a:pt x="4486" y="218971"/>
                  </a:lnTo>
                  <a:lnTo>
                    <a:pt x="4527" y="234772"/>
                  </a:lnTo>
                  <a:lnTo>
                    <a:pt x="4555" y="250044"/>
                  </a:lnTo>
                  <a:lnTo>
                    <a:pt x="4575" y="264935"/>
                  </a:lnTo>
                  <a:lnTo>
                    <a:pt x="4591" y="279550"/>
                  </a:lnTo>
                  <a:lnTo>
                    <a:pt x="4772" y="293810"/>
                  </a:lnTo>
                  <a:lnTo>
                    <a:pt x="5427" y="307466"/>
                  </a:lnTo>
                  <a:lnTo>
                    <a:pt x="6678" y="320435"/>
                  </a:lnTo>
                  <a:lnTo>
                    <a:pt x="8334" y="332941"/>
                  </a:lnTo>
                  <a:lnTo>
                    <a:pt x="9984" y="345412"/>
                  </a:lnTo>
                  <a:lnTo>
                    <a:pt x="11388" y="358097"/>
                  </a:lnTo>
                  <a:lnTo>
                    <a:pt x="12484" y="371039"/>
                  </a:lnTo>
                  <a:lnTo>
                    <a:pt x="13413" y="385743"/>
                  </a:lnTo>
                  <a:lnTo>
                    <a:pt x="14252" y="406860"/>
                  </a:lnTo>
                  <a:lnTo>
                    <a:pt x="15141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635894" y="5841539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19825" y="2934"/>
                  </a:lnTo>
                  <a:lnTo>
                    <a:pt x="208056" y="5716"/>
                  </a:lnTo>
                  <a:lnTo>
                    <a:pt x="195166" y="8620"/>
                  </a:lnTo>
                  <a:lnTo>
                    <a:pt x="181318" y="11833"/>
                  </a:lnTo>
                  <a:lnTo>
                    <a:pt x="166989" y="15646"/>
                  </a:lnTo>
                  <a:lnTo>
                    <a:pt x="152516" y="20159"/>
                  </a:lnTo>
                  <a:lnTo>
                    <a:pt x="137893" y="25150"/>
                  </a:lnTo>
                  <a:lnTo>
                    <a:pt x="122868" y="30189"/>
                  </a:lnTo>
                  <a:lnTo>
                    <a:pt x="107330" y="35021"/>
                  </a:lnTo>
                  <a:lnTo>
                    <a:pt x="91625" y="39569"/>
                  </a:lnTo>
                  <a:lnTo>
                    <a:pt x="76455" y="43849"/>
                  </a:lnTo>
                  <a:lnTo>
                    <a:pt x="62185" y="47907"/>
                  </a:lnTo>
                  <a:lnTo>
                    <a:pt x="49091" y="51645"/>
                  </a:lnTo>
                  <a:lnTo>
                    <a:pt x="36139" y="55181"/>
                  </a:lnTo>
                  <a:lnTo>
                    <a:pt x="21077" y="588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856993" y="5873125"/>
              <a:ext cx="115814" cy="207512"/>
            </a:xfrm>
            <a:custGeom>
              <a:avLst/>
              <a:gdLst/>
              <a:ahLst/>
              <a:cxnLst/>
              <a:rect l="0" t="0" r="0" b="0"/>
              <a:pathLst>
                <a:path w="115814" h="207512">
                  <a:moveTo>
                    <a:pt x="0" y="126342"/>
                  </a:moveTo>
                  <a:lnTo>
                    <a:pt x="2934" y="138077"/>
                  </a:lnTo>
                  <a:lnTo>
                    <a:pt x="5716" y="149206"/>
                  </a:lnTo>
                  <a:lnTo>
                    <a:pt x="8615" y="160799"/>
                  </a:lnTo>
                  <a:lnTo>
                    <a:pt x="11655" y="172788"/>
                  </a:lnTo>
                  <a:lnTo>
                    <a:pt x="14820" y="184799"/>
                  </a:lnTo>
                  <a:lnTo>
                    <a:pt x="18060" y="196526"/>
                  </a:lnTo>
                  <a:lnTo>
                    <a:pt x="20475" y="205236"/>
                  </a:lnTo>
                  <a:lnTo>
                    <a:pt x="21007" y="207511"/>
                  </a:lnTo>
                  <a:lnTo>
                    <a:pt x="20058" y="204284"/>
                  </a:lnTo>
                  <a:lnTo>
                    <a:pt x="18159" y="197447"/>
                  </a:lnTo>
                  <a:lnTo>
                    <a:pt x="15670" y="188624"/>
                  </a:lnTo>
                  <a:lnTo>
                    <a:pt x="12818" y="178809"/>
                  </a:lnTo>
                  <a:lnTo>
                    <a:pt x="9903" y="168203"/>
                  </a:lnTo>
                  <a:lnTo>
                    <a:pt x="7315" y="156449"/>
                  </a:lnTo>
                  <a:lnTo>
                    <a:pt x="5239" y="143413"/>
                  </a:lnTo>
                  <a:lnTo>
                    <a:pt x="3673" y="129376"/>
                  </a:lnTo>
                  <a:lnTo>
                    <a:pt x="2538" y="114869"/>
                  </a:lnTo>
                  <a:lnTo>
                    <a:pt x="1750" y="100268"/>
                  </a:lnTo>
                  <a:lnTo>
                    <a:pt x="1711" y="86224"/>
                  </a:lnTo>
                  <a:lnTo>
                    <a:pt x="3274" y="73711"/>
                  </a:lnTo>
                  <a:lnTo>
                    <a:pt x="6773" y="63119"/>
                  </a:lnTo>
                  <a:lnTo>
                    <a:pt x="12073" y="54331"/>
                  </a:lnTo>
                  <a:lnTo>
                    <a:pt x="18845" y="47022"/>
                  </a:lnTo>
                  <a:lnTo>
                    <a:pt x="26733" y="40842"/>
                  </a:lnTo>
                  <a:lnTo>
                    <a:pt x="35435" y="35483"/>
                  </a:lnTo>
                  <a:lnTo>
                    <a:pt x="44712" y="30707"/>
                  </a:lnTo>
                  <a:lnTo>
                    <a:pt x="54385" y="26336"/>
                  </a:lnTo>
                  <a:lnTo>
                    <a:pt x="64260" y="22203"/>
                  </a:lnTo>
                  <a:lnTo>
                    <a:pt x="75287" y="17620"/>
                  </a:lnTo>
                  <a:lnTo>
                    <a:pt x="90669" y="1106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985252" y="5925074"/>
              <a:ext cx="107643" cy="204320"/>
            </a:xfrm>
            <a:custGeom>
              <a:avLst/>
              <a:gdLst/>
              <a:ahLst/>
              <a:cxnLst/>
              <a:rect l="0" t="0" r="0" b="0"/>
              <a:pathLst>
                <a:path w="107643" h="204320">
                  <a:moveTo>
                    <a:pt x="8612" y="84921"/>
                  </a:moveTo>
                  <a:lnTo>
                    <a:pt x="14546" y="90588"/>
                  </a:lnTo>
                  <a:lnTo>
                    <a:pt x="20751" y="94232"/>
                  </a:lnTo>
                  <a:lnTo>
                    <a:pt x="27847" y="96141"/>
                  </a:lnTo>
                  <a:lnTo>
                    <a:pt x="35787" y="96642"/>
                  </a:lnTo>
                  <a:lnTo>
                    <a:pt x="44434" y="96023"/>
                  </a:lnTo>
                  <a:lnTo>
                    <a:pt x="53623" y="94547"/>
                  </a:lnTo>
                  <a:lnTo>
                    <a:pt x="63051" y="92280"/>
                  </a:lnTo>
                  <a:lnTo>
                    <a:pt x="72292" y="89093"/>
                  </a:lnTo>
                  <a:lnTo>
                    <a:pt x="81123" y="84982"/>
                  </a:lnTo>
                  <a:lnTo>
                    <a:pt x="89185" y="79748"/>
                  </a:lnTo>
                  <a:lnTo>
                    <a:pt x="95921" y="72947"/>
                  </a:lnTo>
                  <a:lnTo>
                    <a:pt x="101149" y="64482"/>
                  </a:lnTo>
                  <a:lnTo>
                    <a:pt x="104845" y="54712"/>
                  </a:lnTo>
                  <a:lnTo>
                    <a:pt x="106968" y="44244"/>
                  </a:lnTo>
                  <a:lnTo>
                    <a:pt x="107642" y="33516"/>
                  </a:lnTo>
                  <a:lnTo>
                    <a:pt x="106640" y="23231"/>
                  </a:lnTo>
                  <a:lnTo>
                    <a:pt x="103316" y="14397"/>
                  </a:lnTo>
                  <a:lnTo>
                    <a:pt x="97528" y="7438"/>
                  </a:lnTo>
                  <a:lnTo>
                    <a:pt x="89727" y="2582"/>
                  </a:lnTo>
                  <a:lnTo>
                    <a:pt x="80665" y="131"/>
                  </a:lnTo>
                  <a:lnTo>
                    <a:pt x="70911" y="0"/>
                  </a:lnTo>
                  <a:lnTo>
                    <a:pt x="60958" y="1826"/>
                  </a:lnTo>
                  <a:lnTo>
                    <a:pt x="51291" y="5167"/>
                  </a:lnTo>
                  <a:lnTo>
                    <a:pt x="42134" y="9638"/>
                  </a:lnTo>
                  <a:lnTo>
                    <a:pt x="33667" y="15245"/>
                  </a:lnTo>
                  <a:lnTo>
                    <a:pt x="26118" y="22363"/>
                  </a:lnTo>
                  <a:lnTo>
                    <a:pt x="19523" y="31077"/>
                  </a:lnTo>
                  <a:lnTo>
                    <a:pt x="13923" y="41200"/>
                  </a:lnTo>
                  <a:lnTo>
                    <a:pt x="9450" y="52444"/>
                  </a:lnTo>
                  <a:lnTo>
                    <a:pt x="6069" y="64529"/>
                  </a:lnTo>
                  <a:lnTo>
                    <a:pt x="3610" y="77219"/>
                  </a:lnTo>
                  <a:lnTo>
                    <a:pt x="1869" y="90337"/>
                  </a:lnTo>
                  <a:lnTo>
                    <a:pt x="661" y="103745"/>
                  </a:lnTo>
                  <a:lnTo>
                    <a:pt x="0" y="117188"/>
                  </a:lnTo>
                  <a:lnTo>
                    <a:pt x="80" y="130294"/>
                  </a:lnTo>
                  <a:lnTo>
                    <a:pt x="954" y="142883"/>
                  </a:lnTo>
                  <a:lnTo>
                    <a:pt x="2693" y="154795"/>
                  </a:lnTo>
                  <a:lnTo>
                    <a:pt x="5463" y="165803"/>
                  </a:lnTo>
                  <a:lnTo>
                    <a:pt x="9264" y="175866"/>
                  </a:lnTo>
                  <a:lnTo>
                    <a:pt x="14275" y="184776"/>
                  </a:lnTo>
                  <a:lnTo>
                    <a:pt x="20921" y="192091"/>
                  </a:lnTo>
                  <a:lnTo>
                    <a:pt x="29273" y="197711"/>
                  </a:lnTo>
                  <a:lnTo>
                    <a:pt x="38895" y="201652"/>
                  </a:lnTo>
                  <a:lnTo>
                    <a:pt x="50167" y="204154"/>
                  </a:lnTo>
                  <a:lnTo>
                    <a:pt x="66315" y="204319"/>
                  </a:lnTo>
                  <a:lnTo>
                    <a:pt x="92840" y="200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118868" y="5928972"/>
              <a:ext cx="159266" cy="191759"/>
            </a:xfrm>
            <a:custGeom>
              <a:avLst/>
              <a:gdLst/>
              <a:ahLst/>
              <a:cxnLst/>
              <a:rect l="0" t="0" r="0" b="0"/>
              <a:pathLst>
                <a:path w="159266" h="191759">
                  <a:moveTo>
                    <a:pt x="32923" y="112608"/>
                  </a:moveTo>
                  <a:lnTo>
                    <a:pt x="44523" y="109607"/>
                  </a:lnTo>
                  <a:lnTo>
                    <a:pt x="54372" y="106185"/>
                  </a:lnTo>
                  <a:lnTo>
                    <a:pt x="63373" y="101984"/>
                  </a:lnTo>
                  <a:lnTo>
                    <a:pt x="71642" y="96911"/>
                  </a:lnTo>
                  <a:lnTo>
                    <a:pt x="79021" y="90782"/>
                  </a:lnTo>
                  <a:lnTo>
                    <a:pt x="85486" y="83594"/>
                  </a:lnTo>
                  <a:lnTo>
                    <a:pt x="90992" y="75334"/>
                  </a:lnTo>
                  <a:lnTo>
                    <a:pt x="95398" y="65891"/>
                  </a:lnTo>
                  <a:lnTo>
                    <a:pt x="98725" y="55327"/>
                  </a:lnTo>
                  <a:lnTo>
                    <a:pt x="100806" y="44149"/>
                  </a:lnTo>
                  <a:lnTo>
                    <a:pt x="101230" y="33188"/>
                  </a:lnTo>
                  <a:lnTo>
                    <a:pt x="99911" y="22908"/>
                  </a:lnTo>
                  <a:lnTo>
                    <a:pt x="96738" y="13890"/>
                  </a:lnTo>
                  <a:lnTo>
                    <a:pt x="91410" y="6970"/>
                  </a:lnTo>
                  <a:lnTo>
                    <a:pt x="83982" y="2400"/>
                  </a:lnTo>
                  <a:lnTo>
                    <a:pt x="75095" y="113"/>
                  </a:lnTo>
                  <a:lnTo>
                    <a:pt x="65763" y="0"/>
                  </a:lnTo>
                  <a:lnTo>
                    <a:pt x="56605" y="1775"/>
                  </a:lnTo>
                  <a:lnTo>
                    <a:pt x="47851" y="5217"/>
                  </a:lnTo>
                  <a:lnTo>
                    <a:pt x="39518" y="10259"/>
                  </a:lnTo>
                  <a:lnTo>
                    <a:pt x="31551" y="16718"/>
                  </a:lnTo>
                  <a:lnTo>
                    <a:pt x="24031" y="24324"/>
                  </a:lnTo>
                  <a:lnTo>
                    <a:pt x="17192" y="32798"/>
                  </a:lnTo>
                  <a:lnTo>
                    <a:pt x="11114" y="41909"/>
                  </a:lnTo>
                  <a:lnTo>
                    <a:pt x="6048" y="51637"/>
                  </a:lnTo>
                  <a:lnTo>
                    <a:pt x="2473" y="62153"/>
                  </a:lnTo>
                  <a:lnTo>
                    <a:pt x="517" y="73482"/>
                  </a:lnTo>
                  <a:lnTo>
                    <a:pt x="0" y="85362"/>
                  </a:lnTo>
                  <a:lnTo>
                    <a:pt x="634" y="97336"/>
                  </a:lnTo>
                  <a:lnTo>
                    <a:pt x="2136" y="109132"/>
                  </a:lnTo>
                  <a:lnTo>
                    <a:pt x="4429" y="120662"/>
                  </a:lnTo>
                  <a:lnTo>
                    <a:pt x="7638" y="131938"/>
                  </a:lnTo>
                  <a:lnTo>
                    <a:pt x="11761" y="142995"/>
                  </a:lnTo>
                  <a:lnTo>
                    <a:pt x="16834" y="153556"/>
                  </a:lnTo>
                  <a:lnTo>
                    <a:pt x="22996" y="163049"/>
                  </a:lnTo>
                  <a:lnTo>
                    <a:pt x="30223" y="171246"/>
                  </a:lnTo>
                  <a:lnTo>
                    <a:pt x="38517" y="178071"/>
                  </a:lnTo>
                  <a:lnTo>
                    <a:pt x="47988" y="183441"/>
                  </a:lnTo>
                  <a:lnTo>
                    <a:pt x="58577" y="187455"/>
                  </a:lnTo>
                  <a:lnTo>
                    <a:pt x="69942" y="190186"/>
                  </a:lnTo>
                  <a:lnTo>
                    <a:pt x="81561" y="191585"/>
                  </a:lnTo>
                  <a:lnTo>
                    <a:pt x="93111" y="191758"/>
                  </a:lnTo>
                  <a:lnTo>
                    <a:pt x="104402" y="191073"/>
                  </a:lnTo>
                  <a:lnTo>
                    <a:pt x="116608" y="190017"/>
                  </a:lnTo>
                  <a:lnTo>
                    <a:pt x="133034" y="188500"/>
                  </a:lnTo>
                  <a:lnTo>
                    <a:pt x="159265" y="186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322746" y="5915238"/>
              <a:ext cx="158013" cy="258462"/>
            </a:xfrm>
            <a:custGeom>
              <a:avLst/>
              <a:gdLst/>
              <a:ahLst/>
              <a:cxnLst/>
              <a:rect l="0" t="0" r="0" b="0"/>
              <a:pathLst>
                <a:path w="158013" h="258462">
                  <a:moveTo>
                    <a:pt x="102786" y="0"/>
                  </a:moveTo>
                  <a:lnTo>
                    <a:pt x="91185" y="135"/>
                  </a:lnTo>
                  <a:lnTo>
                    <a:pt x="81337" y="1415"/>
                  </a:lnTo>
                  <a:lnTo>
                    <a:pt x="72327" y="4004"/>
                  </a:lnTo>
                  <a:lnTo>
                    <a:pt x="63712" y="7550"/>
                  </a:lnTo>
                  <a:lnTo>
                    <a:pt x="55037" y="11535"/>
                  </a:lnTo>
                  <a:lnTo>
                    <a:pt x="46065" y="15624"/>
                  </a:lnTo>
                  <a:lnTo>
                    <a:pt x="36908" y="19991"/>
                  </a:lnTo>
                  <a:lnTo>
                    <a:pt x="27908" y="25205"/>
                  </a:lnTo>
                  <a:lnTo>
                    <a:pt x="19275" y="31526"/>
                  </a:lnTo>
                  <a:lnTo>
                    <a:pt x="11530" y="38907"/>
                  </a:lnTo>
                  <a:lnTo>
                    <a:pt x="5545" y="47164"/>
                  </a:lnTo>
                  <a:lnTo>
                    <a:pt x="1649" y="56083"/>
                  </a:lnTo>
                  <a:lnTo>
                    <a:pt x="0" y="65157"/>
                  </a:lnTo>
                  <a:lnTo>
                    <a:pt x="857" y="73629"/>
                  </a:lnTo>
                  <a:lnTo>
                    <a:pt x="4105" y="81130"/>
                  </a:lnTo>
                  <a:lnTo>
                    <a:pt x="9522" y="87485"/>
                  </a:lnTo>
                  <a:lnTo>
                    <a:pt x="16961" y="92537"/>
                  </a:lnTo>
                  <a:lnTo>
                    <a:pt x="26140" y="96346"/>
                  </a:lnTo>
                  <a:lnTo>
                    <a:pt x="36537" y="99279"/>
                  </a:lnTo>
                  <a:lnTo>
                    <a:pt x="47498" y="101879"/>
                  </a:lnTo>
                  <a:lnTo>
                    <a:pt x="58601" y="104494"/>
                  </a:lnTo>
                  <a:lnTo>
                    <a:pt x="69494" y="107424"/>
                  </a:lnTo>
                  <a:lnTo>
                    <a:pt x="79809" y="111004"/>
                  </a:lnTo>
                  <a:lnTo>
                    <a:pt x="89412" y="115343"/>
                  </a:lnTo>
                  <a:lnTo>
                    <a:pt x="98352" y="120376"/>
                  </a:lnTo>
                  <a:lnTo>
                    <a:pt x="106752" y="125972"/>
                  </a:lnTo>
                  <a:lnTo>
                    <a:pt x="114741" y="131997"/>
                  </a:lnTo>
                  <a:lnTo>
                    <a:pt x="122431" y="138500"/>
                  </a:lnTo>
                  <a:lnTo>
                    <a:pt x="129909" y="145695"/>
                  </a:lnTo>
                  <a:lnTo>
                    <a:pt x="137231" y="153651"/>
                  </a:lnTo>
                  <a:lnTo>
                    <a:pt x="144115" y="162452"/>
                  </a:lnTo>
                  <a:lnTo>
                    <a:pt x="149980" y="172270"/>
                  </a:lnTo>
                  <a:lnTo>
                    <a:pt x="154573" y="183091"/>
                  </a:lnTo>
                  <a:lnTo>
                    <a:pt x="157488" y="194442"/>
                  </a:lnTo>
                  <a:lnTo>
                    <a:pt x="158012" y="205522"/>
                  </a:lnTo>
                  <a:lnTo>
                    <a:pt x="155988" y="215891"/>
                  </a:lnTo>
                  <a:lnTo>
                    <a:pt x="151712" y="225307"/>
                  </a:lnTo>
                  <a:lnTo>
                    <a:pt x="145645" y="233561"/>
                  </a:lnTo>
                  <a:lnTo>
                    <a:pt x="138232" y="240660"/>
                  </a:lnTo>
                  <a:lnTo>
                    <a:pt x="129682" y="246615"/>
                  </a:lnTo>
                  <a:lnTo>
                    <a:pt x="119975" y="251332"/>
                  </a:lnTo>
                  <a:lnTo>
                    <a:pt x="109191" y="254876"/>
                  </a:lnTo>
                  <a:lnTo>
                    <a:pt x="97510" y="257275"/>
                  </a:lnTo>
                  <a:lnTo>
                    <a:pt x="85138" y="258446"/>
                  </a:lnTo>
                  <a:lnTo>
                    <a:pt x="72271" y="258461"/>
                  </a:lnTo>
                  <a:lnTo>
                    <a:pt x="59471" y="257669"/>
                  </a:lnTo>
                  <a:lnTo>
                    <a:pt x="46298" y="256529"/>
                  </a:lnTo>
                  <a:lnTo>
                    <a:pt x="30483" y="254943"/>
                  </a:lnTo>
                  <a:lnTo>
                    <a:pt x="8030" y="252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3256164" y="73699"/>
            <a:ext cx="1723816" cy="610654"/>
            <a:chOff x="3256164" y="73699"/>
            <a:chExt cx="1723816" cy="610654"/>
          </a:xfrm>
        </p:grpSpPr>
        <p:sp>
          <p:nvSpPr>
            <p:cNvPr id="189" name="Freeform 188"/>
            <p:cNvSpPr/>
            <p:nvPr/>
          </p:nvSpPr>
          <p:spPr>
            <a:xfrm>
              <a:off x="3256164" y="73699"/>
              <a:ext cx="270883" cy="513043"/>
            </a:xfrm>
            <a:custGeom>
              <a:avLst/>
              <a:gdLst/>
              <a:ahLst/>
              <a:cxnLst/>
              <a:rect l="0" t="0" r="0" b="0"/>
              <a:pathLst>
                <a:path w="270883" h="513043">
                  <a:moveTo>
                    <a:pt x="18198" y="147399"/>
                  </a:moveTo>
                  <a:lnTo>
                    <a:pt x="15399" y="156401"/>
                  </a:lnTo>
                  <a:lnTo>
                    <a:pt x="13896" y="166669"/>
                  </a:lnTo>
                  <a:lnTo>
                    <a:pt x="13586" y="179257"/>
                  </a:lnTo>
                  <a:lnTo>
                    <a:pt x="14092" y="193957"/>
                  </a:lnTo>
                  <a:lnTo>
                    <a:pt x="14912" y="210402"/>
                  </a:lnTo>
                  <a:lnTo>
                    <a:pt x="15732" y="228179"/>
                  </a:lnTo>
                  <a:lnTo>
                    <a:pt x="16588" y="246446"/>
                  </a:lnTo>
                  <a:lnTo>
                    <a:pt x="17763" y="263996"/>
                  </a:lnTo>
                  <a:lnTo>
                    <a:pt x="19398" y="280243"/>
                  </a:lnTo>
                  <a:lnTo>
                    <a:pt x="21325" y="295620"/>
                  </a:lnTo>
                  <a:lnTo>
                    <a:pt x="23165" y="311247"/>
                  </a:lnTo>
                  <a:lnTo>
                    <a:pt x="24700" y="327768"/>
                  </a:lnTo>
                  <a:lnTo>
                    <a:pt x="25883" y="345328"/>
                  </a:lnTo>
                  <a:lnTo>
                    <a:pt x="26752" y="363814"/>
                  </a:lnTo>
                  <a:lnTo>
                    <a:pt x="27371" y="383034"/>
                  </a:lnTo>
                  <a:lnTo>
                    <a:pt x="27804" y="402637"/>
                  </a:lnTo>
                  <a:lnTo>
                    <a:pt x="28102" y="422163"/>
                  </a:lnTo>
                  <a:lnTo>
                    <a:pt x="28306" y="441360"/>
                  </a:lnTo>
                  <a:lnTo>
                    <a:pt x="28444" y="460010"/>
                  </a:lnTo>
                  <a:lnTo>
                    <a:pt x="28537" y="477846"/>
                  </a:lnTo>
                  <a:lnTo>
                    <a:pt x="28578" y="494725"/>
                  </a:lnTo>
                  <a:lnTo>
                    <a:pt x="27827" y="507809"/>
                  </a:lnTo>
                  <a:lnTo>
                    <a:pt x="25886" y="513042"/>
                  </a:lnTo>
                  <a:lnTo>
                    <a:pt x="23862" y="510931"/>
                  </a:lnTo>
                  <a:lnTo>
                    <a:pt x="22215" y="503530"/>
                  </a:lnTo>
                  <a:lnTo>
                    <a:pt x="20989" y="492612"/>
                  </a:lnTo>
                  <a:lnTo>
                    <a:pt x="20113" y="479403"/>
                  </a:lnTo>
                  <a:lnTo>
                    <a:pt x="19497" y="464705"/>
                  </a:lnTo>
                  <a:lnTo>
                    <a:pt x="18903" y="449035"/>
                  </a:lnTo>
                  <a:lnTo>
                    <a:pt x="17967" y="432729"/>
                  </a:lnTo>
                  <a:lnTo>
                    <a:pt x="16523" y="416003"/>
                  </a:lnTo>
                  <a:lnTo>
                    <a:pt x="14739" y="399000"/>
                  </a:lnTo>
                  <a:lnTo>
                    <a:pt x="13002" y="381815"/>
                  </a:lnTo>
                  <a:lnTo>
                    <a:pt x="11536" y="364508"/>
                  </a:lnTo>
                  <a:lnTo>
                    <a:pt x="10231" y="347121"/>
                  </a:lnTo>
                  <a:lnTo>
                    <a:pt x="8747" y="329680"/>
                  </a:lnTo>
                  <a:lnTo>
                    <a:pt x="6903" y="312208"/>
                  </a:lnTo>
                  <a:lnTo>
                    <a:pt x="4833" y="294881"/>
                  </a:lnTo>
                  <a:lnTo>
                    <a:pt x="2897" y="278013"/>
                  </a:lnTo>
                  <a:lnTo>
                    <a:pt x="1303" y="261745"/>
                  </a:lnTo>
                  <a:lnTo>
                    <a:pt x="250" y="246209"/>
                  </a:lnTo>
                  <a:lnTo>
                    <a:pt x="0" y="231616"/>
                  </a:lnTo>
                  <a:lnTo>
                    <a:pt x="615" y="217984"/>
                  </a:lnTo>
                  <a:lnTo>
                    <a:pt x="1995" y="205185"/>
                  </a:lnTo>
                  <a:lnTo>
                    <a:pt x="3984" y="193041"/>
                  </a:lnTo>
                  <a:lnTo>
                    <a:pt x="6435" y="181390"/>
                  </a:lnTo>
                  <a:lnTo>
                    <a:pt x="9385" y="170258"/>
                  </a:lnTo>
                  <a:lnTo>
                    <a:pt x="13041" y="159848"/>
                  </a:lnTo>
                  <a:lnTo>
                    <a:pt x="17464" y="150214"/>
                  </a:lnTo>
                  <a:lnTo>
                    <a:pt x="22570" y="141268"/>
                  </a:lnTo>
                  <a:lnTo>
                    <a:pt x="28222" y="132873"/>
                  </a:lnTo>
                  <a:lnTo>
                    <a:pt x="34289" y="124891"/>
                  </a:lnTo>
                  <a:lnTo>
                    <a:pt x="40820" y="117208"/>
                  </a:lnTo>
                  <a:lnTo>
                    <a:pt x="48035" y="109735"/>
                  </a:lnTo>
                  <a:lnTo>
                    <a:pt x="56005" y="102408"/>
                  </a:lnTo>
                  <a:lnTo>
                    <a:pt x="64816" y="95181"/>
                  </a:lnTo>
                  <a:lnTo>
                    <a:pt x="74641" y="88022"/>
                  </a:lnTo>
                  <a:lnTo>
                    <a:pt x="85475" y="80908"/>
                  </a:lnTo>
                  <a:lnTo>
                    <a:pt x="97175" y="73826"/>
                  </a:lnTo>
                  <a:lnTo>
                    <a:pt x="109553" y="66765"/>
                  </a:lnTo>
                  <a:lnTo>
                    <a:pt x="122435" y="59718"/>
                  </a:lnTo>
                  <a:lnTo>
                    <a:pt x="135677" y="52680"/>
                  </a:lnTo>
                  <a:lnTo>
                    <a:pt x="149171" y="45649"/>
                  </a:lnTo>
                  <a:lnTo>
                    <a:pt x="162842" y="38626"/>
                  </a:lnTo>
                  <a:lnTo>
                    <a:pt x="176631" y="31774"/>
                  </a:lnTo>
                  <a:lnTo>
                    <a:pt x="190502" y="25400"/>
                  </a:lnTo>
                  <a:lnTo>
                    <a:pt x="204414" y="19636"/>
                  </a:lnTo>
                  <a:lnTo>
                    <a:pt x="217936" y="14598"/>
                  </a:lnTo>
                  <a:lnTo>
                    <a:pt x="231679" y="9974"/>
                  </a:lnTo>
                  <a:lnTo>
                    <a:pt x="247967" y="5358"/>
                  </a:lnTo>
                  <a:lnTo>
                    <a:pt x="27088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295419" y="347440"/>
              <a:ext cx="168457" cy="105286"/>
            </a:xfrm>
            <a:custGeom>
              <a:avLst/>
              <a:gdLst/>
              <a:ahLst/>
              <a:cxnLst/>
              <a:rect l="0" t="0" r="0" b="0"/>
              <a:pathLst>
                <a:path w="168457" h="105286">
                  <a:moveTo>
                    <a:pt x="168456" y="0"/>
                  </a:moveTo>
                  <a:lnTo>
                    <a:pt x="162455" y="5867"/>
                  </a:lnTo>
                  <a:lnTo>
                    <a:pt x="155610" y="11432"/>
                  </a:lnTo>
                  <a:lnTo>
                    <a:pt x="147222" y="17231"/>
                  </a:lnTo>
                  <a:lnTo>
                    <a:pt x="137595" y="23312"/>
                  </a:lnTo>
                  <a:lnTo>
                    <a:pt x="127280" y="29642"/>
                  </a:lnTo>
                  <a:lnTo>
                    <a:pt x="116673" y="36165"/>
                  </a:lnTo>
                  <a:lnTo>
                    <a:pt x="105975" y="42668"/>
                  </a:lnTo>
                  <a:lnTo>
                    <a:pt x="95274" y="48803"/>
                  </a:lnTo>
                  <a:lnTo>
                    <a:pt x="84602" y="54411"/>
                  </a:lnTo>
                  <a:lnTo>
                    <a:pt x="73963" y="59668"/>
                  </a:lnTo>
                  <a:lnTo>
                    <a:pt x="63353" y="64965"/>
                  </a:lnTo>
                  <a:lnTo>
                    <a:pt x="52777" y="70527"/>
                  </a:lnTo>
                  <a:lnTo>
                    <a:pt x="42489" y="76298"/>
                  </a:lnTo>
                  <a:lnTo>
                    <a:pt x="31881" y="82695"/>
                  </a:lnTo>
                  <a:lnTo>
                    <a:pt x="18903" y="914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489363" y="410611"/>
              <a:ext cx="175651" cy="221849"/>
            </a:xfrm>
            <a:custGeom>
              <a:avLst/>
              <a:gdLst/>
              <a:ahLst/>
              <a:cxnLst/>
              <a:rect l="0" t="0" r="0" b="0"/>
              <a:pathLst>
                <a:path w="175651" h="221849">
                  <a:moveTo>
                    <a:pt x="121911" y="0"/>
                  </a:moveTo>
                  <a:lnTo>
                    <a:pt x="110243" y="3001"/>
                  </a:lnTo>
                  <a:lnTo>
                    <a:pt x="99755" y="6423"/>
                  </a:lnTo>
                  <a:lnTo>
                    <a:pt x="89458" y="10619"/>
                  </a:lnTo>
                  <a:lnTo>
                    <a:pt x="79329" y="15519"/>
                  </a:lnTo>
                  <a:lnTo>
                    <a:pt x="69633" y="21001"/>
                  </a:lnTo>
                  <a:lnTo>
                    <a:pt x="60497" y="26936"/>
                  </a:lnTo>
                  <a:lnTo>
                    <a:pt x="51894" y="33370"/>
                  </a:lnTo>
                  <a:lnTo>
                    <a:pt x="43733" y="40517"/>
                  </a:lnTo>
                  <a:lnTo>
                    <a:pt x="35914" y="48434"/>
                  </a:lnTo>
                  <a:lnTo>
                    <a:pt x="28510" y="57039"/>
                  </a:lnTo>
                  <a:lnTo>
                    <a:pt x="21757" y="66192"/>
                  </a:lnTo>
                  <a:lnTo>
                    <a:pt x="15735" y="75763"/>
                  </a:lnTo>
                  <a:lnTo>
                    <a:pt x="10538" y="85800"/>
                  </a:lnTo>
                  <a:lnTo>
                    <a:pt x="6346" y="96523"/>
                  </a:lnTo>
                  <a:lnTo>
                    <a:pt x="3161" y="107996"/>
                  </a:lnTo>
                  <a:lnTo>
                    <a:pt x="1006" y="120142"/>
                  </a:lnTo>
                  <a:lnTo>
                    <a:pt x="0" y="132827"/>
                  </a:lnTo>
                  <a:lnTo>
                    <a:pt x="105" y="145908"/>
                  </a:lnTo>
                  <a:lnTo>
                    <a:pt x="1310" y="158946"/>
                  </a:lnTo>
                  <a:lnTo>
                    <a:pt x="3714" y="171241"/>
                  </a:lnTo>
                  <a:lnTo>
                    <a:pt x="7261" y="182464"/>
                  </a:lnTo>
                  <a:lnTo>
                    <a:pt x="11930" y="192473"/>
                  </a:lnTo>
                  <a:lnTo>
                    <a:pt x="17813" y="201131"/>
                  </a:lnTo>
                  <a:lnTo>
                    <a:pt x="24844" y="208502"/>
                  </a:lnTo>
                  <a:lnTo>
                    <a:pt x="32837" y="214471"/>
                  </a:lnTo>
                  <a:lnTo>
                    <a:pt x="41572" y="218665"/>
                  </a:lnTo>
                  <a:lnTo>
                    <a:pt x="50854" y="221044"/>
                  </a:lnTo>
                  <a:lnTo>
                    <a:pt x="60526" y="221848"/>
                  </a:lnTo>
                  <a:lnTo>
                    <a:pt x="70471" y="221408"/>
                  </a:lnTo>
                  <a:lnTo>
                    <a:pt x="80605" y="220037"/>
                  </a:lnTo>
                  <a:lnTo>
                    <a:pt x="90867" y="217830"/>
                  </a:lnTo>
                  <a:lnTo>
                    <a:pt x="101217" y="214680"/>
                  </a:lnTo>
                  <a:lnTo>
                    <a:pt x="111621" y="210596"/>
                  </a:lnTo>
                  <a:lnTo>
                    <a:pt x="121896" y="205549"/>
                  </a:lnTo>
                  <a:lnTo>
                    <a:pt x="131722" y="199405"/>
                  </a:lnTo>
                  <a:lnTo>
                    <a:pt x="140956" y="192190"/>
                  </a:lnTo>
                  <a:lnTo>
                    <a:pt x="149463" y="183903"/>
                  </a:lnTo>
                  <a:lnTo>
                    <a:pt x="157030" y="174438"/>
                  </a:lnTo>
                  <a:lnTo>
                    <a:pt x="163630" y="163843"/>
                  </a:lnTo>
                  <a:lnTo>
                    <a:pt x="169062" y="152135"/>
                  </a:lnTo>
                  <a:lnTo>
                    <a:pt x="172888" y="139220"/>
                  </a:lnTo>
                  <a:lnTo>
                    <a:pt x="175017" y="125169"/>
                  </a:lnTo>
                  <a:lnTo>
                    <a:pt x="175650" y="110498"/>
                  </a:lnTo>
                  <a:lnTo>
                    <a:pt x="175096" y="96037"/>
                  </a:lnTo>
                  <a:lnTo>
                    <a:pt x="173643" y="82244"/>
                  </a:lnTo>
                  <a:lnTo>
                    <a:pt x="171212" y="69375"/>
                  </a:lnTo>
                  <a:lnTo>
                    <a:pt x="167379" y="57651"/>
                  </a:lnTo>
                  <a:lnTo>
                    <a:pt x="162028" y="47067"/>
                  </a:lnTo>
                  <a:lnTo>
                    <a:pt x="155400" y="37562"/>
                  </a:lnTo>
                  <a:lnTo>
                    <a:pt x="147067" y="28080"/>
                  </a:lnTo>
                  <a:lnTo>
                    <a:pt x="134062" y="16669"/>
                  </a:lnTo>
                  <a:lnTo>
                    <a:pt x="11138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716559" y="355600"/>
              <a:ext cx="168457" cy="185341"/>
            </a:xfrm>
            <a:custGeom>
              <a:avLst/>
              <a:gdLst/>
              <a:ahLst/>
              <a:cxnLst/>
              <a:rect l="0" t="0" r="0" b="0"/>
              <a:pathLst>
                <a:path w="168457" h="185341">
                  <a:moveTo>
                    <a:pt x="0" y="97125"/>
                  </a:moveTo>
                  <a:lnTo>
                    <a:pt x="5868" y="105926"/>
                  </a:lnTo>
                  <a:lnTo>
                    <a:pt x="11432" y="114273"/>
                  </a:lnTo>
                  <a:lnTo>
                    <a:pt x="17227" y="122972"/>
                  </a:lnTo>
                  <a:lnTo>
                    <a:pt x="23134" y="132093"/>
                  </a:lnTo>
                  <a:lnTo>
                    <a:pt x="28816" y="141588"/>
                  </a:lnTo>
                  <a:lnTo>
                    <a:pt x="34095" y="151375"/>
                  </a:lnTo>
                  <a:lnTo>
                    <a:pt x="39119" y="161216"/>
                  </a:lnTo>
                  <a:lnTo>
                    <a:pt x="44253" y="170742"/>
                  </a:lnTo>
                  <a:lnTo>
                    <a:pt x="49661" y="179696"/>
                  </a:lnTo>
                  <a:lnTo>
                    <a:pt x="53725" y="185340"/>
                  </a:lnTo>
                  <a:lnTo>
                    <a:pt x="54643" y="184970"/>
                  </a:lnTo>
                  <a:lnTo>
                    <a:pt x="53467" y="180644"/>
                  </a:lnTo>
                  <a:lnTo>
                    <a:pt x="51183" y="173857"/>
                  </a:lnTo>
                  <a:lnTo>
                    <a:pt x="48323" y="165197"/>
                  </a:lnTo>
                  <a:lnTo>
                    <a:pt x="45168" y="155052"/>
                  </a:lnTo>
                  <a:lnTo>
                    <a:pt x="42025" y="143771"/>
                  </a:lnTo>
                  <a:lnTo>
                    <a:pt x="39272" y="131652"/>
                  </a:lnTo>
                  <a:lnTo>
                    <a:pt x="37082" y="118938"/>
                  </a:lnTo>
                  <a:lnTo>
                    <a:pt x="35608" y="105973"/>
                  </a:lnTo>
                  <a:lnTo>
                    <a:pt x="35066" y="93193"/>
                  </a:lnTo>
                  <a:lnTo>
                    <a:pt x="35484" y="80824"/>
                  </a:lnTo>
                  <a:lnTo>
                    <a:pt x="36899" y="69061"/>
                  </a:lnTo>
                  <a:lnTo>
                    <a:pt x="39444" y="58154"/>
                  </a:lnTo>
                  <a:lnTo>
                    <a:pt x="43086" y="48154"/>
                  </a:lnTo>
                  <a:lnTo>
                    <a:pt x="47819" y="39115"/>
                  </a:lnTo>
                  <a:lnTo>
                    <a:pt x="53744" y="31182"/>
                  </a:lnTo>
                  <a:lnTo>
                    <a:pt x="60809" y="24325"/>
                  </a:lnTo>
                  <a:lnTo>
                    <a:pt x="68993" y="18379"/>
                  </a:lnTo>
                  <a:lnTo>
                    <a:pt x="78389" y="13142"/>
                  </a:lnTo>
                  <a:lnTo>
                    <a:pt x="88928" y="8440"/>
                  </a:lnTo>
                  <a:lnTo>
                    <a:pt x="100258" y="4449"/>
                  </a:lnTo>
                  <a:lnTo>
                    <a:pt x="111856" y="1673"/>
                  </a:lnTo>
                  <a:lnTo>
                    <a:pt x="123380" y="284"/>
                  </a:lnTo>
                  <a:lnTo>
                    <a:pt x="134257" y="0"/>
                  </a:lnTo>
                  <a:lnTo>
                    <a:pt x="144653" y="227"/>
                  </a:lnTo>
                  <a:lnTo>
                    <a:pt x="155476" y="987"/>
                  </a:lnTo>
                  <a:lnTo>
                    <a:pt x="168456" y="2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925342" y="356721"/>
              <a:ext cx="159716" cy="193161"/>
            </a:xfrm>
            <a:custGeom>
              <a:avLst/>
              <a:gdLst/>
              <a:ahLst/>
              <a:cxnLst/>
              <a:rect l="0" t="0" r="0" b="0"/>
              <a:pathLst>
                <a:path w="159716" h="193161">
                  <a:moveTo>
                    <a:pt x="43901" y="74947"/>
                  </a:moveTo>
                  <a:lnTo>
                    <a:pt x="55569" y="80613"/>
                  </a:lnTo>
                  <a:lnTo>
                    <a:pt x="66058" y="84257"/>
                  </a:lnTo>
                  <a:lnTo>
                    <a:pt x="76359" y="86167"/>
                  </a:lnTo>
                  <a:lnTo>
                    <a:pt x="86661" y="86668"/>
                  </a:lnTo>
                  <a:lnTo>
                    <a:pt x="97004" y="86049"/>
                  </a:lnTo>
                  <a:lnTo>
                    <a:pt x="107390" y="84573"/>
                  </a:lnTo>
                  <a:lnTo>
                    <a:pt x="117645" y="82305"/>
                  </a:lnTo>
                  <a:lnTo>
                    <a:pt x="127455" y="79118"/>
                  </a:lnTo>
                  <a:lnTo>
                    <a:pt x="136668" y="75011"/>
                  </a:lnTo>
                  <a:lnTo>
                    <a:pt x="144819" y="69951"/>
                  </a:lnTo>
                  <a:lnTo>
                    <a:pt x="151083" y="63798"/>
                  </a:lnTo>
                  <a:lnTo>
                    <a:pt x="155176" y="56587"/>
                  </a:lnTo>
                  <a:lnTo>
                    <a:pt x="157127" y="48642"/>
                  </a:lnTo>
                  <a:lnTo>
                    <a:pt x="157006" y="40471"/>
                  </a:lnTo>
                  <a:lnTo>
                    <a:pt x="155070" y="32390"/>
                  </a:lnTo>
                  <a:lnTo>
                    <a:pt x="151518" y="24678"/>
                  </a:lnTo>
                  <a:lnTo>
                    <a:pt x="146402" y="17652"/>
                  </a:lnTo>
                  <a:lnTo>
                    <a:pt x="139893" y="11419"/>
                  </a:lnTo>
                  <a:lnTo>
                    <a:pt x="132254" y="6235"/>
                  </a:lnTo>
                  <a:lnTo>
                    <a:pt x="123757" y="2576"/>
                  </a:lnTo>
                  <a:lnTo>
                    <a:pt x="114635" y="559"/>
                  </a:lnTo>
                  <a:lnTo>
                    <a:pt x="105070" y="0"/>
                  </a:lnTo>
                  <a:lnTo>
                    <a:pt x="95196" y="604"/>
                  </a:lnTo>
                  <a:lnTo>
                    <a:pt x="85111" y="2086"/>
                  </a:lnTo>
                  <a:lnTo>
                    <a:pt x="74881" y="4367"/>
                  </a:lnTo>
                  <a:lnTo>
                    <a:pt x="64553" y="7566"/>
                  </a:lnTo>
                  <a:lnTo>
                    <a:pt x="54168" y="11684"/>
                  </a:lnTo>
                  <a:lnTo>
                    <a:pt x="44075" y="16752"/>
                  </a:lnTo>
                  <a:lnTo>
                    <a:pt x="34904" y="22911"/>
                  </a:lnTo>
                  <a:lnTo>
                    <a:pt x="26922" y="30132"/>
                  </a:lnTo>
                  <a:lnTo>
                    <a:pt x="20071" y="38252"/>
                  </a:lnTo>
                  <a:lnTo>
                    <a:pt x="14153" y="47074"/>
                  </a:lnTo>
                  <a:lnTo>
                    <a:pt x="8958" y="56414"/>
                  </a:lnTo>
                  <a:lnTo>
                    <a:pt x="4620" y="66125"/>
                  </a:lnTo>
                  <a:lnTo>
                    <a:pt x="1602" y="76097"/>
                  </a:lnTo>
                  <a:lnTo>
                    <a:pt x="56" y="86248"/>
                  </a:lnTo>
                  <a:lnTo>
                    <a:pt x="0" y="96522"/>
                  </a:lnTo>
                  <a:lnTo>
                    <a:pt x="1484" y="106879"/>
                  </a:lnTo>
                  <a:lnTo>
                    <a:pt x="4372" y="117288"/>
                  </a:lnTo>
                  <a:lnTo>
                    <a:pt x="8412" y="127567"/>
                  </a:lnTo>
                  <a:lnTo>
                    <a:pt x="13333" y="137396"/>
                  </a:lnTo>
                  <a:lnTo>
                    <a:pt x="18906" y="146632"/>
                  </a:lnTo>
                  <a:lnTo>
                    <a:pt x="25273" y="155139"/>
                  </a:lnTo>
                  <a:lnTo>
                    <a:pt x="32910" y="162707"/>
                  </a:lnTo>
                  <a:lnTo>
                    <a:pt x="41973" y="169316"/>
                  </a:lnTo>
                  <a:lnTo>
                    <a:pt x="52161" y="175094"/>
                  </a:lnTo>
                  <a:lnTo>
                    <a:pt x="62917" y="180217"/>
                  </a:lnTo>
                  <a:lnTo>
                    <a:pt x="73855" y="184844"/>
                  </a:lnTo>
                  <a:lnTo>
                    <a:pt x="84792" y="188783"/>
                  </a:lnTo>
                  <a:lnTo>
                    <a:pt x="95662" y="191525"/>
                  </a:lnTo>
                  <a:lnTo>
                    <a:pt x="106442" y="192891"/>
                  </a:lnTo>
                  <a:lnTo>
                    <a:pt x="116881" y="193160"/>
                  </a:lnTo>
                  <a:lnTo>
                    <a:pt x="127614" y="192921"/>
                  </a:lnTo>
                  <a:lnTo>
                    <a:pt x="140701" y="192151"/>
                  </a:lnTo>
                  <a:lnTo>
                    <a:pt x="159715" y="1907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187135" y="329474"/>
              <a:ext cx="212140" cy="225821"/>
            </a:xfrm>
            <a:custGeom>
              <a:avLst/>
              <a:gdLst/>
              <a:ahLst/>
              <a:cxnLst/>
              <a:rect l="0" t="0" r="0" b="0"/>
              <a:pathLst>
                <a:path w="212140" h="225821">
                  <a:moveTo>
                    <a:pt x="140077" y="7437"/>
                  </a:moveTo>
                  <a:lnTo>
                    <a:pt x="131209" y="4571"/>
                  </a:lnTo>
                  <a:lnTo>
                    <a:pt x="122222" y="2429"/>
                  </a:lnTo>
                  <a:lnTo>
                    <a:pt x="112231" y="835"/>
                  </a:lnTo>
                  <a:lnTo>
                    <a:pt x="101424" y="0"/>
                  </a:lnTo>
                  <a:lnTo>
                    <a:pt x="90260" y="448"/>
                  </a:lnTo>
                  <a:lnTo>
                    <a:pt x="79060" y="2357"/>
                  </a:lnTo>
                  <a:lnTo>
                    <a:pt x="68120" y="5594"/>
                  </a:lnTo>
                  <a:lnTo>
                    <a:pt x="57784" y="9902"/>
                  </a:lnTo>
                  <a:lnTo>
                    <a:pt x="48172" y="15021"/>
                  </a:lnTo>
                  <a:lnTo>
                    <a:pt x="39227" y="20727"/>
                  </a:lnTo>
                  <a:lnTo>
                    <a:pt x="30826" y="26848"/>
                  </a:lnTo>
                  <a:lnTo>
                    <a:pt x="22846" y="33266"/>
                  </a:lnTo>
                  <a:lnTo>
                    <a:pt x="15502" y="40218"/>
                  </a:lnTo>
                  <a:lnTo>
                    <a:pt x="9320" y="48256"/>
                  </a:lnTo>
                  <a:lnTo>
                    <a:pt x="4505" y="57586"/>
                  </a:lnTo>
                  <a:lnTo>
                    <a:pt x="1272" y="67786"/>
                  </a:lnTo>
                  <a:lnTo>
                    <a:pt x="0" y="78018"/>
                  </a:lnTo>
                  <a:lnTo>
                    <a:pt x="714" y="87777"/>
                  </a:lnTo>
                  <a:lnTo>
                    <a:pt x="3465" y="96599"/>
                  </a:lnTo>
                  <a:lnTo>
                    <a:pt x="8501" y="103912"/>
                  </a:lnTo>
                  <a:lnTo>
                    <a:pt x="15741" y="109560"/>
                  </a:lnTo>
                  <a:lnTo>
                    <a:pt x="24836" y="113553"/>
                  </a:lnTo>
                  <a:lnTo>
                    <a:pt x="35375" y="115883"/>
                  </a:lnTo>
                  <a:lnTo>
                    <a:pt x="46973" y="116714"/>
                  </a:lnTo>
                  <a:lnTo>
                    <a:pt x="59165" y="116327"/>
                  </a:lnTo>
                  <a:lnTo>
                    <a:pt x="71414" y="115013"/>
                  </a:lnTo>
                  <a:lnTo>
                    <a:pt x="83427" y="113034"/>
                  </a:lnTo>
                  <a:lnTo>
                    <a:pt x="95118" y="110912"/>
                  </a:lnTo>
                  <a:lnTo>
                    <a:pt x="106509" y="109407"/>
                  </a:lnTo>
                  <a:lnTo>
                    <a:pt x="117657" y="108883"/>
                  </a:lnTo>
                  <a:lnTo>
                    <a:pt x="128619" y="109348"/>
                  </a:lnTo>
                  <a:lnTo>
                    <a:pt x="139447" y="110648"/>
                  </a:lnTo>
                  <a:lnTo>
                    <a:pt x="150176" y="112605"/>
                  </a:lnTo>
                  <a:lnTo>
                    <a:pt x="160671" y="115375"/>
                  </a:lnTo>
                  <a:lnTo>
                    <a:pt x="170645" y="119436"/>
                  </a:lnTo>
                  <a:lnTo>
                    <a:pt x="179980" y="124945"/>
                  </a:lnTo>
                  <a:lnTo>
                    <a:pt x="188552" y="131762"/>
                  </a:lnTo>
                  <a:lnTo>
                    <a:pt x="196164" y="139633"/>
                  </a:lnTo>
                  <a:lnTo>
                    <a:pt x="202789" y="148294"/>
                  </a:lnTo>
                  <a:lnTo>
                    <a:pt x="208068" y="157363"/>
                  </a:lnTo>
                  <a:lnTo>
                    <a:pt x="211259" y="166364"/>
                  </a:lnTo>
                  <a:lnTo>
                    <a:pt x="212139" y="175041"/>
                  </a:lnTo>
                  <a:lnTo>
                    <a:pt x="210780" y="183340"/>
                  </a:lnTo>
                  <a:lnTo>
                    <a:pt x="207284" y="191301"/>
                  </a:lnTo>
                  <a:lnTo>
                    <a:pt x="201925" y="198982"/>
                  </a:lnTo>
                  <a:lnTo>
                    <a:pt x="194752" y="206124"/>
                  </a:lnTo>
                  <a:lnTo>
                    <a:pt x="185519" y="212169"/>
                  </a:lnTo>
                  <a:lnTo>
                    <a:pt x="174274" y="216902"/>
                  </a:lnTo>
                  <a:lnTo>
                    <a:pt x="161318" y="220420"/>
                  </a:lnTo>
                  <a:lnTo>
                    <a:pt x="147027" y="222947"/>
                  </a:lnTo>
                  <a:lnTo>
                    <a:pt x="131762" y="224718"/>
                  </a:lnTo>
                  <a:lnTo>
                    <a:pt x="116177" y="225746"/>
                  </a:lnTo>
                  <a:lnTo>
                    <a:pt x="99484" y="225820"/>
                  </a:lnTo>
                  <a:lnTo>
                    <a:pt x="77989" y="223834"/>
                  </a:lnTo>
                  <a:lnTo>
                    <a:pt x="45320" y="2180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16740" y="126341"/>
              <a:ext cx="10514" cy="463255"/>
            </a:xfrm>
            <a:custGeom>
              <a:avLst/>
              <a:gdLst/>
              <a:ahLst/>
              <a:cxnLst/>
              <a:rect l="0" t="0" r="0" b="0"/>
              <a:pathLst>
                <a:path w="10514" h="463255">
                  <a:moveTo>
                    <a:pt x="10513" y="0"/>
                  </a:moveTo>
                  <a:lnTo>
                    <a:pt x="7647" y="11870"/>
                  </a:lnTo>
                  <a:lnTo>
                    <a:pt x="5504" y="24279"/>
                  </a:lnTo>
                  <a:lnTo>
                    <a:pt x="3902" y="38461"/>
                  </a:lnTo>
                  <a:lnTo>
                    <a:pt x="2721" y="53996"/>
                  </a:lnTo>
                  <a:lnTo>
                    <a:pt x="1872" y="69993"/>
                  </a:lnTo>
                  <a:lnTo>
                    <a:pt x="1275" y="85875"/>
                  </a:lnTo>
                  <a:lnTo>
                    <a:pt x="861" y="101423"/>
                  </a:lnTo>
                  <a:lnTo>
                    <a:pt x="576" y="116610"/>
                  </a:lnTo>
                  <a:lnTo>
                    <a:pt x="383" y="131484"/>
                  </a:lnTo>
                  <a:lnTo>
                    <a:pt x="252" y="146114"/>
                  </a:lnTo>
                  <a:lnTo>
                    <a:pt x="164" y="160564"/>
                  </a:lnTo>
                  <a:lnTo>
                    <a:pt x="105" y="174885"/>
                  </a:lnTo>
                  <a:lnTo>
                    <a:pt x="65" y="189116"/>
                  </a:lnTo>
                  <a:lnTo>
                    <a:pt x="38" y="203284"/>
                  </a:lnTo>
                  <a:lnTo>
                    <a:pt x="20" y="217424"/>
                  </a:lnTo>
                  <a:lnTo>
                    <a:pt x="9" y="232040"/>
                  </a:lnTo>
                  <a:lnTo>
                    <a:pt x="0" y="248062"/>
                  </a:lnTo>
                  <a:lnTo>
                    <a:pt x="0" y="265878"/>
                  </a:lnTo>
                  <a:lnTo>
                    <a:pt x="169" y="285064"/>
                  </a:lnTo>
                  <a:lnTo>
                    <a:pt x="815" y="304707"/>
                  </a:lnTo>
                  <a:lnTo>
                    <a:pt x="2063" y="324210"/>
                  </a:lnTo>
                  <a:lnTo>
                    <a:pt x="3714" y="343184"/>
                  </a:lnTo>
                  <a:lnTo>
                    <a:pt x="5361" y="361298"/>
                  </a:lnTo>
                  <a:lnTo>
                    <a:pt x="6764" y="378466"/>
                  </a:lnTo>
                  <a:lnTo>
                    <a:pt x="7859" y="394579"/>
                  </a:lnTo>
                  <a:lnTo>
                    <a:pt x="8786" y="411183"/>
                  </a:lnTo>
                  <a:lnTo>
                    <a:pt x="9625" y="431974"/>
                  </a:lnTo>
                  <a:lnTo>
                    <a:pt x="10513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379855" y="221098"/>
              <a:ext cx="263213" cy="73700"/>
            </a:xfrm>
            <a:custGeom>
              <a:avLst/>
              <a:gdLst/>
              <a:ahLst/>
              <a:cxnLst/>
              <a:rect l="0" t="0" r="0" b="0"/>
              <a:pathLst>
                <a:path w="263213" h="73700">
                  <a:moveTo>
                    <a:pt x="263212" y="0"/>
                  </a:moveTo>
                  <a:lnTo>
                    <a:pt x="251477" y="5868"/>
                  </a:lnTo>
                  <a:lnTo>
                    <a:pt x="240348" y="11432"/>
                  </a:lnTo>
                  <a:lnTo>
                    <a:pt x="228745" y="17227"/>
                  </a:lnTo>
                  <a:lnTo>
                    <a:pt x="216411" y="23134"/>
                  </a:lnTo>
                  <a:lnTo>
                    <a:pt x="203103" y="28816"/>
                  </a:lnTo>
                  <a:lnTo>
                    <a:pt x="188794" y="34086"/>
                  </a:lnTo>
                  <a:lnTo>
                    <a:pt x="173616" y="38764"/>
                  </a:lnTo>
                  <a:lnTo>
                    <a:pt x="157754" y="42602"/>
                  </a:lnTo>
                  <a:lnTo>
                    <a:pt x="141383" y="45555"/>
                  </a:lnTo>
                  <a:lnTo>
                    <a:pt x="124646" y="47893"/>
                  </a:lnTo>
                  <a:lnTo>
                    <a:pt x="107651" y="50085"/>
                  </a:lnTo>
                  <a:lnTo>
                    <a:pt x="90492" y="52418"/>
                  </a:lnTo>
                  <a:lnTo>
                    <a:pt x="73597" y="55026"/>
                  </a:lnTo>
                  <a:lnTo>
                    <a:pt x="55869" y="58344"/>
                  </a:lnTo>
                  <a:lnTo>
                    <a:pt x="33512" y="6378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643067" y="275055"/>
              <a:ext cx="247241" cy="314541"/>
            </a:xfrm>
            <a:custGeom>
              <a:avLst/>
              <a:gdLst/>
              <a:ahLst/>
              <a:cxnLst/>
              <a:rect l="0" t="0" r="0" b="0"/>
              <a:pathLst>
                <a:path w="247241" h="314541">
                  <a:moveTo>
                    <a:pt x="221098" y="19742"/>
                  </a:moveTo>
                  <a:lnTo>
                    <a:pt x="218030" y="11209"/>
                  </a:lnTo>
                  <a:lnTo>
                    <a:pt x="213968" y="5423"/>
                  </a:lnTo>
                  <a:lnTo>
                    <a:pt x="208471" y="1911"/>
                  </a:lnTo>
                  <a:lnTo>
                    <a:pt x="201538" y="229"/>
                  </a:lnTo>
                  <a:lnTo>
                    <a:pt x="193093" y="0"/>
                  </a:lnTo>
                  <a:lnTo>
                    <a:pt x="183242" y="874"/>
                  </a:lnTo>
                  <a:lnTo>
                    <a:pt x="172231" y="2554"/>
                  </a:lnTo>
                  <a:lnTo>
                    <a:pt x="160329" y="4809"/>
                  </a:lnTo>
                  <a:lnTo>
                    <a:pt x="147773" y="7469"/>
                  </a:lnTo>
                  <a:lnTo>
                    <a:pt x="134752" y="10573"/>
                  </a:lnTo>
                  <a:lnTo>
                    <a:pt x="121407" y="14341"/>
                  </a:lnTo>
                  <a:lnTo>
                    <a:pt x="107847" y="18842"/>
                  </a:lnTo>
                  <a:lnTo>
                    <a:pt x="94470" y="24001"/>
                  </a:lnTo>
                  <a:lnTo>
                    <a:pt x="81941" y="29690"/>
                  </a:lnTo>
                  <a:lnTo>
                    <a:pt x="70556" y="35781"/>
                  </a:lnTo>
                  <a:lnTo>
                    <a:pt x="60437" y="42329"/>
                  </a:lnTo>
                  <a:lnTo>
                    <a:pt x="51704" y="49556"/>
                  </a:lnTo>
                  <a:lnTo>
                    <a:pt x="44288" y="57530"/>
                  </a:lnTo>
                  <a:lnTo>
                    <a:pt x="38460" y="66172"/>
                  </a:lnTo>
                  <a:lnTo>
                    <a:pt x="34890" y="75352"/>
                  </a:lnTo>
                  <a:lnTo>
                    <a:pt x="33758" y="84922"/>
                  </a:lnTo>
                  <a:lnTo>
                    <a:pt x="35115" y="94280"/>
                  </a:lnTo>
                  <a:lnTo>
                    <a:pt x="39142" y="102417"/>
                  </a:lnTo>
                  <a:lnTo>
                    <a:pt x="45666" y="108883"/>
                  </a:lnTo>
                  <a:lnTo>
                    <a:pt x="54266" y="113731"/>
                  </a:lnTo>
                  <a:lnTo>
                    <a:pt x="64464" y="117232"/>
                  </a:lnTo>
                  <a:lnTo>
                    <a:pt x="75831" y="119705"/>
                  </a:lnTo>
                  <a:lnTo>
                    <a:pt x="87865" y="121589"/>
                  </a:lnTo>
                  <a:lnTo>
                    <a:pt x="100008" y="123411"/>
                  </a:lnTo>
                  <a:lnTo>
                    <a:pt x="111950" y="125463"/>
                  </a:lnTo>
                  <a:lnTo>
                    <a:pt x="123593" y="127828"/>
                  </a:lnTo>
                  <a:lnTo>
                    <a:pt x="134952" y="130489"/>
                  </a:lnTo>
                  <a:lnTo>
                    <a:pt x="146078" y="133394"/>
                  </a:lnTo>
                  <a:lnTo>
                    <a:pt x="157026" y="136649"/>
                  </a:lnTo>
                  <a:lnTo>
                    <a:pt x="167845" y="140512"/>
                  </a:lnTo>
                  <a:lnTo>
                    <a:pt x="178568" y="145073"/>
                  </a:lnTo>
                  <a:lnTo>
                    <a:pt x="189058" y="150271"/>
                  </a:lnTo>
                  <a:lnTo>
                    <a:pt x="199030" y="155984"/>
                  </a:lnTo>
                  <a:lnTo>
                    <a:pt x="208362" y="162092"/>
                  </a:lnTo>
                  <a:lnTo>
                    <a:pt x="216934" y="168650"/>
                  </a:lnTo>
                  <a:lnTo>
                    <a:pt x="224545" y="175885"/>
                  </a:lnTo>
                  <a:lnTo>
                    <a:pt x="231178" y="183867"/>
                  </a:lnTo>
                  <a:lnTo>
                    <a:pt x="236802" y="192686"/>
                  </a:lnTo>
                  <a:lnTo>
                    <a:pt x="241289" y="202516"/>
                  </a:lnTo>
                  <a:lnTo>
                    <a:pt x="244671" y="213345"/>
                  </a:lnTo>
                  <a:lnTo>
                    <a:pt x="246791" y="224702"/>
                  </a:lnTo>
                  <a:lnTo>
                    <a:pt x="247240" y="235785"/>
                  </a:lnTo>
                  <a:lnTo>
                    <a:pt x="245939" y="246156"/>
                  </a:lnTo>
                  <a:lnTo>
                    <a:pt x="242777" y="255575"/>
                  </a:lnTo>
                  <a:lnTo>
                    <a:pt x="237456" y="263829"/>
                  </a:lnTo>
                  <a:lnTo>
                    <a:pt x="230019" y="270934"/>
                  </a:lnTo>
                  <a:lnTo>
                    <a:pt x="220619" y="277062"/>
                  </a:lnTo>
                  <a:lnTo>
                    <a:pt x="209343" y="282427"/>
                  </a:lnTo>
                  <a:lnTo>
                    <a:pt x="196436" y="287220"/>
                  </a:lnTo>
                  <a:lnTo>
                    <a:pt x="182552" y="291272"/>
                  </a:lnTo>
                  <a:lnTo>
                    <a:pt x="168627" y="294091"/>
                  </a:lnTo>
                  <a:lnTo>
                    <a:pt x="155185" y="295514"/>
                  </a:lnTo>
                  <a:lnTo>
                    <a:pt x="142043" y="295995"/>
                  </a:lnTo>
                  <a:lnTo>
                    <a:pt x="128539" y="296394"/>
                  </a:lnTo>
                  <a:lnTo>
                    <a:pt x="114302" y="297223"/>
                  </a:lnTo>
                  <a:lnTo>
                    <a:pt x="99280" y="298630"/>
                  </a:lnTo>
                  <a:lnTo>
                    <a:pt x="83576" y="300580"/>
                  </a:lnTo>
                  <a:lnTo>
                    <a:pt x="67361" y="302966"/>
                  </a:lnTo>
                  <a:lnTo>
                    <a:pt x="51530" y="305528"/>
                  </a:lnTo>
                  <a:lnTo>
                    <a:pt x="36134" y="308125"/>
                  </a:lnTo>
                  <a:lnTo>
                    <a:pt x="19822" y="310980"/>
                  </a:lnTo>
                  <a:lnTo>
                    <a:pt x="0" y="3145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284891" y="611723"/>
              <a:ext cx="1695089" cy="72630"/>
            </a:xfrm>
            <a:custGeom>
              <a:avLst/>
              <a:gdLst/>
              <a:ahLst/>
              <a:cxnLst/>
              <a:rect l="0" t="0" r="0" b="0"/>
              <a:pathLst>
                <a:path w="1695089" h="72630">
                  <a:moveTo>
                    <a:pt x="1695088" y="72629"/>
                  </a:moveTo>
                  <a:lnTo>
                    <a:pt x="1686405" y="71187"/>
                  </a:lnTo>
                  <a:lnTo>
                    <a:pt x="1673711" y="69273"/>
                  </a:lnTo>
                  <a:lnTo>
                    <a:pt x="1658237" y="67450"/>
                  </a:lnTo>
                  <a:lnTo>
                    <a:pt x="1640481" y="65946"/>
                  </a:lnTo>
                  <a:lnTo>
                    <a:pt x="1621363" y="64631"/>
                  </a:lnTo>
                  <a:lnTo>
                    <a:pt x="1602234" y="63149"/>
                  </a:lnTo>
                  <a:lnTo>
                    <a:pt x="1583848" y="61305"/>
                  </a:lnTo>
                  <a:lnTo>
                    <a:pt x="1566084" y="59069"/>
                  </a:lnTo>
                  <a:lnTo>
                    <a:pt x="1548250" y="56489"/>
                  </a:lnTo>
                  <a:lnTo>
                    <a:pt x="1529917" y="53645"/>
                  </a:lnTo>
                  <a:lnTo>
                    <a:pt x="1510975" y="50769"/>
                  </a:lnTo>
                  <a:lnTo>
                    <a:pt x="1491480" y="48225"/>
                  </a:lnTo>
                  <a:lnTo>
                    <a:pt x="1471539" y="46181"/>
                  </a:lnTo>
                  <a:lnTo>
                    <a:pt x="1451262" y="44470"/>
                  </a:lnTo>
                  <a:lnTo>
                    <a:pt x="1430745" y="42708"/>
                  </a:lnTo>
                  <a:lnTo>
                    <a:pt x="1410051" y="40672"/>
                  </a:lnTo>
                  <a:lnTo>
                    <a:pt x="1389071" y="38473"/>
                  </a:lnTo>
                  <a:lnTo>
                    <a:pt x="1367535" y="36450"/>
                  </a:lnTo>
                  <a:lnTo>
                    <a:pt x="1345334" y="34787"/>
                  </a:lnTo>
                  <a:lnTo>
                    <a:pt x="1322355" y="33349"/>
                  </a:lnTo>
                  <a:lnTo>
                    <a:pt x="1298405" y="31776"/>
                  </a:lnTo>
                  <a:lnTo>
                    <a:pt x="1273467" y="29871"/>
                  </a:lnTo>
                  <a:lnTo>
                    <a:pt x="1247516" y="27760"/>
                  </a:lnTo>
                  <a:lnTo>
                    <a:pt x="1220425" y="25798"/>
                  </a:lnTo>
                  <a:lnTo>
                    <a:pt x="1192235" y="24176"/>
                  </a:lnTo>
                  <a:lnTo>
                    <a:pt x="1163118" y="22764"/>
                  </a:lnTo>
                  <a:lnTo>
                    <a:pt x="1133280" y="21210"/>
                  </a:lnTo>
                  <a:lnTo>
                    <a:pt x="1102911" y="19317"/>
                  </a:lnTo>
                  <a:lnTo>
                    <a:pt x="1072161" y="17215"/>
                  </a:lnTo>
                  <a:lnTo>
                    <a:pt x="1041145" y="15258"/>
                  </a:lnTo>
                  <a:lnTo>
                    <a:pt x="1009937" y="13644"/>
                  </a:lnTo>
                  <a:lnTo>
                    <a:pt x="978266" y="12408"/>
                  </a:lnTo>
                  <a:lnTo>
                    <a:pt x="945558" y="11504"/>
                  </a:lnTo>
                  <a:lnTo>
                    <a:pt x="911588" y="10856"/>
                  </a:lnTo>
                  <a:lnTo>
                    <a:pt x="876603" y="10235"/>
                  </a:lnTo>
                  <a:lnTo>
                    <a:pt x="841125" y="9278"/>
                  </a:lnTo>
                  <a:lnTo>
                    <a:pt x="805507" y="7819"/>
                  </a:lnTo>
                  <a:lnTo>
                    <a:pt x="769589" y="6023"/>
                  </a:lnTo>
                  <a:lnTo>
                    <a:pt x="732811" y="4279"/>
                  </a:lnTo>
                  <a:lnTo>
                    <a:pt x="694917" y="2811"/>
                  </a:lnTo>
                  <a:lnTo>
                    <a:pt x="655959" y="1675"/>
                  </a:lnTo>
                  <a:lnTo>
                    <a:pt x="616121" y="838"/>
                  </a:lnTo>
                  <a:lnTo>
                    <a:pt x="575610" y="245"/>
                  </a:lnTo>
                  <a:lnTo>
                    <a:pt x="534608" y="0"/>
                  </a:lnTo>
                  <a:lnTo>
                    <a:pt x="493255" y="360"/>
                  </a:lnTo>
                  <a:lnTo>
                    <a:pt x="451659" y="1416"/>
                  </a:lnTo>
                  <a:lnTo>
                    <a:pt x="409896" y="3108"/>
                  </a:lnTo>
                  <a:lnTo>
                    <a:pt x="368018" y="5314"/>
                  </a:lnTo>
                  <a:lnTo>
                    <a:pt x="326076" y="7910"/>
                  </a:lnTo>
                  <a:lnTo>
                    <a:pt x="284587" y="10787"/>
                  </a:lnTo>
                  <a:lnTo>
                    <a:pt x="244490" y="13864"/>
                  </a:lnTo>
                  <a:lnTo>
                    <a:pt x="206196" y="17080"/>
                  </a:lnTo>
                  <a:lnTo>
                    <a:pt x="170109" y="20391"/>
                  </a:lnTo>
                  <a:lnTo>
                    <a:pt x="136851" y="23767"/>
                  </a:lnTo>
                  <a:lnTo>
                    <a:pt x="106506" y="27182"/>
                  </a:lnTo>
                  <a:lnTo>
                    <a:pt x="79583" y="30471"/>
                  </a:lnTo>
                  <a:lnTo>
                    <a:pt x="54636" y="33649"/>
                  </a:lnTo>
                  <a:lnTo>
                    <a:pt x="29472" y="36995"/>
                  </a:lnTo>
                  <a:lnTo>
                    <a:pt x="0" y="410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737850" y="115813"/>
            <a:ext cx="2379001" cy="642239"/>
            <a:chOff x="2737850" y="115813"/>
            <a:chExt cx="2379001" cy="642239"/>
          </a:xfrm>
        </p:grpSpPr>
        <p:sp>
          <p:nvSpPr>
            <p:cNvPr id="2" name="Freeform 1"/>
            <p:cNvSpPr/>
            <p:nvPr/>
          </p:nvSpPr>
          <p:spPr>
            <a:xfrm>
              <a:off x="2737850" y="115813"/>
              <a:ext cx="304886" cy="536163"/>
            </a:xfrm>
            <a:custGeom>
              <a:avLst/>
              <a:gdLst/>
              <a:ahLst/>
              <a:cxnLst/>
              <a:rect l="0" t="0" r="0" b="0"/>
              <a:pathLst>
                <a:path w="304886" h="536163">
                  <a:moveTo>
                    <a:pt x="10087" y="178984"/>
                  </a:moveTo>
                  <a:lnTo>
                    <a:pt x="10087" y="190720"/>
                  </a:lnTo>
                  <a:lnTo>
                    <a:pt x="10087" y="201848"/>
                  </a:lnTo>
                  <a:lnTo>
                    <a:pt x="10087" y="213456"/>
                  </a:lnTo>
                  <a:lnTo>
                    <a:pt x="10087" y="225963"/>
                  </a:lnTo>
                  <a:lnTo>
                    <a:pt x="10087" y="239919"/>
                  </a:lnTo>
                  <a:lnTo>
                    <a:pt x="10092" y="255477"/>
                  </a:lnTo>
                  <a:lnTo>
                    <a:pt x="10265" y="272308"/>
                  </a:lnTo>
                  <a:lnTo>
                    <a:pt x="10913" y="289817"/>
                  </a:lnTo>
                  <a:lnTo>
                    <a:pt x="12162" y="307596"/>
                  </a:lnTo>
                  <a:lnTo>
                    <a:pt x="13814" y="325599"/>
                  </a:lnTo>
                  <a:lnTo>
                    <a:pt x="15463" y="344050"/>
                  </a:lnTo>
                  <a:lnTo>
                    <a:pt x="16866" y="363049"/>
                  </a:lnTo>
                  <a:lnTo>
                    <a:pt x="17958" y="382401"/>
                  </a:lnTo>
                  <a:lnTo>
                    <a:pt x="18766" y="401706"/>
                  </a:lnTo>
                  <a:lnTo>
                    <a:pt x="19345" y="420729"/>
                  </a:lnTo>
                  <a:lnTo>
                    <a:pt x="19750" y="439250"/>
                  </a:lnTo>
                  <a:lnTo>
                    <a:pt x="20029" y="456993"/>
                  </a:lnTo>
                  <a:lnTo>
                    <a:pt x="20220" y="473890"/>
                  </a:lnTo>
                  <a:lnTo>
                    <a:pt x="20350" y="490034"/>
                  </a:lnTo>
                  <a:lnTo>
                    <a:pt x="20437" y="505576"/>
                  </a:lnTo>
                  <a:lnTo>
                    <a:pt x="20497" y="520580"/>
                  </a:lnTo>
                  <a:lnTo>
                    <a:pt x="20533" y="532145"/>
                  </a:lnTo>
                  <a:lnTo>
                    <a:pt x="20391" y="536162"/>
                  </a:lnTo>
                  <a:lnTo>
                    <a:pt x="19762" y="533239"/>
                  </a:lnTo>
                  <a:lnTo>
                    <a:pt x="18525" y="525344"/>
                  </a:lnTo>
                  <a:lnTo>
                    <a:pt x="16879" y="514133"/>
                  </a:lnTo>
                  <a:lnTo>
                    <a:pt x="15235" y="500748"/>
                  </a:lnTo>
                  <a:lnTo>
                    <a:pt x="13830" y="485944"/>
                  </a:lnTo>
                  <a:lnTo>
                    <a:pt x="12565" y="470208"/>
                  </a:lnTo>
                  <a:lnTo>
                    <a:pt x="11110" y="453860"/>
                  </a:lnTo>
                  <a:lnTo>
                    <a:pt x="9284" y="437113"/>
                  </a:lnTo>
                  <a:lnTo>
                    <a:pt x="7227" y="420266"/>
                  </a:lnTo>
                  <a:lnTo>
                    <a:pt x="5299" y="403719"/>
                  </a:lnTo>
                  <a:lnTo>
                    <a:pt x="3705" y="387653"/>
                  </a:lnTo>
                  <a:lnTo>
                    <a:pt x="2483" y="371914"/>
                  </a:lnTo>
                  <a:lnTo>
                    <a:pt x="1587" y="356118"/>
                  </a:lnTo>
                  <a:lnTo>
                    <a:pt x="950" y="340043"/>
                  </a:lnTo>
                  <a:lnTo>
                    <a:pt x="506" y="323634"/>
                  </a:lnTo>
                  <a:lnTo>
                    <a:pt x="200" y="306925"/>
                  </a:lnTo>
                  <a:lnTo>
                    <a:pt x="0" y="289985"/>
                  </a:lnTo>
                  <a:lnTo>
                    <a:pt x="204" y="273202"/>
                  </a:lnTo>
                  <a:lnTo>
                    <a:pt x="1405" y="257240"/>
                  </a:lnTo>
                  <a:lnTo>
                    <a:pt x="3847" y="242396"/>
                  </a:lnTo>
                  <a:lnTo>
                    <a:pt x="7455" y="228633"/>
                  </a:lnTo>
                  <a:lnTo>
                    <a:pt x="12019" y="215769"/>
                  </a:lnTo>
                  <a:lnTo>
                    <a:pt x="17312" y="203599"/>
                  </a:lnTo>
                  <a:lnTo>
                    <a:pt x="23135" y="192102"/>
                  </a:lnTo>
                  <a:lnTo>
                    <a:pt x="29336" y="181439"/>
                  </a:lnTo>
                  <a:lnTo>
                    <a:pt x="35798" y="171631"/>
                  </a:lnTo>
                  <a:lnTo>
                    <a:pt x="42441" y="162568"/>
                  </a:lnTo>
                  <a:lnTo>
                    <a:pt x="49206" y="154093"/>
                  </a:lnTo>
                  <a:lnTo>
                    <a:pt x="56064" y="146057"/>
                  </a:lnTo>
                  <a:lnTo>
                    <a:pt x="63315" y="138338"/>
                  </a:lnTo>
                  <a:lnTo>
                    <a:pt x="71554" y="130841"/>
                  </a:lnTo>
                  <a:lnTo>
                    <a:pt x="81024" y="123497"/>
                  </a:lnTo>
                  <a:lnTo>
                    <a:pt x="91487" y="116259"/>
                  </a:lnTo>
                  <a:lnTo>
                    <a:pt x="102428" y="109093"/>
                  </a:lnTo>
                  <a:lnTo>
                    <a:pt x="113495" y="101975"/>
                  </a:lnTo>
                  <a:lnTo>
                    <a:pt x="124688" y="94890"/>
                  </a:lnTo>
                  <a:lnTo>
                    <a:pt x="136261" y="87827"/>
                  </a:lnTo>
                  <a:lnTo>
                    <a:pt x="148332" y="80778"/>
                  </a:lnTo>
                  <a:lnTo>
                    <a:pt x="160556" y="73739"/>
                  </a:lnTo>
                  <a:lnTo>
                    <a:pt x="172236" y="66707"/>
                  </a:lnTo>
                  <a:lnTo>
                    <a:pt x="183029" y="59684"/>
                  </a:lnTo>
                  <a:lnTo>
                    <a:pt x="193243" y="52832"/>
                  </a:lnTo>
                  <a:lnTo>
                    <a:pt x="203628" y="46457"/>
                  </a:lnTo>
                  <a:lnTo>
                    <a:pt x="214614" y="40684"/>
                  </a:lnTo>
                  <a:lnTo>
                    <a:pt x="226130" y="35316"/>
                  </a:lnTo>
                  <a:lnTo>
                    <a:pt x="237793" y="29944"/>
                  </a:lnTo>
                  <a:lnTo>
                    <a:pt x="249339" y="24336"/>
                  </a:lnTo>
                  <a:lnTo>
                    <a:pt x="260413" y="18733"/>
                  </a:lnTo>
                  <a:lnTo>
                    <a:pt x="271701" y="13211"/>
                  </a:lnTo>
                  <a:lnTo>
                    <a:pt x="285306" y="7281"/>
                  </a:lnTo>
                  <a:lnTo>
                    <a:pt x="30488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58466" y="473782"/>
              <a:ext cx="147400" cy="73700"/>
            </a:xfrm>
            <a:custGeom>
              <a:avLst/>
              <a:gdLst/>
              <a:ahLst/>
              <a:cxnLst/>
              <a:rect l="0" t="0" r="0" b="0"/>
              <a:pathLst>
                <a:path w="147400" h="73700">
                  <a:moveTo>
                    <a:pt x="147399" y="0"/>
                  </a:moveTo>
                  <a:lnTo>
                    <a:pt x="138597" y="5867"/>
                  </a:lnTo>
                  <a:lnTo>
                    <a:pt x="130251" y="11432"/>
                  </a:lnTo>
                  <a:lnTo>
                    <a:pt x="121552" y="17227"/>
                  </a:lnTo>
                  <a:lnTo>
                    <a:pt x="112431" y="23134"/>
                  </a:lnTo>
                  <a:lnTo>
                    <a:pt x="102936" y="28816"/>
                  </a:lnTo>
                  <a:lnTo>
                    <a:pt x="93144" y="34091"/>
                  </a:lnTo>
                  <a:lnTo>
                    <a:pt x="83130" y="38941"/>
                  </a:lnTo>
                  <a:lnTo>
                    <a:pt x="72956" y="43427"/>
                  </a:lnTo>
                  <a:lnTo>
                    <a:pt x="62674" y="47629"/>
                  </a:lnTo>
                  <a:lnTo>
                    <a:pt x="52389" y="51662"/>
                  </a:lnTo>
                  <a:lnTo>
                    <a:pt x="41040" y="56173"/>
                  </a:lnTo>
                  <a:lnTo>
                    <a:pt x="25396" y="6267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54208" y="449795"/>
              <a:ext cx="151699" cy="198239"/>
            </a:xfrm>
            <a:custGeom>
              <a:avLst/>
              <a:gdLst/>
              <a:ahLst/>
              <a:cxnLst/>
              <a:rect l="0" t="0" r="0" b="0"/>
              <a:pathLst>
                <a:path w="151699" h="198239">
                  <a:moveTo>
                    <a:pt x="14828" y="118743"/>
                  </a:moveTo>
                  <a:lnTo>
                    <a:pt x="23629" y="115810"/>
                  </a:lnTo>
                  <a:lnTo>
                    <a:pt x="31976" y="113027"/>
                  </a:lnTo>
                  <a:lnTo>
                    <a:pt x="40675" y="110128"/>
                  </a:lnTo>
                  <a:lnTo>
                    <a:pt x="49796" y="107087"/>
                  </a:lnTo>
                  <a:lnTo>
                    <a:pt x="59291" y="103922"/>
                  </a:lnTo>
                  <a:lnTo>
                    <a:pt x="69078" y="100654"/>
                  </a:lnTo>
                  <a:lnTo>
                    <a:pt x="78919" y="97143"/>
                  </a:lnTo>
                  <a:lnTo>
                    <a:pt x="88445" y="93103"/>
                  </a:lnTo>
                  <a:lnTo>
                    <a:pt x="97478" y="88421"/>
                  </a:lnTo>
                  <a:lnTo>
                    <a:pt x="106017" y="83141"/>
                  </a:lnTo>
                  <a:lnTo>
                    <a:pt x="114138" y="77372"/>
                  </a:lnTo>
                  <a:lnTo>
                    <a:pt x="121922" y="71227"/>
                  </a:lnTo>
                  <a:lnTo>
                    <a:pt x="128964" y="64643"/>
                  </a:lnTo>
                  <a:lnTo>
                    <a:pt x="134409" y="57392"/>
                  </a:lnTo>
                  <a:lnTo>
                    <a:pt x="137912" y="49407"/>
                  </a:lnTo>
                  <a:lnTo>
                    <a:pt x="139280" y="40927"/>
                  </a:lnTo>
                  <a:lnTo>
                    <a:pt x="138228" y="32388"/>
                  </a:lnTo>
                  <a:lnTo>
                    <a:pt x="134846" y="24062"/>
                  </a:lnTo>
                  <a:lnTo>
                    <a:pt x="129338" y="16354"/>
                  </a:lnTo>
                  <a:lnTo>
                    <a:pt x="121837" y="9862"/>
                  </a:lnTo>
                  <a:lnTo>
                    <a:pt x="112621" y="4807"/>
                  </a:lnTo>
                  <a:lnTo>
                    <a:pt x="102369" y="1397"/>
                  </a:lnTo>
                  <a:lnTo>
                    <a:pt x="92038" y="0"/>
                  </a:lnTo>
                  <a:lnTo>
                    <a:pt x="82166" y="620"/>
                  </a:lnTo>
                  <a:lnTo>
                    <a:pt x="72744" y="3137"/>
                  </a:lnTo>
                  <a:lnTo>
                    <a:pt x="63423" y="7484"/>
                  </a:lnTo>
                  <a:lnTo>
                    <a:pt x="53970" y="13447"/>
                  </a:lnTo>
                  <a:lnTo>
                    <a:pt x="44468" y="20871"/>
                  </a:lnTo>
                  <a:lnTo>
                    <a:pt x="35226" y="29749"/>
                  </a:lnTo>
                  <a:lnTo>
                    <a:pt x="26421" y="39945"/>
                  </a:lnTo>
                  <a:lnTo>
                    <a:pt x="18388" y="51384"/>
                  </a:lnTo>
                  <a:lnTo>
                    <a:pt x="11677" y="64118"/>
                  </a:lnTo>
                  <a:lnTo>
                    <a:pt x="6470" y="78047"/>
                  </a:lnTo>
                  <a:lnTo>
                    <a:pt x="2789" y="92637"/>
                  </a:lnTo>
                  <a:lnTo>
                    <a:pt x="677" y="107044"/>
                  </a:lnTo>
                  <a:lnTo>
                    <a:pt x="0" y="120800"/>
                  </a:lnTo>
                  <a:lnTo>
                    <a:pt x="662" y="133645"/>
                  </a:lnTo>
                  <a:lnTo>
                    <a:pt x="2693" y="145353"/>
                  </a:lnTo>
                  <a:lnTo>
                    <a:pt x="5986" y="155926"/>
                  </a:lnTo>
                  <a:lnTo>
                    <a:pt x="10483" y="165365"/>
                  </a:lnTo>
                  <a:lnTo>
                    <a:pt x="16250" y="173575"/>
                  </a:lnTo>
                  <a:lnTo>
                    <a:pt x="23209" y="180618"/>
                  </a:lnTo>
                  <a:lnTo>
                    <a:pt x="31321" y="186520"/>
                  </a:lnTo>
                  <a:lnTo>
                    <a:pt x="40670" y="191195"/>
                  </a:lnTo>
                  <a:lnTo>
                    <a:pt x="51177" y="194707"/>
                  </a:lnTo>
                  <a:lnTo>
                    <a:pt x="62486" y="197084"/>
                  </a:lnTo>
                  <a:lnTo>
                    <a:pt x="74069" y="198238"/>
                  </a:lnTo>
                  <a:lnTo>
                    <a:pt x="85594" y="198233"/>
                  </a:lnTo>
                  <a:lnTo>
                    <a:pt x="96772" y="197095"/>
                  </a:lnTo>
                  <a:lnTo>
                    <a:pt x="107277" y="194736"/>
                  </a:lnTo>
                  <a:lnTo>
                    <a:pt x="117000" y="191233"/>
                  </a:lnTo>
                  <a:lnTo>
                    <a:pt x="125709" y="187083"/>
                  </a:lnTo>
                  <a:lnTo>
                    <a:pt x="133817" y="182711"/>
                  </a:lnTo>
                  <a:lnTo>
                    <a:pt x="142036" y="177735"/>
                  </a:lnTo>
                  <a:lnTo>
                    <a:pt x="151698" y="17138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58549" y="442196"/>
              <a:ext cx="157928" cy="168816"/>
            </a:xfrm>
            <a:custGeom>
              <a:avLst/>
              <a:gdLst/>
              <a:ahLst/>
              <a:cxnLst/>
              <a:rect l="0" t="0" r="0" b="0"/>
              <a:pathLst>
                <a:path w="157928" h="168816">
                  <a:moveTo>
                    <a:pt x="0" y="115814"/>
                  </a:moveTo>
                  <a:lnTo>
                    <a:pt x="5800" y="121748"/>
                  </a:lnTo>
                  <a:lnTo>
                    <a:pt x="10725" y="127953"/>
                  </a:lnTo>
                  <a:lnTo>
                    <a:pt x="15227" y="135049"/>
                  </a:lnTo>
                  <a:lnTo>
                    <a:pt x="19448" y="142989"/>
                  </a:lnTo>
                  <a:lnTo>
                    <a:pt x="23462" y="151636"/>
                  </a:lnTo>
                  <a:lnTo>
                    <a:pt x="27299" y="160755"/>
                  </a:lnTo>
                  <a:lnTo>
                    <a:pt x="30157" y="167557"/>
                  </a:lnTo>
                  <a:lnTo>
                    <a:pt x="31026" y="168815"/>
                  </a:lnTo>
                  <a:lnTo>
                    <a:pt x="30292" y="165749"/>
                  </a:lnTo>
                  <a:lnTo>
                    <a:pt x="28519" y="159928"/>
                  </a:lnTo>
                  <a:lnTo>
                    <a:pt x="26101" y="152392"/>
                  </a:lnTo>
                  <a:lnTo>
                    <a:pt x="23289" y="143778"/>
                  </a:lnTo>
                  <a:lnTo>
                    <a:pt x="20397" y="134319"/>
                  </a:lnTo>
                  <a:lnTo>
                    <a:pt x="17823" y="123952"/>
                  </a:lnTo>
                  <a:lnTo>
                    <a:pt x="15769" y="112710"/>
                  </a:lnTo>
                  <a:lnTo>
                    <a:pt x="14726" y="101051"/>
                  </a:lnTo>
                  <a:lnTo>
                    <a:pt x="15538" y="89753"/>
                  </a:lnTo>
                  <a:lnTo>
                    <a:pt x="18498" y="79232"/>
                  </a:lnTo>
                  <a:lnTo>
                    <a:pt x="23419" y="69710"/>
                  </a:lnTo>
                  <a:lnTo>
                    <a:pt x="29927" y="61386"/>
                  </a:lnTo>
                  <a:lnTo>
                    <a:pt x="37635" y="54233"/>
                  </a:lnTo>
                  <a:lnTo>
                    <a:pt x="46214" y="48073"/>
                  </a:lnTo>
                  <a:lnTo>
                    <a:pt x="55409" y="42686"/>
                  </a:lnTo>
                  <a:lnTo>
                    <a:pt x="65036" y="37869"/>
                  </a:lnTo>
                  <a:lnTo>
                    <a:pt x="75125" y="33462"/>
                  </a:lnTo>
                  <a:lnTo>
                    <a:pt x="85890" y="29340"/>
                  </a:lnTo>
                  <a:lnTo>
                    <a:pt x="97381" y="25416"/>
                  </a:lnTo>
                  <a:lnTo>
                    <a:pt x="109105" y="21585"/>
                  </a:lnTo>
                  <a:lnTo>
                    <a:pt x="121363" y="17239"/>
                  </a:lnTo>
                  <a:lnTo>
                    <a:pt x="136351" y="1087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59262" y="305326"/>
              <a:ext cx="15143" cy="326384"/>
            </a:xfrm>
            <a:custGeom>
              <a:avLst/>
              <a:gdLst/>
              <a:ahLst/>
              <a:cxnLst/>
              <a:rect l="0" t="0" r="0" b="0"/>
              <a:pathLst>
                <a:path w="15143" h="326384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9"/>
                  </a:lnTo>
                  <a:lnTo>
                    <a:pt x="507" y="42872"/>
                  </a:lnTo>
                  <a:lnTo>
                    <a:pt x="1326" y="57648"/>
                  </a:lnTo>
                  <a:lnTo>
                    <a:pt x="2142" y="74026"/>
                  </a:lnTo>
                  <a:lnTo>
                    <a:pt x="2826" y="91713"/>
                  </a:lnTo>
                  <a:lnTo>
                    <a:pt x="3352" y="110398"/>
                  </a:lnTo>
                  <a:lnTo>
                    <a:pt x="3743" y="129797"/>
                  </a:lnTo>
                  <a:lnTo>
                    <a:pt x="4191" y="149209"/>
                  </a:lnTo>
                  <a:lnTo>
                    <a:pt x="5031" y="167555"/>
                  </a:lnTo>
                  <a:lnTo>
                    <a:pt x="6411" y="184339"/>
                  </a:lnTo>
                  <a:lnTo>
                    <a:pt x="8154" y="199743"/>
                  </a:lnTo>
                  <a:lnTo>
                    <a:pt x="9863" y="214324"/>
                  </a:lnTo>
                  <a:lnTo>
                    <a:pt x="11307" y="228509"/>
                  </a:lnTo>
                  <a:lnTo>
                    <a:pt x="12428" y="242531"/>
                  </a:lnTo>
                  <a:lnTo>
                    <a:pt x="13254" y="256501"/>
                  </a:lnTo>
                  <a:lnTo>
                    <a:pt x="13845" y="270446"/>
                  </a:lnTo>
                  <a:lnTo>
                    <a:pt x="14259" y="283778"/>
                  </a:lnTo>
                  <a:lnTo>
                    <a:pt x="14590" y="296621"/>
                  </a:lnTo>
                  <a:lnTo>
                    <a:pt x="14867" y="310104"/>
                  </a:lnTo>
                  <a:lnTo>
                    <a:pt x="15142" y="32638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48062" y="389554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9892" y="2867"/>
                  </a:lnTo>
                  <a:lnTo>
                    <a:pt x="208763" y="5009"/>
                  </a:lnTo>
                  <a:lnTo>
                    <a:pt x="197165" y="6616"/>
                  </a:lnTo>
                  <a:lnTo>
                    <a:pt x="185003" y="7970"/>
                  </a:lnTo>
                  <a:lnTo>
                    <a:pt x="172343" y="9467"/>
                  </a:lnTo>
                  <a:lnTo>
                    <a:pt x="159283" y="11317"/>
                  </a:lnTo>
                  <a:lnTo>
                    <a:pt x="145758" y="13557"/>
                  </a:lnTo>
                  <a:lnTo>
                    <a:pt x="131544" y="16138"/>
                  </a:lnTo>
                  <a:lnTo>
                    <a:pt x="116580" y="18983"/>
                  </a:lnTo>
                  <a:lnTo>
                    <a:pt x="101108" y="21859"/>
                  </a:lnTo>
                  <a:lnTo>
                    <a:pt x="85570" y="24403"/>
                  </a:lnTo>
                  <a:lnTo>
                    <a:pt x="70243" y="26443"/>
                  </a:lnTo>
                  <a:lnTo>
                    <a:pt x="55617" y="27984"/>
                  </a:lnTo>
                  <a:lnTo>
                    <a:pt x="40940" y="29267"/>
                  </a:lnTo>
                  <a:lnTo>
                    <a:pt x="23808" y="3040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17190" y="473782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58"/>
                  </a:lnTo>
                  <a:lnTo>
                    <a:pt x="513" y="46577"/>
                  </a:lnTo>
                  <a:lnTo>
                    <a:pt x="1385" y="60597"/>
                  </a:lnTo>
                  <a:lnTo>
                    <a:pt x="2691" y="81108"/>
                  </a:lnTo>
                  <a:lnTo>
                    <a:pt x="4613" y="1158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48145" y="221098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4" y="72335"/>
                  </a:lnTo>
                  <a:lnTo>
                    <a:pt x="177" y="85514"/>
                  </a:lnTo>
                  <a:lnTo>
                    <a:pt x="825" y="98431"/>
                  </a:lnTo>
                  <a:lnTo>
                    <a:pt x="2074" y="110902"/>
                  </a:lnTo>
                  <a:lnTo>
                    <a:pt x="3727" y="123241"/>
                  </a:lnTo>
                  <a:lnTo>
                    <a:pt x="5375" y="136131"/>
                  </a:lnTo>
                  <a:lnTo>
                    <a:pt x="6783" y="149916"/>
                  </a:lnTo>
                  <a:lnTo>
                    <a:pt x="8048" y="164447"/>
                  </a:lnTo>
                  <a:lnTo>
                    <a:pt x="9504" y="179280"/>
                  </a:lnTo>
                  <a:lnTo>
                    <a:pt x="11331" y="194113"/>
                  </a:lnTo>
                  <a:lnTo>
                    <a:pt x="13388" y="208819"/>
                  </a:lnTo>
                  <a:lnTo>
                    <a:pt x="15316" y="223372"/>
                  </a:lnTo>
                  <a:lnTo>
                    <a:pt x="16915" y="237784"/>
                  </a:lnTo>
                  <a:lnTo>
                    <a:pt x="18310" y="251918"/>
                  </a:lnTo>
                  <a:lnTo>
                    <a:pt x="19854" y="265496"/>
                  </a:lnTo>
                  <a:lnTo>
                    <a:pt x="21744" y="278405"/>
                  </a:lnTo>
                  <a:lnTo>
                    <a:pt x="24053" y="290632"/>
                  </a:lnTo>
                  <a:lnTo>
                    <a:pt x="27136" y="303577"/>
                  </a:lnTo>
                  <a:lnTo>
                    <a:pt x="32386" y="320614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38759" y="406541"/>
              <a:ext cx="151542" cy="167322"/>
            </a:xfrm>
            <a:custGeom>
              <a:avLst/>
              <a:gdLst/>
              <a:ahLst/>
              <a:cxnLst/>
              <a:rect l="0" t="0" r="0" b="0"/>
              <a:pathLst>
                <a:path w="151542" h="167322">
                  <a:moveTo>
                    <a:pt x="4142" y="77769"/>
                  </a:moveTo>
                  <a:lnTo>
                    <a:pt x="15878" y="77769"/>
                  </a:lnTo>
                  <a:lnTo>
                    <a:pt x="27006" y="77769"/>
                  </a:lnTo>
                  <a:lnTo>
                    <a:pt x="38600" y="77760"/>
                  </a:lnTo>
                  <a:lnTo>
                    <a:pt x="50589" y="77415"/>
                  </a:lnTo>
                  <a:lnTo>
                    <a:pt x="62600" y="76118"/>
                  </a:lnTo>
                  <a:lnTo>
                    <a:pt x="74389" y="73602"/>
                  </a:lnTo>
                  <a:lnTo>
                    <a:pt x="85397" y="69606"/>
                  </a:lnTo>
                  <a:lnTo>
                    <a:pt x="94721" y="63716"/>
                  </a:lnTo>
                  <a:lnTo>
                    <a:pt x="102007" y="55907"/>
                  </a:lnTo>
                  <a:lnTo>
                    <a:pt x="106913" y="46765"/>
                  </a:lnTo>
                  <a:lnTo>
                    <a:pt x="108864" y="37259"/>
                  </a:lnTo>
                  <a:lnTo>
                    <a:pt x="107836" y="27995"/>
                  </a:lnTo>
                  <a:lnTo>
                    <a:pt x="104079" y="19508"/>
                  </a:lnTo>
                  <a:lnTo>
                    <a:pt x="97837" y="12421"/>
                  </a:lnTo>
                  <a:lnTo>
                    <a:pt x="89501" y="6925"/>
                  </a:lnTo>
                  <a:lnTo>
                    <a:pt x="79688" y="3033"/>
                  </a:lnTo>
                  <a:lnTo>
                    <a:pt x="69128" y="772"/>
                  </a:lnTo>
                  <a:lnTo>
                    <a:pt x="58296" y="0"/>
                  </a:lnTo>
                  <a:lnTo>
                    <a:pt x="47587" y="936"/>
                  </a:lnTo>
                  <a:lnTo>
                    <a:pt x="37396" y="4215"/>
                  </a:lnTo>
                  <a:lnTo>
                    <a:pt x="27885" y="9977"/>
                  </a:lnTo>
                  <a:lnTo>
                    <a:pt x="19346" y="17930"/>
                  </a:lnTo>
                  <a:lnTo>
                    <a:pt x="12281" y="27627"/>
                  </a:lnTo>
                  <a:lnTo>
                    <a:pt x="6829" y="38630"/>
                  </a:lnTo>
                  <a:lnTo>
                    <a:pt x="2980" y="50574"/>
                  </a:lnTo>
                  <a:lnTo>
                    <a:pt x="753" y="63182"/>
                  </a:lnTo>
                  <a:lnTo>
                    <a:pt x="0" y="76245"/>
                  </a:lnTo>
                  <a:lnTo>
                    <a:pt x="610" y="89455"/>
                  </a:lnTo>
                  <a:lnTo>
                    <a:pt x="2606" y="102404"/>
                  </a:lnTo>
                  <a:lnTo>
                    <a:pt x="5876" y="114884"/>
                  </a:lnTo>
                  <a:lnTo>
                    <a:pt x="10357" y="126552"/>
                  </a:lnTo>
                  <a:lnTo>
                    <a:pt x="16114" y="136864"/>
                  </a:lnTo>
                  <a:lnTo>
                    <a:pt x="23066" y="145647"/>
                  </a:lnTo>
                  <a:lnTo>
                    <a:pt x="31173" y="152883"/>
                  </a:lnTo>
                  <a:lnTo>
                    <a:pt x="40519" y="158536"/>
                  </a:lnTo>
                  <a:lnTo>
                    <a:pt x="51024" y="162743"/>
                  </a:lnTo>
                  <a:lnTo>
                    <a:pt x="62331" y="165605"/>
                  </a:lnTo>
                  <a:lnTo>
                    <a:pt x="73914" y="167094"/>
                  </a:lnTo>
                  <a:lnTo>
                    <a:pt x="85438" y="167321"/>
                  </a:lnTo>
                  <a:lnTo>
                    <a:pt x="96712" y="166475"/>
                  </a:lnTo>
                  <a:lnTo>
                    <a:pt x="108905" y="164549"/>
                  </a:lnTo>
                  <a:lnTo>
                    <a:pt x="125320" y="160259"/>
                  </a:lnTo>
                  <a:lnTo>
                    <a:pt x="151541" y="1514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90217" y="25268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51397" y="172317"/>
              <a:ext cx="331145" cy="422760"/>
            </a:xfrm>
            <a:custGeom>
              <a:avLst/>
              <a:gdLst/>
              <a:ahLst/>
              <a:cxnLst/>
              <a:rect l="0" t="0" r="0" b="0"/>
              <a:pathLst>
                <a:path w="331145" h="422760">
                  <a:moveTo>
                    <a:pt x="244271" y="27724"/>
                  </a:moveTo>
                  <a:lnTo>
                    <a:pt x="235403" y="21923"/>
                  </a:lnTo>
                  <a:lnTo>
                    <a:pt x="226416" y="16999"/>
                  </a:lnTo>
                  <a:lnTo>
                    <a:pt x="216421" y="12501"/>
                  </a:lnTo>
                  <a:lnTo>
                    <a:pt x="205440" y="8453"/>
                  </a:lnTo>
                  <a:lnTo>
                    <a:pt x="193628" y="5088"/>
                  </a:lnTo>
                  <a:lnTo>
                    <a:pt x="181175" y="2484"/>
                  </a:lnTo>
                  <a:lnTo>
                    <a:pt x="168410" y="730"/>
                  </a:lnTo>
                  <a:lnTo>
                    <a:pt x="155777" y="0"/>
                  </a:lnTo>
                  <a:lnTo>
                    <a:pt x="143509" y="287"/>
                  </a:lnTo>
                  <a:lnTo>
                    <a:pt x="131646" y="1445"/>
                  </a:lnTo>
                  <a:lnTo>
                    <a:pt x="120141" y="3285"/>
                  </a:lnTo>
                  <a:lnTo>
                    <a:pt x="108917" y="5636"/>
                  </a:lnTo>
                  <a:lnTo>
                    <a:pt x="97904" y="8518"/>
                  </a:lnTo>
                  <a:lnTo>
                    <a:pt x="87042" y="12130"/>
                  </a:lnTo>
                  <a:lnTo>
                    <a:pt x="76290" y="16522"/>
                  </a:lnTo>
                  <a:lnTo>
                    <a:pt x="65780" y="21608"/>
                  </a:lnTo>
                  <a:lnTo>
                    <a:pt x="55796" y="27246"/>
                  </a:lnTo>
                  <a:lnTo>
                    <a:pt x="46455" y="33303"/>
                  </a:lnTo>
                  <a:lnTo>
                    <a:pt x="37878" y="39829"/>
                  </a:lnTo>
                  <a:lnTo>
                    <a:pt x="30262" y="47040"/>
                  </a:lnTo>
                  <a:lnTo>
                    <a:pt x="23622" y="55008"/>
                  </a:lnTo>
                  <a:lnTo>
                    <a:pt x="17824" y="63817"/>
                  </a:lnTo>
                  <a:lnTo>
                    <a:pt x="12687" y="73640"/>
                  </a:lnTo>
                  <a:lnTo>
                    <a:pt x="8051" y="84469"/>
                  </a:lnTo>
                  <a:lnTo>
                    <a:pt x="4106" y="95996"/>
                  </a:lnTo>
                  <a:lnTo>
                    <a:pt x="1360" y="107726"/>
                  </a:lnTo>
                  <a:lnTo>
                    <a:pt x="0" y="119349"/>
                  </a:lnTo>
                  <a:lnTo>
                    <a:pt x="70" y="130592"/>
                  </a:lnTo>
                  <a:lnTo>
                    <a:pt x="1638" y="141142"/>
                  </a:lnTo>
                  <a:lnTo>
                    <a:pt x="4588" y="150898"/>
                  </a:lnTo>
                  <a:lnTo>
                    <a:pt x="8840" y="159771"/>
                  </a:lnTo>
                  <a:lnTo>
                    <a:pt x="14435" y="167593"/>
                  </a:lnTo>
                  <a:lnTo>
                    <a:pt x="21270" y="174375"/>
                  </a:lnTo>
                  <a:lnTo>
                    <a:pt x="29128" y="180271"/>
                  </a:lnTo>
                  <a:lnTo>
                    <a:pt x="37773" y="185474"/>
                  </a:lnTo>
                  <a:lnTo>
                    <a:pt x="46994" y="190154"/>
                  </a:lnTo>
                  <a:lnTo>
                    <a:pt x="56626" y="194129"/>
                  </a:lnTo>
                  <a:lnTo>
                    <a:pt x="66544" y="196895"/>
                  </a:lnTo>
                  <a:lnTo>
                    <a:pt x="76664" y="198278"/>
                  </a:lnTo>
                  <a:lnTo>
                    <a:pt x="87087" y="198562"/>
                  </a:lnTo>
                  <a:lnTo>
                    <a:pt x="98077" y="198297"/>
                  </a:lnTo>
                  <a:lnTo>
                    <a:pt x="109733" y="197862"/>
                  </a:lnTo>
                  <a:lnTo>
                    <a:pt x="122003" y="197437"/>
                  </a:lnTo>
                  <a:lnTo>
                    <a:pt x="134772" y="197085"/>
                  </a:lnTo>
                  <a:lnTo>
                    <a:pt x="147913" y="196821"/>
                  </a:lnTo>
                  <a:lnTo>
                    <a:pt x="161163" y="196798"/>
                  </a:lnTo>
                  <a:lnTo>
                    <a:pt x="174131" y="197307"/>
                  </a:lnTo>
                  <a:lnTo>
                    <a:pt x="186624" y="198469"/>
                  </a:lnTo>
                  <a:lnTo>
                    <a:pt x="198470" y="200400"/>
                  </a:lnTo>
                  <a:lnTo>
                    <a:pt x="209433" y="203300"/>
                  </a:lnTo>
                  <a:lnTo>
                    <a:pt x="219479" y="207174"/>
                  </a:lnTo>
                  <a:lnTo>
                    <a:pt x="228887" y="211724"/>
                  </a:lnTo>
                  <a:lnTo>
                    <a:pt x="238133" y="216463"/>
                  </a:lnTo>
                  <a:lnTo>
                    <a:pt x="247503" y="221095"/>
                  </a:lnTo>
                  <a:lnTo>
                    <a:pt x="256935" y="225678"/>
                  </a:lnTo>
                  <a:lnTo>
                    <a:pt x="266121" y="230514"/>
                  </a:lnTo>
                  <a:lnTo>
                    <a:pt x="274889" y="235772"/>
                  </a:lnTo>
                  <a:lnTo>
                    <a:pt x="283066" y="241627"/>
                  </a:lnTo>
                  <a:lnTo>
                    <a:pt x="290405" y="248322"/>
                  </a:lnTo>
                  <a:lnTo>
                    <a:pt x="296856" y="255905"/>
                  </a:lnTo>
                  <a:lnTo>
                    <a:pt x="302526" y="264271"/>
                  </a:lnTo>
                  <a:lnTo>
                    <a:pt x="307577" y="273258"/>
                  </a:lnTo>
                  <a:lnTo>
                    <a:pt x="312163" y="282708"/>
                  </a:lnTo>
                  <a:lnTo>
                    <a:pt x="316414" y="292494"/>
                  </a:lnTo>
                  <a:lnTo>
                    <a:pt x="320431" y="302515"/>
                  </a:lnTo>
                  <a:lnTo>
                    <a:pt x="324275" y="312699"/>
                  </a:lnTo>
                  <a:lnTo>
                    <a:pt x="327671" y="322995"/>
                  </a:lnTo>
                  <a:lnTo>
                    <a:pt x="330040" y="333367"/>
                  </a:lnTo>
                  <a:lnTo>
                    <a:pt x="331144" y="343791"/>
                  </a:lnTo>
                  <a:lnTo>
                    <a:pt x="330900" y="354249"/>
                  </a:lnTo>
                  <a:lnTo>
                    <a:pt x="329215" y="364731"/>
                  </a:lnTo>
                  <a:lnTo>
                    <a:pt x="326186" y="375218"/>
                  </a:lnTo>
                  <a:lnTo>
                    <a:pt x="321881" y="385380"/>
                  </a:lnTo>
                  <a:lnTo>
                    <a:pt x="316251" y="394598"/>
                  </a:lnTo>
                  <a:lnTo>
                    <a:pt x="309383" y="402606"/>
                  </a:lnTo>
                  <a:lnTo>
                    <a:pt x="301163" y="409305"/>
                  </a:lnTo>
                  <a:lnTo>
                    <a:pt x="291210" y="414587"/>
                  </a:lnTo>
                  <a:lnTo>
                    <a:pt x="279485" y="418543"/>
                  </a:lnTo>
                  <a:lnTo>
                    <a:pt x="266544" y="421235"/>
                  </a:lnTo>
                  <a:lnTo>
                    <a:pt x="253326" y="422608"/>
                  </a:lnTo>
                  <a:lnTo>
                    <a:pt x="240399" y="422759"/>
                  </a:lnTo>
                  <a:lnTo>
                    <a:pt x="227789" y="421896"/>
                  </a:lnTo>
                  <a:lnTo>
                    <a:pt x="215183" y="420255"/>
                  </a:lnTo>
                  <a:lnTo>
                    <a:pt x="202374" y="418038"/>
                  </a:lnTo>
                  <a:lnTo>
                    <a:pt x="189467" y="415246"/>
                  </a:lnTo>
                  <a:lnTo>
                    <a:pt x="176787" y="411695"/>
                  </a:lnTo>
                  <a:lnTo>
                    <a:pt x="164511" y="407342"/>
                  </a:lnTo>
                  <a:lnTo>
                    <a:pt x="152655" y="402284"/>
                  </a:lnTo>
                  <a:lnTo>
                    <a:pt x="141160" y="396663"/>
                  </a:lnTo>
                  <a:lnTo>
                    <a:pt x="129956" y="390632"/>
                  </a:lnTo>
                  <a:lnTo>
                    <a:pt x="119230" y="384610"/>
                  </a:lnTo>
                  <a:lnTo>
                    <a:pt x="108274" y="378695"/>
                  </a:lnTo>
                  <a:lnTo>
                    <a:pt x="95004" y="372371"/>
                  </a:lnTo>
                  <a:lnTo>
                    <a:pt x="75815" y="36463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60838" y="463253"/>
              <a:ext cx="153847" cy="130871"/>
            </a:xfrm>
            <a:custGeom>
              <a:avLst/>
              <a:gdLst/>
              <a:ahLst/>
              <a:cxnLst/>
              <a:rect l="0" t="0" r="0" b="0"/>
              <a:pathLst>
                <a:path w="153847" h="130871">
                  <a:moveTo>
                    <a:pt x="76985" y="0"/>
                  </a:moveTo>
                  <a:lnTo>
                    <a:pt x="65384" y="201"/>
                  </a:lnTo>
                  <a:lnTo>
                    <a:pt x="55536" y="2122"/>
                  </a:lnTo>
                  <a:lnTo>
                    <a:pt x="46531" y="6007"/>
                  </a:lnTo>
                  <a:lnTo>
                    <a:pt x="38089" y="11414"/>
                  </a:lnTo>
                  <a:lnTo>
                    <a:pt x="30062" y="17715"/>
                  </a:lnTo>
                  <a:lnTo>
                    <a:pt x="22348" y="24470"/>
                  </a:lnTo>
                  <a:lnTo>
                    <a:pt x="15189" y="31761"/>
                  </a:lnTo>
                  <a:lnTo>
                    <a:pt x="9135" y="40083"/>
                  </a:lnTo>
                  <a:lnTo>
                    <a:pt x="4406" y="49630"/>
                  </a:lnTo>
                  <a:lnTo>
                    <a:pt x="1232" y="59989"/>
                  </a:lnTo>
                  <a:lnTo>
                    <a:pt x="0" y="70334"/>
                  </a:lnTo>
                  <a:lnTo>
                    <a:pt x="731" y="80181"/>
                  </a:lnTo>
                  <a:lnTo>
                    <a:pt x="3154" y="89403"/>
                  </a:lnTo>
                  <a:lnTo>
                    <a:pt x="6905" y="98050"/>
                  </a:lnTo>
                  <a:lnTo>
                    <a:pt x="11659" y="106224"/>
                  </a:lnTo>
                  <a:lnTo>
                    <a:pt x="17628" y="113714"/>
                  </a:lnTo>
                  <a:lnTo>
                    <a:pt x="25522" y="119999"/>
                  </a:lnTo>
                  <a:lnTo>
                    <a:pt x="35566" y="124892"/>
                  </a:lnTo>
                  <a:lnTo>
                    <a:pt x="47226" y="128348"/>
                  </a:lnTo>
                  <a:lnTo>
                    <a:pt x="59509" y="130302"/>
                  </a:lnTo>
                  <a:lnTo>
                    <a:pt x="71764" y="130870"/>
                  </a:lnTo>
                  <a:lnTo>
                    <a:pt x="83566" y="130134"/>
                  </a:lnTo>
                  <a:lnTo>
                    <a:pt x="94558" y="128053"/>
                  </a:lnTo>
                  <a:lnTo>
                    <a:pt x="104649" y="124730"/>
                  </a:lnTo>
                  <a:lnTo>
                    <a:pt x="113930" y="120383"/>
                  </a:lnTo>
                  <a:lnTo>
                    <a:pt x="122566" y="115249"/>
                  </a:lnTo>
                  <a:lnTo>
                    <a:pt x="130708" y="109529"/>
                  </a:lnTo>
                  <a:lnTo>
                    <a:pt x="138162" y="103062"/>
                  </a:lnTo>
                  <a:lnTo>
                    <a:pt x="144419" y="95357"/>
                  </a:lnTo>
                  <a:lnTo>
                    <a:pt x="149285" y="86254"/>
                  </a:lnTo>
                  <a:lnTo>
                    <a:pt x="152551" y="76208"/>
                  </a:lnTo>
                  <a:lnTo>
                    <a:pt x="153846" y="66080"/>
                  </a:lnTo>
                  <a:lnTo>
                    <a:pt x="153156" y="56381"/>
                  </a:lnTo>
                  <a:lnTo>
                    <a:pt x="150762" y="47260"/>
                  </a:lnTo>
                  <a:lnTo>
                    <a:pt x="147028" y="38682"/>
                  </a:lnTo>
                  <a:lnTo>
                    <a:pt x="142300" y="30553"/>
                  </a:lnTo>
                  <a:lnTo>
                    <a:pt x="136779" y="23069"/>
                  </a:lnTo>
                  <a:lnTo>
                    <a:pt x="129775" y="15991"/>
                  </a:lnTo>
                  <a:lnTo>
                    <a:pt x="118445" y="8693"/>
                  </a:lnTo>
                  <a:lnTo>
                    <a:pt x="98042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95751" y="505367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45"/>
                  </a:lnTo>
                  <a:lnTo>
                    <a:pt x="0" y="45959"/>
                  </a:lnTo>
                  <a:lnTo>
                    <a:pt x="0" y="57274"/>
                  </a:lnTo>
                  <a:lnTo>
                    <a:pt x="0" y="6938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85223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22093" y="221098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4"/>
                  </a:lnTo>
                  <a:lnTo>
                    <a:pt x="0" y="107114"/>
                  </a:lnTo>
                  <a:lnTo>
                    <a:pt x="0" y="124071"/>
                  </a:lnTo>
                  <a:lnTo>
                    <a:pt x="0" y="141215"/>
                  </a:lnTo>
                  <a:lnTo>
                    <a:pt x="0" y="158489"/>
                  </a:lnTo>
                  <a:lnTo>
                    <a:pt x="0" y="175851"/>
                  </a:lnTo>
                  <a:lnTo>
                    <a:pt x="5" y="193274"/>
                  </a:lnTo>
                  <a:lnTo>
                    <a:pt x="177" y="210738"/>
                  </a:lnTo>
                  <a:lnTo>
                    <a:pt x="825" y="228230"/>
                  </a:lnTo>
                  <a:lnTo>
                    <a:pt x="2074" y="245736"/>
                  </a:lnTo>
                  <a:lnTo>
                    <a:pt x="3727" y="263085"/>
                  </a:lnTo>
                  <a:lnTo>
                    <a:pt x="5375" y="279968"/>
                  </a:lnTo>
                  <a:lnTo>
                    <a:pt x="6778" y="296251"/>
                  </a:lnTo>
                  <a:lnTo>
                    <a:pt x="7871" y="311965"/>
                  </a:lnTo>
                  <a:lnTo>
                    <a:pt x="8679" y="327211"/>
                  </a:lnTo>
                  <a:lnTo>
                    <a:pt x="9257" y="342090"/>
                  </a:lnTo>
                  <a:lnTo>
                    <a:pt x="9663" y="356479"/>
                  </a:lnTo>
                  <a:lnTo>
                    <a:pt x="9987" y="371650"/>
                  </a:lnTo>
                  <a:lnTo>
                    <a:pt x="10259" y="391175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74279" y="676499"/>
              <a:ext cx="2242572" cy="81553"/>
            </a:xfrm>
            <a:custGeom>
              <a:avLst/>
              <a:gdLst/>
              <a:ahLst/>
              <a:cxnLst/>
              <a:rect l="0" t="0" r="0" b="0"/>
              <a:pathLst>
                <a:path w="2242572" h="81553">
                  <a:moveTo>
                    <a:pt x="2242571" y="7853"/>
                  </a:moveTo>
                  <a:lnTo>
                    <a:pt x="2230836" y="7853"/>
                  </a:lnTo>
                  <a:lnTo>
                    <a:pt x="2219707" y="7853"/>
                  </a:lnTo>
                  <a:lnTo>
                    <a:pt x="2208104" y="7853"/>
                  </a:lnTo>
                  <a:lnTo>
                    <a:pt x="2195769" y="7853"/>
                  </a:lnTo>
                  <a:lnTo>
                    <a:pt x="2182461" y="7853"/>
                  </a:lnTo>
                  <a:lnTo>
                    <a:pt x="2168152" y="7853"/>
                  </a:lnTo>
                  <a:lnTo>
                    <a:pt x="2152974" y="7853"/>
                  </a:lnTo>
                  <a:lnTo>
                    <a:pt x="2137113" y="7853"/>
                  </a:lnTo>
                  <a:lnTo>
                    <a:pt x="2120742" y="7853"/>
                  </a:lnTo>
                  <a:lnTo>
                    <a:pt x="2104004" y="7853"/>
                  </a:lnTo>
                  <a:lnTo>
                    <a:pt x="2087009" y="7853"/>
                  </a:lnTo>
                  <a:lnTo>
                    <a:pt x="2069837" y="7853"/>
                  </a:lnTo>
                  <a:lnTo>
                    <a:pt x="2052543" y="7853"/>
                  </a:lnTo>
                  <a:lnTo>
                    <a:pt x="2035165" y="7853"/>
                  </a:lnTo>
                  <a:lnTo>
                    <a:pt x="2017727" y="7848"/>
                  </a:lnTo>
                  <a:lnTo>
                    <a:pt x="2000083" y="7675"/>
                  </a:lnTo>
                  <a:lnTo>
                    <a:pt x="1981939" y="7027"/>
                  </a:lnTo>
                  <a:lnTo>
                    <a:pt x="1963182" y="5778"/>
                  </a:lnTo>
                  <a:lnTo>
                    <a:pt x="1944177" y="4126"/>
                  </a:lnTo>
                  <a:lnTo>
                    <a:pt x="1925645" y="2478"/>
                  </a:lnTo>
                  <a:lnTo>
                    <a:pt x="1907944" y="1079"/>
                  </a:lnTo>
                  <a:lnTo>
                    <a:pt x="1890618" y="159"/>
                  </a:lnTo>
                  <a:lnTo>
                    <a:pt x="1872618" y="0"/>
                  </a:lnTo>
                  <a:lnTo>
                    <a:pt x="1853392" y="670"/>
                  </a:lnTo>
                  <a:lnTo>
                    <a:pt x="1832884" y="1918"/>
                  </a:lnTo>
                  <a:lnTo>
                    <a:pt x="1811272" y="3287"/>
                  </a:lnTo>
                  <a:lnTo>
                    <a:pt x="1788815" y="4498"/>
                  </a:lnTo>
                  <a:lnTo>
                    <a:pt x="1766225" y="5462"/>
                  </a:lnTo>
                  <a:lnTo>
                    <a:pt x="1744606" y="6182"/>
                  </a:lnTo>
                  <a:lnTo>
                    <a:pt x="1724468" y="6701"/>
                  </a:lnTo>
                  <a:lnTo>
                    <a:pt x="1705323" y="7066"/>
                  </a:lnTo>
                  <a:lnTo>
                    <a:pt x="1686013" y="7319"/>
                  </a:lnTo>
                  <a:lnTo>
                    <a:pt x="1665879" y="7493"/>
                  </a:lnTo>
                  <a:lnTo>
                    <a:pt x="1645250" y="7610"/>
                  </a:lnTo>
                  <a:lnTo>
                    <a:pt x="1625146" y="7690"/>
                  </a:lnTo>
                  <a:lnTo>
                    <a:pt x="1606137" y="7744"/>
                  </a:lnTo>
                  <a:lnTo>
                    <a:pt x="1588304" y="7780"/>
                  </a:lnTo>
                  <a:lnTo>
                    <a:pt x="1571494" y="7804"/>
                  </a:lnTo>
                  <a:lnTo>
                    <a:pt x="1555483" y="7820"/>
                  </a:lnTo>
                  <a:lnTo>
                    <a:pt x="1539900" y="7831"/>
                  </a:lnTo>
                  <a:lnTo>
                    <a:pt x="1524270" y="7838"/>
                  </a:lnTo>
                  <a:lnTo>
                    <a:pt x="1508340" y="7843"/>
                  </a:lnTo>
                  <a:lnTo>
                    <a:pt x="1492213" y="7846"/>
                  </a:lnTo>
                  <a:lnTo>
                    <a:pt x="1476233" y="7849"/>
                  </a:lnTo>
                  <a:lnTo>
                    <a:pt x="1460590" y="7850"/>
                  </a:lnTo>
                  <a:lnTo>
                    <a:pt x="1445153" y="7851"/>
                  </a:lnTo>
                  <a:lnTo>
                    <a:pt x="1429570" y="7852"/>
                  </a:lnTo>
                  <a:lnTo>
                    <a:pt x="1413646" y="7852"/>
                  </a:lnTo>
                  <a:lnTo>
                    <a:pt x="1397511" y="7852"/>
                  </a:lnTo>
                  <a:lnTo>
                    <a:pt x="1381518" y="7852"/>
                  </a:lnTo>
                  <a:lnTo>
                    <a:pt x="1365864" y="7853"/>
                  </a:lnTo>
                  <a:lnTo>
                    <a:pt x="1350418" y="7853"/>
                  </a:lnTo>
                  <a:lnTo>
                    <a:pt x="1334828" y="7853"/>
                  </a:lnTo>
                  <a:lnTo>
                    <a:pt x="1318895" y="7853"/>
                  </a:lnTo>
                  <a:lnTo>
                    <a:pt x="1302583" y="7853"/>
                  </a:lnTo>
                  <a:lnTo>
                    <a:pt x="1285941" y="7853"/>
                  </a:lnTo>
                  <a:lnTo>
                    <a:pt x="1269041" y="7853"/>
                  </a:lnTo>
                  <a:lnTo>
                    <a:pt x="1252114" y="7853"/>
                  </a:lnTo>
                  <a:lnTo>
                    <a:pt x="1235524" y="7853"/>
                  </a:lnTo>
                  <a:lnTo>
                    <a:pt x="1219436" y="7853"/>
                  </a:lnTo>
                  <a:lnTo>
                    <a:pt x="1203684" y="7853"/>
                  </a:lnTo>
                  <a:lnTo>
                    <a:pt x="1187881" y="7853"/>
                  </a:lnTo>
                  <a:lnTo>
                    <a:pt x="1171801" y="7853"/>
                  </a:lnTo>
                  <a:lnTo>
                    <a:pt x="1155390" y="7853"/>
                  </a:lnTo>
                  <a:lnTo>
                    <a:pt x="1138679" y="7853"/>
                  </a:lnTo>
                  <a:lnTo>
                    <a:pt x="1121729" y="7853"/>
                  </a:lnTo>
                  <a:lnTo>
                    <a:pt x="1104600" y="7853"/>
                  </a:lnTo>
                  <a:lnTo>
                    <a:pt x="1087340" y="7853"/>
                  </a:lnTo>
                  <a:lnTo>
                    <a:pt x="1069990" y="7853"/>
                  </a:lnTo>
                  <a:lnTo>
                    <a:pt x="1052576" y="7853"/>
                  </a:lnTo>
                  <a:lnTo>
                    <a:pt x="1035119" y="7853"/>
                  </a:lnTo>
                  <a:lnTo>
                    <a:pt x="1017632" y="7853"/>
                  </a:lnTo>
                  <a:lnTo>
                    <a:pt x="1000125" y="7853"/>
                  </a:lnTo>
                  <a:lnTo>
                    <a:pt x="982605" y="7853"/>
                  </a:lnTo>
                  <a:lnTo>
                    <a:pt x="965076" y="7857"/>
                  </a:lnTo>
                  <a:lnTo>
                    <a:pt x="947541" y="8030"/>
                  </a:lnTo>
                  <a:lnTo>
                    <a:pt x="930001" y="8679"/>
                  </a:lnTo>
                  <a:lnTo>
                    <a:pt x="912459" y="9927"/>
                  </a:lnTo>
                  <a:lnTo>
                    <a:pt x="894915" y="11580"/>
                  </a:lnTo>
                  <a:lnTo>
                    <a:pt x="877371" y="13228"/>
                  </a:lnTo>
                  <a:lnTo>
                    <a:pt x="859825" y="14631"/>
                  </a:lnTo>
                  <a:lnTo>
                    <a:pt x="842278" y="15724"/>
                  </a:lnTo>
                  <a:lnTo>
                    <a:pt x="824732" y="16532"/>
                  </a:lnTo>
                  <a:lnTo>
                    <a:pt x="807185" y="17110"/>
                  </a:lnTo>
                  <a:lnTo>
                    <a:pt x="789637" y="17515"/>
                  </a:lnTo>
                  <a:lnTo>
                    <a:pt x="772089" y="17794"/>
                  </a:lnTo>
                  <a:lnTo>
                    <a:pt x="754538" y="17985"/>
                  </a:lnTo>
                  <a:lnTo>
                    <a:pt x="736818" y="18115"/>
                  </a:lnTo>
                  <a:lnTo>
                    <a:pt x="718621" y="18203"/>
                  </a:lnTo>
                  <a:lnTo>
                    <a:pt x="699826" y="18262"/>
                  </a:lnTo>
                  <a:lnTo>
                    <a:pt x="680626" y="18301"/>
                  </a:lnTo>
                  <a:lnTo>
                    <a:pt x="661430" y="18328"/>
                  </a:lnTo>
                  <a:lnTo>
                    <a:pt x="642480" y="18350"/>
                  </a:lnTo>
                  <a:lnTo>
                    <a:pt x="623840" y="18535"/>
                  </a:lnTo>
                  <a:lnTo>
                    <a:pt x="605484" y="19191"/>
                  </a:lnTo>
                  <a:lnTo>
                    <a:pt x="587358" y="20445"/>
                  </a:lnTo>
                  <a:lnTo>
                    <a:pt x="569406" y="22101"/>
                  </a:lnTo>
                  <a:lnTo>
                    <a:pt x="551579" y="23752"/>
                  </a:lnTo>
                  <a:lnTo>
                    <a:pt x="533836" y="25161"/>
                  </a:lnTo>
                  <a:lnTo>
                    <a:pt x="515986" y="26428"/>
                  </a:lnTo>
                  <a:lnTo>
                    <a:pt x="497702" y="27884"/>
                  </a:lnTo>
                  <a:lnTo>
                    <a:pt x="478847" y="29712"/>
                  </a:lnTo>
                  <a:lnTo>
                    <a:pt x="459607" y="31770"/>
                  </a:lnTo>
                  <a:lnTo>
                    <a:pt x="440385" y="33698"/>
                  </a:lnTo>
                  <a:lnTo>
                    <a:pt x="421417" y="35292"/>
                  </a:lnTo>
                  <a:lnTo>
                    <a:pt x="402765" y="36514"/>
                  </a:lnTo>
                  <a:lnTo>
                    <a:pt x="384401" y="37410"/>
                  </a:lnTo>
                  <a:lnTo>
                    <a:pt x="366270" y="38052"/>
                  </a:lnTo>
                  <a:lnTo>
                    <a:pt x="348315" y="38669"/>
                  </a:lnTo>
                  <a:lnTo>
                    <a:pt x="330486" y="39623"/>
                  </a:lnTo>
                  <a:lnTo>
                    <a:pt x="312741" y="41081"/>
                  </a:lnTo>
                  <a:lnTo>
                    <a:pt x="294889" y="42875"/>
                  </a:lnTo>
                  <a:lnTo>
                    <a:pt x="276605" y="44619"/>
                  </a:lnTo>
                  <a:lnTo>
                    <a:pt x="257750" y="46091"/>
                  </a:lnTo>
                  <a:lnTo>
                    <a:pt x="238510" y="47399"/>
                  </a:lnTo>
                  <a:lnTo>
                    <a:pt x="219287" y="48885"/>
                  </a:lnTo>
                  <a:lnTo>
                    <a:pt x="200319" y="50735"/>
                  </a:lnTo>
                  <a:lnTo>
                    <a:pt x="181667" y="52979"/>
                  </a:lnTo>
                  <a:lnTo>
                    <a:pt x="163303" y="55563"/>
                  </a:lnTo>
                  <a:lnTo>
                    <a:pt x="145163" y="58416"/>
                  </a:lnTo>
                  <a:lnTo>
                    <a:pt x="126862" y="61468"/>
                  </a:lnTo>
                  <a:lnTo>
                    <a:pt x="107736" y="64663"/>
                  </a:lnTo>
                  <a:lnTo>
                    <a:pt x="87521" y="67953"/>
                  </a:lnTo>
                  <a:lnTo>
                    <a:pt x="67323" y="71156"/>
                  </a:lnTo>
                  <a:lnTo>
                    <a:pt x="47442" y="74267"/>
                  </a:lnTo>
                  <a:lnTo>
                    <a:pt x="26128" y="77558"/>
                  </a:lnTo>
                  <a:lnTo>
                    <a:pt x="0" y="8155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92190" y="1031792"/>
            <a:ext cx="3542163" cy="532848"/>
            <a:chOff x="192190" y="1031792"/>
            <a:chExt cx="3542163" cy="532848"/>
          </a:xfrm>
        </p:grpSpPr>
        <p:sp>
          <p:nvSpPr>
            <p:cNvPr id="19" name="Freeform 18"/>
            <p:cNvSpPr/>
            <p:nvPr/>
          </p:nvSpPr>
          <p:spPr>
            <a:xfrm>
              <a:off x="315854" y="133711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5324" y="11802"/>
                  </a:lnTo>
                  <a:lnTo>
                    <a:pt x="11040" y="23571"/>
                  </a:lnTo>
                  <a:lnTo>
                    <a:pt x="7834" y="36461"/>
                  </a:lnTo>
                  <a:lnTo>
                    <a:pt x="5473" y="50309"/>
                  </a:lnTo>
                  <a:lnTo>
                    <a:pt x="3776" y="64637"/>
                  </a:lnTo>
                  <a:lnTo>
                    <a:pt x="2581" y="79102"/>
                  </a:lnTo>
                  <a:lnTo>
                    <a:pt x="1750" y="93516"/>
                  </a:lnTo>
                  <a:lnTo>
                    <a:pt x="1091" y="109503"/>
                  </a:lnTo>
                  <a:lnTo>
                    <a:pt x="541" y="13181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2190" y="1210777"/>
              <a:ext cx="331651" cy="353863"/>
            </a:xfrm>
            <a:custGeom>
              <a:avLst/>
              <a:gdLst/>
              <a:ahLst/>
              <a:cxnLst/>
              <a:rect l="0" t="0" r="0" b="0"/>
              <a:pathLst>
                <a:path w="331651" h="353863">
                  <a:moveTo>
                    <a:pt x="250006" y="21057"/>
                  </a:moveTo>
                  <a:lnTo>
                    <a:pt x="241071" y="15390"/>
                  </a:lnTo>
                  <a:lnTo>
                    <a:pt x="231444" y="11746"/>
                  </a:lnTo>
                  <a:lnTo>
                    <a:pt x="220152" y="9837"/>
                  </a:lnTo>
                  <a:lnTo>
                    <a:pt x="207312" y="9336"/>
                  </a:lnTo>
                  <a:lnTo>
                    <a:pt x="193184" y="9955"/>
                  </a:lnTo>
                  <a:lnTo>
                    <a:pt x="178068" y="11431"/>
                  </a:lnTo>
                  <a:lnTo>
                    <a:pt x="162552" y="13699"/>
                  </a:lnTo>
                  <a:lnTo>
                    <a:pt x="147461" y="16886"/>
                  </a:lnTo>
                  <a:lnTo>
                    <a:pt x="133215" y="20992"/>
                  </a:lnTo>
                  <a:lnTo>
                    <a:pt x="120026" y="26053"/>
                  </a:lnTo>
                  <a:lnTo>
                    <a:pt x="108082" y="32206"/>
                  </a:lnTo>
                  <a:lnTo>
                    <a:pt x="97338" y="39417"/>
                  </a:lnTo>
                  <a:lnTo>
                    <a:pt x="87442" y="47362"/>
                  </a:lnTo>
                  <a:lnTo>
                    <a:pt x="77861" y="55533"/>
                  </a:lnTo>
                  <a:lnTo>
                    <a:pt x="68267" y="63623"/>
                  </a:lnTo>
                  <a:lnTo>
                    <a:pt x="58853" y="71681"/>
                  </a:lnTo>
                  <a:lnTo>
                    <a:pt x="50211" y="80003"/>
                  </a:lnTo>
                  <a:lnTo>
                    <a:pt x="42615" y="88756"/>
                  </a:lnTo>
                  <a:lnTo>
                    <a:pt x="35872" y="98110"/>
                  </a:lnTo>
                  <a:lnTo>
                    <a:pt x="29501" y="108307"/>
                  </a:lnTo>
                  <a:lnTo>
                    <a:pt x="23188" y="119400"/>
                  </a:lnTo>
                  <a:lnTo>
                    <a:pt x="17116" y="131445"/>
                  </a:lnTo>
                  <a:lnTo>
                    <a:pt x="11865" y="144588"/>
                  </a:lnTo>
                  <a:lnTo>
                    <a:pt x="7701" y="158795"/>
                  </a:lnTo>
                  <a:lnTo>
                    <a:pt x="4582" y="173742"/>
                  </a:lnTo>
                  <a:lnTo>
                    <a:pt x="2331" y="188920"/>
                  </a:lnTo>
                  <a:lnTo>
                    <a:pt x="754" y="204016"/>
                  </a:lnTo>
                  <a:lnTo>
                    <a:pt x="0" y="218914"/>
                  </a:lnTo>
                  <a:lnTo>
                    <a:pt x="543" y="233604"/>
                  </a:lnTo>
                  <a:lnTo>
                    <a:pt x="2536" y="248110"/>
                  </a:lnTo>
                  <a:lnTo>
                    <a:pt x="5840" y="262310"/>
                  </a:lnTo>
                  <a:lnTo>
                    <a:pt x="10199" y="275932"/>
                  </a:lnTo>
                  <a:lnTo>
                    <a:pt x="15359" y="288867"/>
                  </a:lnTo>
                  <a:lnTo>
                    <a:pt x="21263" y="300843"/>
                  </a:lnTo>
                  <a:lnTo>
                    <a:pt x="28050" y="311361"/>
                  </a:lnTo>
                  <a:lnTo>
                    <a:pt x="35724" y="320287"/>
                  </a:lnTo>
                  <a:lnTo>
                    <a:pt x="44165" y="327788"/>
                  </a:lnTo>
                  <a:lnTo>
                    <a:pt x="53208" y="334151"/>
                  </a:lnTo>
                  <a:lnTo>
                    <a:pt x="62705" y="339654"/>
                  </a:lnTo>
                  <a:lnTo>
                    <a:pt x="72693" y="344369"/>
                  </a:lnTo>
                  <a:lnTo>
                    <a:pt x="83383" y="348172"/>
                  </a:lnTo>
                  <a:lnTo>
                    <a:pt x="94834" y="351064"/>
                  </a:lnTo>
                  <a:lnTo>
                    <a:pt x="106965" y="353007"/>
                  </a:lnTo>
                  <a:lnTo>
                    <a:pt x="119641" y="353862"/>
                  </a:lnTo>
                  <a:lnTo>
                    <a:pt x="132715" y="353653"/>
                  </a:lnTo>
                  <a:lnTo>
                    <a:pt x="145749" y="352377"/>
                  </a:lnTo>
                  <a:lnTo>
                    <a:pt x="158040" y="349924"/>
                  </a:lnTo>
                  <a:lnTo>
                    <a:pt x="169271" y="346354"/>
                  </a:lnTo>
                  <a:lnTo>
                    <a:pt x="179624" y="342008"/>
                  </a:lnTo>
                  <a:lnTo>
                    <a:pt x="189579" y="337407"/>
                  </a:lnTo>
                  <a:lnTo>
                    <a:pt x="199460" y="332867"/>
                  </a:lnTo>
                  <a:lnTo>
                    <a:pt x="209252" y="328346"/>
                  </a:lnTo>
                  <a:lnTo>
                    <a:pt x="218687" y="323552"/>
                  </a:lnTo>
                  <a:lnTo>
                    <a:pt x="227632" y="318325"/>
                  </a:lnTo>
                  <a:lnTo>
                    <a:pt x="236097" y="312662"/>
                  </a:lnTo>
                  <a:lnTo>
                    <a:pt x="244163" y="306628"/>
                  </a:lnTo>
                  <a:lnTo>
                    <a:pt x="251920" y="300296"/>
                  </a:lnTo>
                  <a:lnTo>
                    <a:pt x="259452" y="293416"/>
                  </a:lnTo>
                  <a:lnTo>
                    <a:pt x="266822" y="285433"/>
                  </a:lnTo>
                  <a:lnTo>
                    <a:pt x="274076" y="276139"/>
                  </a:lnTo>
                  <a:lnTo>
                    <a:pt x="281084" y="265795"/>
                  </a:lnTo>
                  <a:lnTo>
                    <a:pt x="287564" y="254935"/>
                  </a:lnTo>
                  <a:lnTo>
                    <a:pt x="293407" y="243927"/>
                  </a:lnTo>
                  <a:lnTo>
                    <a:pt x="298823" y="232943"/>
                  </a:lnTo>
                  <a:lnTo>
                    <a:pt x="304226" y="222043"/>
                  </a:lnTo>
                  <a:lnTo>
                    <a:pt x="309856" y="211224"/>
                  </a:lnTo>
                  <a:lnTo>
                    <a:pt x="315451" y="200145"/>
                  </a:lnTo>
                  <a:lnTo>
                    <a:pt x="320375" y="188175"/>
                  </a:lnTo>
                  <a:lnTo>
                    <a:pt x="324316" y="175044"/>
                  </a:lnTo>
                  <a:lnTo>
                    <a:pt x="327283" y="160968"/>
                  </a:lnTo>
                  <a:lnTo>
                    <a:pt x="329433" y="146448"/>
                  </a:lnTo>
                  <a:lnTo>
                    <a:pt x="330941" y="131833"/>
                  </a:lnTo>
                  <a:lnTo>
                    <a:pt x="331650" y="117445"/>
                  </a:lnTo>
                  <a:lnTo>
                    <a:pt x="331076" y="103638"/>
                  </a:lnTo>
                  <a:lnTo>
                    <a:pt x="329062" y="90545"/>
                  </a:lnTo>
                  <a:lnTo>
                    <a:pt x="325744" y="78281"/>
                  </a:lnTo>
                  <a:lnTo>
                    <a:pt x="321376" y="67029"/>
                  </a:lnTo>
                  <a:lnTo>
                    <a:pt x="316210" y="56795"/>
                  </a:lnTo>
                  <a:lnTo>
                    <a:pt x="310302" y="47599"/>
                  </a:lnTo>
                  <a:lnTo>
                    <a:pt x="303513" y="39559"/>
                  </a:lnTo>
                  <a:lnTo>
                    <a:pt x="295836" y="32630"/>
                  </a:lnTo>
                  <a:lnTo>
                    <a:pt x="287395" y="26636"/>
                  </a:lnTo>
                  <a:lnTo>
                    <a:pt x="278350" y="21367"/>
                  </a:lnTo>
                  <a:lnTo>
                    <a:pt x="268867" y="16638"/>
                  </a:lnTo>
                  <a:lnTo>
                    <a:pt x="259333" y="12447"/>
                  </a:lnTo>
                  <a:lnTo>
                    <a:pt x="249322" y="8557"/>
                  </a:lnTo>
                  <a:lnTo>
                    <a:pt x="236839" y="4621"/>
                  </a:lnTo>
                  <a:lnTo>
                    <a:pt x="2184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2264" y="1210777"/>
              <a:ext cx="180545" cy="283263"/>
            </a:xfrm>
            <a:custGeom>
              <a:avLst/>
              <a:gdLst/>
              <a:ahLst/>
              <a:cxnLst/>
              <a:rect l="0" t="0" r="0" b="0"/>
              <a:pathLst>
                <a:path w="180545" h="283263">
                  <a:moveTo>
                    <a:pt x="33145" y="0"/>
                  </a:moveTo>
                  <a:lnTo>
                    <a:pt x="30278" y="11802"/>
                  </a:lnTo>
                  <a:lnTo>
                    <a:pt x="28136" y="23571"/>
                  </a:lnTo>
                  <a:lnTo>
                    <a:pt x="26528" y="36461"/>
                  </a:lnTo>
                  <a:lnTo>
                    <a:pt x="25175" y="50309"/>
                  </a:lnTo>
                  <a:lnTo>
                    <a:pt x="23678" y="64637"/>
                  </a:lnTo>
                  <a:lnTo>
                    <a:pt x="21832" y="79107"/>
                  </a:lnTo>
                  <a:lnTo>
                    <a:pt x="19765" y="93557"/>
                  </a:lnTo>
                  <a:lnTo>
                    <a:pt x="17833" y="107933"/>
                  </a:lnTo>
                  <a:lnTo>
                    <a:pt x="16232" y="122232"/>
                  </a:lnTo>
                  <a:lnTo>
                    <a:pt x="14835" y="136629"/>
                  </a:lnTo>
                  <a:lnTo>
                    <a:pt x="13291" y="151448"/>
                  </a:lnTo>
                  <a:lnTo>
                    <a:pt x="11405" y="166826"/>
                  </a:lnTo>
                  <a:lnTo>
                    <a:pt x="9308" y="182580"/>
                  </a:lnTo>
                  <a:lnTo>
                    <a:pt x="7353" y="198309"/>
                  </a:lnTo>
                  <a:lnTo>
                    <a:pt x="5737" y="213774"/>
                  </a:lnTo>
                  <a:lnTo>
                    <a:pt x="4330" y="228752"/>
                  </a:lnTo>
                  <a:lnTo>
                    <a:pt x="2778" y="242963"/>
                  </a:lnTo>
                  <a:lnTo>
                    <a:pt x="919" y="256317"/>
                  </a:lnTo>
                  <a:lnTo>
                    <a:pt x="0" y="268254"/>
                  </a:lnTo>
                  <a:lnTo>
                    <a:pt x="1713" y="277057"/>
                  </a:lnTo>
                  <a:lnTo>
                    <a:pt x="5800" y="281737"/>
                  </a:lnTo>
                  <a:lnTo>
                    <a:pt x="11727" y="283262"/>
                  </a:lnTo>
                  <a:lnTo>
                    <a:pt x="19031" y="282794"/>
                  </a:lnTo>
                  <a:lnTo>
                    <a:pt x="27499" y="281134"/>
                  </a:lnTo>
                  <a:lnTo>
                    <a:pt x="37147" y="278763"/>
                  </a:lnTo>
                  <a:lnTo>
                    <a:pt x="47889" y="275970"/>
                  </a:lnTo>
                  <a:lnTo>
                    <a:pt x="59540" y="273085"/>
                  </a:lnTo>
                  <a:lnTo>
                    <a:pt x="71892" y="270513"/>
                  </a:lnTo>
                  <a:lnTo>
                    <a:pt x="84754" y="268448"/>
                  </a:lnTo>
                  <a:lnTo>
                    <a:pt x="97815" y="267059"/>
                  </a:lnTo>
                  <a:lnTo>
                    <a:pt x="110657" y="266574"/>
                  </a:lnTo>
                  <a:lnTo>
                    <a:pt x="123062" y="267022"/>
                  </a:lnTo>
                  <a:lnTo>
                    <a:pt x="134747" y="268125"/>
                  </a:lnTo>
                  <a:lnTo>
                    <a:pt x="146526" y="269509"/>
                  </a:lnTo>
                  <a:lnTo>
                    <a:pt x="160548" y="271293"/>
                  </a:lnTo>
                  <a:lnTo>
                    <a:pt x="18054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26507" y="1410818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31586" y="0"/>
                  </a:moveTo>
                  <a:lnTo>
                    <a:pt x="28719" y="8869"/>
                  </a:lnTo>
                  <a:lnTo>
                    <a:pt x="26577" y="17855"/>
                  </a:lnTo>
                  <a:lnTo>
                    <a:pt x="24965" y="27837"/>
                  </a:lnTo>
                  <a:lnTo>
                    <a:pt x="23378" y="38370"/>
                  </a:lnTo>
                  <a:lnTo>
                    <a:pt x="20597" y="49609"/>
                  </a:lnTo>
                  <a:lnTo>
                    <a:pt x="14139" y="636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47564" y="130553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21264" y="1326590"/>
              <a:ext cx="94757" cy="111275"/>
            </a:xfrm>
            <a:custGeom>
              <a:avLst/>
              <a:gdLst/>
              <a:ahLst/>
              <a:cxnLst/>
              <a:rect l="0" t="0" r="0" b="0"/>
              <a:pathLst>
                <a:path w="94757" h="111275">
                  <a:moveTo>
                    <a:pt x="0" y="10529"/>
                  </a:moveTo>
                  <a:lnTo>
                    <a:pt x="3001" y="19330"/>
                  </a:lnTo>
                  <a:lnTo>
                    <a:pt x="6423" y="27677"/>
                  </a:lnTo>
                  <a:lnTo>
                    <a:pt x="10615" y="36376"/>
                  </a:lnTo>
                  <a:lnTo>
                    <a:pt x="15342" y="45496"/>
                  </a:lnTo>
                  <a:lnTo>
                    <a:pt x="20175" y="54991"/>
                  </a:lnTo>
                  <a:lnTo>
                    <a:pt x="24852" y="64783"/>
                  </a:lnTo>
                  <a:lnTo>
                    <a:pt x="29288" y="74797"/>
                  </a:lnTo>
                  <a:lnTo>
                    <a:pt x="33490" y="84971"/>
                  </a:lnTo>
                  <a:lnTo>
                    <a:pt x="37525" y="95226"/>
                  </a:lnTo>
                  <a:lnTo>
                    <a:pt x="42343" y="104370"/>
                  </a:lnTo>
                  <a:lnTo>
                    <a:pt x="48527" y="110072"/>
                  </a:lnTo>
                  <a:lnTo>
                    <a:pt x="54674" y="111274"/>
                  </a:lnTo>
                  <a:lnTo>
                    <a:pt x="59881" y="108370"/>
                  </a:lnTo>
                  <a:lnTo>
                    <a:pt x="63926" y="102224"/>
                  </a:lnTo>
                  <a:lnTo>
                    <a:pt x="67079" y="93844"/>
                  </a:lnTo>
                  <a:lnTo>
                    <a:pt x="69855" y="84221"/>
                  </a:lnTo>
                  <a:lnTo>
                    <a:pt x="72597" y="74001"/>
                  </a:lnTo>
                  <a:lnTo>
                    <a:pt x="75449" y="63525"/>
                  </a:lnTo>
                  <a:lnTo>
                    <a:pt x="78448" y="52955"/>
                  </a:lnTo>
                  <a:lnTo>
                    <a:pt x="81575" y="42373"/>
                  </a:lnTo>
                  <a:lnTo>
                    <a:pt x="84654" y="32263"/>
                  </a:lnTo>
                  <a:lnTo>
                    <a:pt x="87660" y="22530"/>
                  </a:lnTo>
                  <a:lnTo>
                    <a:pt x="90859" y="1231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78959" y="1292214"/>
              <a:ext cx="116047" cy="160719"/>
            </a:xfrm>
            <a:custGeom>
              <a:avLst/>
              <a:gdLst/>
              <a:ahLst/>
              <a:cxnLst/>
              <a:rect l="0" t="0" r="0" b="0"/>
              <a:pathLst>
                <a:path w="116047" h="160719">
                  <a:moveTo>
                    <a:pt x="10761" y="55433"/>
                  </a:moveTo>
                  <a:lnTo>
                    <a:pt x="13829" y="64101"/>
                  </a:lnTo>
                  <a:lnTo>
                    <a:pt x="17891" y="71167"/>
                  </a:lnTo>
                  <a:lnTo>
                    <a:pt x="23384" y="77263"/>
                  </a:lnTo>
                  <a:lnTo>
                    <a:pt x="30144" y="82319"/>
                  </a:lnTo>
                  <a:lnTo>
                    <a:pt x="37942" y="85885"/>
                  </a:lnTo>
                  <a:lnTo>
                    <a:pt x="46538" y="87833"/>
                  </a:lnTo>
                  <a:lnTo>
                    <a:pt x="55724" y="88175"/>
                  </a:lnTo>
                  <a:lnTo>
                    <a:pt x="65329" y="86894"/>
                  </a:lnTo>
                  <a:lnTo>
                    <a:pt x="75215" y="84135"/>
                  </a:lnTo>
                  <a:lnTo>
                    <a:pt x="84799" y="79843"/>
                  </a:lnTo>
                  <a:lnTo>
                    <a:pt x="93096" y="73690"/>
                  </a:lnTo>
                  <a:lnTo>
                    <a:pt x="99667" y="65667"/>
                  </a:lnTo>
                  <a:lnTo>
                    <a:pt x="104417" y="56196"/>
                  </a:lnTo>
                  <a:lnTo>
                    <a:pt x="107320" y="45931"/>
                  </a:lnTo>
                  <a:lnTo>
                    <a:pt x="108556" y="35339"/>
                  </a:lnTo>
                  <a:lnTo>
                    <a:pt x="107946" y="25145"/>
                  </a:lnTo>
                  <a:lnTo>
                    <a:pt x="104894" y="16372"/>
                  </a:lnTo>
                  <a:lnTo>
                    <a:pt x="99292" y="9449"/>
                  </a:lnTo>
                  <a:lnTo>
                    <a:pt x="91617" y="4447"/>
                  </a:lnTo>
                  <a:lnTo>
                    <a:pt x="82640" y="1366"/>
                  </a:lnTo>
                  <a:lnTo>
                    <a:pt x="72939" y="0"/>
                  </a:lnTo>
                  <a:lnTo>
                    <a:pt x="62852" y="180"/>
                  </a:lnTo>
                  <a:lnTo>
                    <a:pt x="52562" y="1879"/>
                  </a:lnTo>
                  <a:lnTo>
                    <a:pt x="42174" y="4945"/>
                  </a:lnTo>
                  <a:lnTo>
                    <a:pt x="32065" y="9289"/>
                  </a:lnTo>
                  <a:lnTo>
                    <a:pt x="22876" y="14952"/>
                  </a:lnTo>
                  <a:lnTo>
                    <a:pt x="14888" y="21841"/>
                  </a:lnTo>
                  <a:lnTo>
                    <a:pt x="8371" y="29907"/>
                  </a:lnTo>
                  <a:lnTo>
                    <a:pt x="3741" y="39224"/>
                  </a:lnTo>
                  <a:lnTo>
                    <a:pt x="1037" y="49710"/>
                  </a:lnTo>
                  <a:lnTo>
                    <a:pt x="0" y="61006"/>
                  </a:lnTo>
                  <a:lnTo>
                    <a:pt x="276" y="72579"/>
                  </a:lnTo>
                  <a:lnTo>
                    <a:pt x="1533" y="84098"/>
                  </a:lnTo>
                  <a:lnTo>
                    <a:pt x="3662" y="95271"/>
                  </a:lnTo>
                  <a:lnTo>
                    <a:pt x="6759" y="105774"/>
                  </a:lnTo>
                  <a:lnTo>
                    <a:pt x="10808" y="115499"/>
                  </a:lnTo>
                  <a:lnTo>
                    <a:pt x="15830" y="124351"/>
                  </a:lnTo>
                  <a:lnTo>
                    <a:pt x="21958" y="132159"/>
                  </a:lnTo>
                  <a:lnTo>
                    <a:pt x="29162" y="138928"/>
                  </a:lnTo>
                  <a:lnTo>
                    <a:pt x="37442" y="144644"/>
                  </a:lnTo>
                  <a:lnTo>
                    <a:pt x="46903" y="149195"/>
                  </a:lnTo>
                  <a:lnTo>
                    <a:pt x="57476" y="152628"/>
                  </a:lnTo>
                  <a:lnTo>
                    <a:pt x="68563" y="155127"/>
                  </a:lnTo>
                  <a:lnTo>
                    <a:pt x="80316" y="157166"/>
                  </a:lnTo>
                  <a:lnTo>
                    <a:pt x="94883" y="158927"/>
                  </a:lnTo>
                  <a:lnTo>
                    <a:pt x="116046" y="160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89761" y="1300930"/>
              <a:ext cx="120839" cy="145635"/>
            </a:xfrm>
            <a:custGeom>
              <a:avLst/>
              <a:gdLst/>
              <a:ahLst/>
              <a:cxnLst/>
              <a:rect l="0" t="0" r="0" b="0"/>
              <a:pathLst>
                <a:path w="120839" h="145635">
                  <a:moveTo>
                    <a:pt x="105285" y="4603"/>
                  </a:moveTo>
                  <a:lnTo>
                    <a:pt x="93550" y="1803"/>
                  </a:lnTo>
                  <a:lnTo>
                    <a:pt x="82421" y="302"/>
                  </a:lnTo>
                  <a:lnTo>
                    <a:pt x="70827" y="0"/>
                  </a:lnTo>
                  <a:lnTo>
                    <a:pt x="58839" y="852"/>
                  </a:lnTo>
                  <a:lnTo>
                    <a:pt x="46827" y="2968"/>
                  </a:lnTo>
                  <a:lnTo>
                    <a:pt x="35043" y="6295"/>
                  </a:lnTo>
                  <a:lnTo>
                    <a:pt x="24208" y="10802"/>
                  </a:lnTo>
                  <a:lnTo>
                    <a:pt x="15532" y="16570"/>
                  </a:lnTo>
                  <a:lnTo>
                    <a:pt x="9495" y="23512"/>
                  </a:lnTo>
                  <a:lnTo>
                    <a:pt x="6242" y="31104"/>
                  </a:lnTo>
                  <a:lnTo>
                    <a:pt x="5939" y="38504"/>
                  </a:lnTo>
                  <a:lnTo>
                    <a:pt x="8370" y="45249"/>
                  </a:lnTo>
                  <a:lnTo>
                    <a:pt x="13219" y="51080"/>
                  </a:lnTo>
                  <a:lnTo>
                    <a:pt x="20269" y="55773"/>
                  </a:lnTo>
                  <a:lnTo>
                    <a:pt x="29184" y="59338"/>
                  </a:lnTo>
                  <a:lnTo>
                    <a:pt x="39401" y="62105"/>
                  </a:lnTo>
                  <a:lnTo>
                    <a:pt x="50241" y="64594"/>
                  </a:lnTo>
                  <a:lnTo>
                    <a:pt x="61268" y="67129"/>
                  </a:lnTo>
                  <a:lnTo>
                    <a:pt x="72280" y="69837"/>
                  </a:lnTo>
                  <a:lnTo>
                    <a:pt x="83207" y="72734"/>
                  </a:lnTo>
                  <a:lnTo>
                    <a:pt x="94021" y="75811"/>
                  </a:lnTo>
                  <a:lnTo>
                    <a:pt x="104079" y="79523"/>
                  </a:lnTo>
                  <a:lnTo>
                    <a:pt x="112171" y="84757"/>
                  </a:lnTo>
                  <a:lnTo>
                    <a:pt x="117786" y="91866"/>
                  </a:lnTo>
                  <a:lnTo>
                    <a:pt x="120742" y="100403"/>
                  </a:lnTo>
                  <a:lnTo>
                    <a:pt x="120838" y="109435"/>
                  </a:lnTo>
                  <a:lnTo>
                    <a:pt x="118267" y="118350"/>
                  </a:lnTo>
                  <a:lnTo>
                    <a:pt x="113321" y="126586"/>
                  </a:lnTo>
                  <a:lnTo>
                    <a:pt x="106206" y="133498"/>
                  </a:lnTo>
                  <a:lnTo>
                    <a:pt x="97248" y="138873"/>
                  </a:lnTo>
                  <a:lnTo>
                    <a:pt x="87001" y="142682"/>
                  </a:lnTo>
                  <a:lnTo>
                    <a:pt x="76141" y="144887"/>
                  </a:lnTo>
                  <a:lnTo>
                    <a:pt x="65105" y="145634"/>
                  </a:lnTo>
                  <a:lnTo>
                    <a:pt x="54161" y="145156"/>
                  </a:lnTo>
                  <a:lnTo>
                    <a:pt x="42226" y="143526"/>
                  </a:lnTo>
                  <a:lnTo>
                    <a:pt x="26020" y="139486"/>
                  </a:lnTo>
                  <a:lnTo>
                    <a:pt x="0" y="130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53376" y="1137077"/>
              <a:ext cx="20656" cy="315856"/>
            </a:xfrm>
            <a:custGeom>
              <a:avLst/>
              <a:gdLst/>
              <a:ahLst/>
              <a:cxnLst/>
              <a:rect l="0" t="0" r="0" b="0"/>
              <a:pathLst>
                <a:path w="20656" h="315856">
                  <a:moveTo>
                    <a:pt x="10126" y="0"/>
                  </a:moveTo>
                  <a:lnTo>
                    <a:pt x="7259" y="8869"/>
                  </a:lnTo>
                  <a:lnTo>
                    <a:pt x="5117" y="17856"/>
                  </a:lnTo>
                  <a:lnTo>
                    <a:pt x="3514" y="27851"/>
                  </a:lnTo>
                  <a:lnTo>
                    <a:pt x="2334" y="38832"/>
                  </a:lnTo>
                  <a:lnTo>
                    <a:pt x="1485" y="50643"/>
                  </a:lnTo>
                  <a:lnTo>
                    <a:pt x="888" y="63106"/>
                  </a:lnTo>
                  <a:lnTo>
                    <a:pt x="473" y="76216"/>
                  </a:lnTo>
                  <a:lnTo>
                    <a:pt x="189" y="90146"/>
                  </a:lnTo>
                  <a:lnTo>
                    <a:pt x="0" y="104916"/>
                  </a:lnTo>
                  <a:lnTo>
                    <a:pt x="42" y="120257"/>
                  </a:lnTo>
                  <a:lnTo>
                    <a:pt x="603" y="135707"/>
                  </a:lnTo>
                  <a:lnTo>
                    <a:pt x="1792" y="150989"/>
                  </a:lnTo>
                  <a:lnTo>
                    <a:pt x="3405" y="166014"/>
                  </a:lnTo>
                  <a:lnTo>
                    <a:pt x="5027" y="180788"/>
                  </a:lnTo>
                  <a:lnTo>
                    <a:pt x="6412" y="195357"/>
                  </a:lnTo>
                  <a:lnTo>
                    <a:pt x="7492" y="209768"/>
                  </a:lnTo>
                  <a:lnTo>
                    <a:pt x="8292" y="224064"/>
                  </a:lnTo>
                  <a:lnTo>
                    <a:pt x="8870" y="238270"/>
                  </a:lnTo>
                  <a:lnTo>
                    <a:pt x="9474" y="252189"/>
                  </a:lnTo>
                  <a:lnTo>
                    <a:pt x="10697" y="266986"/>
                  </a:lnTo>
                  <a:lnTo>
                    <a:pt x="13765" y="286198"/>
                  </a:lnTo>
                  <a:lnTo>
                    <a:pt x="2065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547689" y="1252891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644" y="2867"/>
                  </a:lnTo>
                  <a:lnTo>
                    <a:pt x="171657" y="5009"/>
                  </a:lnTo>
                  <a:lnTo>
                    <a:pt x="161667" y="6616"/>
                  </a:lnTo>
                  <a:lnTo>
                    <a:pt x="150859" y="7970"/>
                  </a:lnTo>
                  <a:lnTo>
                    <a:pt x="139696" y="9466"/>
                  </a:lnTo>
                  <a:lnTo>
                    <a:pt x="128486" y="11313"/>
                  </a:lnTo>
                  <a:lnTo>
                    <a:pt x="117201" y="13380"/>
                  </a:lnTo>
                  <a:lnTo>
                    <a:pt x="105568" y="15312"/>
                  </a:lnTo>
                  <a:lnTo>
                    <a:pt x="93454" y="16913"/>
                  </a:lnTo>
                  <a:lnTo>
                    <a:pt x="81031" y="18309"/>
                  </a:lnTo>
                  <a:lnTo>
                    <a:pt x="68686" y="19854"/>
                  </a:lnTo>
                  <a:lnTo>
                    <a:pt x="56647" y="21740"/>
                  </a:lnTo>
                  <a:lnTo>
                    <a:pt x="45223" y="23846"/>
                  </a:lnTo>
                  <a:lnTo>
                    <a:pt x="33656" y="26028"/>
                  </a:lnTo>
                  <a:lnTo>
                    <a:pt x="19814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68669" y="1305533"/>
              <a:ext cx="140418" cy="147077"/>
            </a:xfrm>
            <a:custGeom>
              <a:avLst/>
              <a:gdLst/>
              <a:ahLst/>
              <a:cxnLst/>
              <a:rect l="0" t="0" r="0" b="0"/>
              <a:pathLst>
                <a:path w="140418" h="147077">
                  <a:moveTo>
                    <a:pt x="73818" y="31586"/>
                  </a:moveTo>
                  <a:lnTo>
                    <a:pt x="62150" y="28853"/>
                  </a:lnTo>
                  <a:lnTo>
                    <a:pt x="51661" y="27991"/>
                  </a:lnTo>
                  <a:lnTo>
                    <a:pt x="41368" y="28986"/>
                  </a:lnTo>
                  <a:lnTo>
                    <a:pt x="31412" y="31698"/>
                  </a:lnTo>
                  <a:lnTo>
                    <a:pt x="22365" y="36131"/>
                  </a:lnTo>
                  <a:lnTo>
                    <a:pt x="14491" y="42119"/>
                  </a:lnTo>
                  <a:lnTo>
                    <a:pt x="8060" y="49378"/>
                  </a:lnTo>
                  <a:lnTo>
                    <a:pt x="3492" y="57604"/>
                  </a:lnTo>
                  <a:lnTo>
                    <a:pt x="835" y="66538"/>
                  </a:lnTo>
                  <a:lnTo>
                    <a:pt x="0" y="75973"/>
                  </a:lnTo>
                  <a:lnTo>
                    <a:pt x="945" y="85758"/>
                  </a:lnTo>
                  <a:lnTo>
                    <a:pt x="3470" y="95774"/>
                  </a:lnTo>
                  <a:lnTo>
                    <a:pt x="7433" y="105618"/>
                  </a:lnTo>
                  <a:lnTo>
                    <a:pt x="12833" y="114623"/>
                  </a:lnTo>
                  <a:lnTo>
                    <a:pt x="19537" y="122492"/>
                  </a:lnTo>
                  <a:lnTo>
                    <a:pt x="27308" y="129267"/>
                  </a:lnTo>
                  <a:lnTo>
                    <a:pt x="35894" y="135134"/>
                  </a:lnTo>
                  <a:lnTo>
                    <a:pt x="45072" y="140292"/>
                  </a:lnTo>
                  <a:lnTo>
                    <a:pt x="54504" y="144435"/>
                  </a:lnTo>
                  <a:lnTo>
                    <a:pt x="63756" y="146789"/>
                  </a:lnTo>
                  <a:lnTo>
                    <a:pt x="72607" y="147076"/>
                  </a:lnTo>
                  <a:lnTo>
                    <a:pt x="81023" y="145472"/>
                  </a:lnTo>
                  <a:lnTo>
                    <a:pt x="89063" y="142337"/>
                  </a:lnTo>
                  <a:lnTo>
                    <a:pt x="96806" y="138043"/>
                  </a:lnTo>
                  <a:lnTo>
                    <a:pt x="104330" y="132908"/>
                  </a:lnTo>
                  <a:lnTo>
                    <a:pt x="111696" y="127178"/>
                  </a:lnTo>
                  <a:lnTo>
                    <a:pt x="118943" y="121025"/>
                  </a:lnTo>
                  <a:lnTo>
                    <a:pt x="125777" y="114252"/>
                  </a:lnTo>
                  <a:lnTo>
                    <a:pt x="131608" y="106335"/>
                  </a:lnTo>
                  <a:lnTo>
                    <a:pt x="136184" y="97086"/>
                  </a:lnTo>
                  <a:lnTo>
                    <a:pt x="139255" y="86941"/>
                  </a:lnTo>
                  <a:lnTo>
                    <a:pt x="140417" y="76746"/>
                  </a:lnTo>
                  <a:lnTo>
                    <a:pt x="139640" y="67002"/>
                  </a:lnTo>
                  <a:lnTo>
                    <a:pt x="137185" y="57851"/>
                  </a:lnTo>
                  <a:lnTo>
                    <a:pt x="133412" y="49251"/>
                  </a:lnTo>
                  <a:lnTo>
                    <a:pt x="128653" y="41105"/>
                  </a:lnTo>
                  <a:lnTo>
                    <a:pt x="123020" y="33465"/>
                  </a:lnTo>
                  <a:lnTo>
                    <a:pt x="116417" y="26545"/>
                  </a:lnTo>
                  <a:lnTo>
                    <a:pt x="108879" y="20409"/>
                  </a:lnTo>
                  <a:lnTo>
                    <a:pt x="101008" y="15117"/>
                  </a:lnTo>
                  <a:lnTo>
                    <a:pt x="93112" y="10294"/>
                  </a:lnTo>
                  <a:lnTo>
                    <a:pt x="84501" y="5516"/>
                  </a:lnTo>
                  <a:lnTo>
                    <a:pt x="738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88050" y="1264684"/>
              <a:ext cx="138707" cy="144251"/>
            </a:xfrm>
            <a:custGeom>
              <a:avLst/>
              <a:gdLst/>
              <a:ahLst/>
              <a:cxnLst/>
              <a:rect l="0" t="0" r="0" b="0"/>
              <a:pathLst>
                <a:path w="138707" h="144251">
                  <a:moveTo>
                    <a:pt x="96592" y="30321"/>
                  </a:moveTo>
                  <a:lnTo>
                    <a:pt x="90658" y="21653"/>
                  </a:lnTo>
                  <a:lnTo>
                    <a:pt x="84453" y="14587"/>
                  </a:lnTo>
                  <a:lnTo>
                    <a:pt x="77357" y="8495"/>
                  </a:lnTo>
                  <a:lnTo>
                    <a:pt x="69417" y="3612"/>
                  </a:lnTo>
                  <a:lnTo>
                    <a:pt x="60770" y="695"/>
                  </a:lnTo>
                  <a:lnTo>
                    <a:pt x="51585" y="0"/>
                  </a:lnTo>
                  <a:lnTo>
                    <a:pt x="42331" y="1483"/>
                  </a:lnTo>
                  <a:lnTo>
                    <a:pt x="33738" y="5061"/>
                  </a:lnTo>
                  <a:lnTo>
                    <a:pt x="26151" y="10467"/>
                  </a:lnTo>
                  <a:lnTo>
                    <a:pt x="19569" y="17331"/>
                  </a:lnTo>
                  <a:lnTo>
                    <a:pt x="13833" y="25292"/>
                  </a:lnTo>
                  <a:lnTo>
                    <a:pt x="8759" y="34047"/>
                  </a:lnTo>
                  <a:lnTo>
                    <a:pt x="4503" y="43363"/>
                  </a:lnTo>
                  <a:lnTo>
                    <a:pt x="1540" y="53068"/>
                  </a:lnTo>
                  <a:lnTo>
                    <a:pt x="31" y="63040"/>
                  </a:lnTo>
                  <a:lnTo>
                    <a:pt x="0" y="73194"/>
                  </a:lnTo>
                  <a:lnTo>
                    <a:pt x="1499" y="83471"/>
                  </a:lnTo>
                  <a:lnTo>
                    <a:pt x="4402" y="93827"/>
                  </a:lnTo>
                  <a:lnTo>
                    <a:pt x="8623" y="104070"/>
                  </a:lnTo>
                  <a:lnTo>
                    <a:pt x="14197" y="113874"/>
                  </a:lnTo>
                  <a:lnTo>
                    <a:pt x="21018" y="123086"/>
                  </a:lnTo>
                  <a:lnTo>
                    <a:pt x="28867" y="131237"/>
                  </a:lnTo>
                  <a:lnTo>
                    <a:pt x="37506" y="137501"/>
                  </a:lnTo>
                  <a:lnTo>
                    <a:pt x="46723" y="141599"/>
                  </a:lnTo>
                  <a:lnTo>
                    <a:pt x="56352" y="143722"/>
                  </a:lnTo>
                  <a:lnTo>
                    <a:pt x="66268" y="144250"/>
                  </a:lnTo>
                  <a:lnTo>
                    <a:pt x="76377" y="143563"/>
                  </a:lnTo>
                  <a:lnTo>
                    <a:pt x="86453" y="141665"/>
                  </a:lnTo>
                  <a:lnTo>
                    <a:pt x="96146" y="138197"/>
                  </a:lnTo>
                  <a:lnTo>
                    <a:pt x="105286" y="133104"/>
                  </a:lnTo>
                  <a:lnTo>
                    <a:pt x="113587" y="127048"/>
                  </a:lnTo>
                  <a:lnTo>
                    <a:pt x="121370" y="120651"/>
                  </a:lnTo>
                  <a:lnTo>
                    <a:pt x="129315" y="113351"/>
                  </a:lnTo>
                  <a:lnTo>
                    <a:pt x="138706" y="104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10984" y="1105492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8"/>
                  </a:lnTo>
                  <a:lnTo>
                    <a:pt x="0" y="104632"/>
                  </a:lnTo>
                  <a:lnTo>
                    <a:pt x="5" y="119745"/>
                  </a:lnTo>
                  <a:lnTo>
                    <a:pt x="177" y="134484"/>
                  </a:lnTo>
                  <a:lnTo>
                    <a:pt x="826" y="148534"/>
                  </a:lnTo>
                  <a:lnTo>
                    <a:pt x="2075" y="161806"/>
                  </a:lnTo>
                  <a:lnTo>
                    <a:pt x="3727" y="174703"/>
                  </a:lnTo>
                  <a:lnTo>
                    <a:pt x="5376" y="187976"/>
                  </a:lnTo>
                  <a:lnTo>
                    <a:pt x="6778" y="202021"/>
                  </a:lnTo>
                  <a:lnTo>
                    <a:pt x="7871" y="216728"/>
                  </a:lnTo>
                  <a:lnTo>
                    <a:pt x="8679" y="231681"/>
                  </a:lnTo>
                  <a:lnTo>
                    <a:pt x="9257" y="246575"/>
                  </a:lnTo>
                  <a:lnTo>
                    <a:pt x="9662" y="260694"/>
                  </a:lnTo>
                  <a:lnTo>
                    <a:pt x="9987" y="274224"/>
                  </a:lnTo>
                  <a:lnTo>
                    <a:pt x="10259" y="288348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65033" y="1179191"/>
              <a:ext cx="156522" cy="263214"/>
            </a:xfrm>
            <a:custGeom>
              <a:avLst/>
              <a:gdLst/>
              <a:ahLst/>
              <a:cxnLst/>
              <a:rect l="0" t="0" r="0" b="0"/>
              <a:pathLst>
                <a:path w="156522" h="263214">
                  <a:moveTo>
                    <a:pt x="72293" y="0"/>
                  </a:moveTo>
                  <a:lnTo>
                    <a:pt x="69292" y="8735"/>
                  </a:lnTo>
                  <a:lnTo>
                    <a:pt x="65870" y="16441"/>
                  </a:lnTo>
                  <a:lnTo>
                    <a:pt x="61678" y="23848"/>
                  </a:lnTo>
                  <a:lnTo>
                    <a:pt x="56951" y="31282"/>
                  </a:lnTo>
                  <a:lnTo>
                    <a:pt x="52118" y="39109"/>
                  </a:lnTo>
                  <a:lnTo>
                    <a:pt x="47436" y="47483"/>
                  </a:lnTo>
                  <a:lnTo>
                    <a:pt x="42827" y="56226"/>
                  </a:lnTo>
                  <a:lnTo>
                    <a:pt x="37977" y="64941"/>
                  </a:lnTo>
                  <a:lnTo>
                    <a:pt x="32716" y="73399"/>
                  </a:lnTo>
                  <a:lnTo>
                    <a:pt x="27030" y="81705"/>
                  </a:lnTo>
                  <a:lnTo>
                    <a:pt x="20981" y="90195"/>
                  </a:lnTo>
                  <a:lnTo>
                    <a:pt x="14662" y="99055"/>
                  </a:lnTo>
                  <a:lnTo>
                    <a:pt x="8640" y="108310"/>
                  </a:lnTo>
                  <a:lnTo>
                    <a:pt x="3894" y="117910"/>
                  </a:lnTo>
                  <a:lnTo>
                    <a:pt x="873" y="127769"/>
                  </a:lnTo>
                  <a:lnTo>
                    <a:pt x="0" y="137493"/>
                  </a:lnTo>
                  <a:lnTo>
                    <a:pt x="1918" y="146409"/>
                  </a:lnTo>
                  <a:lnTo>
                    <a:pt x="6691" y="154220"/>
                  </a:lnTo>
                  <a:lnTo>
                    <a:pt x="13777" y="161124"/>
                  </a:lnTo>
                  <a:lnTo>
                    <a:pt x="22344" y="167609"/>
                  </a:lnTo>
                  <a:lnTo>
                    <a:pt x="31758" y="174013"/>
                  </a:lnTo>
                  <a:lnTo>
                    <a:pt x="41479" y="180485"/>
                  </a:lnTo>
                  <a:lnTo>
                    <a:pt x="50990" y="187072"/>
                  </a:lnTo>
                  <a:lnTo>
                    <a:pt x="60050" y="193768"/>
                  </a:lnTo>
                  <a:lnTo>
                    <a:pt x="68793" y="200555"/>
                  </a:lnTo>
                  <a:lnTo>
                    <a:pt x="77591" y="207411"/>
                  </a:lnTo>
                  <a:lnTo>
                    <a:pt x="86666" y="214317"/>
                  </a:lnTo>
                  <a:lnTo>
                    <a:pt x="96069" y="221259"/>
                  </a:lnTo>
                  <a:lnTo>
                    <a:pt x="105768" y="228225"/>
                  </a:lnTo>
                  <a:lnTo>
                    <a:pt x="115691" y="235200"/>
                  </a:lnTo>
                  <a:lnTo>
                    <a:pt x="125323" y="241874"/>
                  </a:lnTo>
                  <a:lnTo>
                    <a:pt x="134667" y="248305"/>
                  </a:lnTo>
                  <a:lnTo>
                    <a:pt x="144542" y="255058"/>
                  </a:lnTo>
                  <a:lnTo>
                    <a:pt x="156521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89203" y="1031792"/>
              <a:ext cx="216663" cy="400084"/>
            </a:xfrm>
            <a:custGeom>
              <a:avLst/>
              <a:gdLst/>
              <a:ahLst/>
              <a:cxnLst/>
              <a:rect l="0" t="0" r="0" b="0"/>
              <a:pathLst>
                <a:path w="216663" h="400084">
                  <a:moveTo>
                    <a:pt x="100848" y="400083"/>
                  </a:moveTo>
                  <a:lnTo>
                    <a:pt x="95048" y="394082"/>
                  </a:lnTo>
                  <a:lnTo>
                    <a:pt x="90124" y="387237"/>
                  </a:lnTo>
                  <a:lnTo>
                    <a:pt x="85621" y="378844"/>
                  </a:lnTo>
                  <a:lnTo>
                    <a:pt x="81400" y="369044"/>
                  </a:lnTo>
                  <a:lnTo>
                    <a:pt x="77387" y="358081"/>
                  </a:lnTo>
                  <a:lnTo>
                    <a:pt x="73525" y="346225"/>
                  </a:lnTo>
                  <a:lnTo>
                    <a:pt x="69773" y="333875"/>
                  </a:lnTo>
                  <a:lnTo>
                    <a:pt x="66097" y="321526"/>
                  </a:lnTo>
                  <a:lnTo>
                    <a:pt x="62475" y="309446"/>
                  </a:lnTo>
                  <a:lnTo>
                    <a:pt x="58890" y="297542"/>
                  </a:lnTo>
                  <a:lnTo>
                    <a:pt x="55329" y="285476"/>
                  </a:lnTo>
                  <a:lnTo>
                    <a:pt x="51785" y="273064"/>
                  </a:lnTo>
                  <a:lnTo>
                    <a:pt x="48252" y="260437"/>
                  </a:lnTo>
                  <a:lnTo>
                    <a:pt x="44727" y="247954"/>
                  </a:lnTo>
                  <a:lnTo>
                    <a:pt x="41208" y="235808"/>
                  </a:lnTo>
                  <a:lnTo>
                    <a:pt x="37691" y="223871"/>
                  </a:lnTo>
                  <a:lnTo>
                    <a:pt x="34177" y="211790"/>
                  </a:lnTo>
                  <a:lnTo>
                    <a:pt x="30664" y="199370"/>
                  </a:lnTo>
                  <a:lnTo>
                    <a:pt x="27153" y="186741"/>
                  </a:lnTo>
                  <a:lnTo>
                    <a:pt x="23642" y="174255"/>
                  </a:lnTo>
                  <a:lnTo>
                    <a:pt x="20132" y="162113"/>
                  </a:lnTo>
                  <a:lnTo>
                    <a:pt x="16622" y="150349"/>
                  </a:lnTo>
                  <a:lnTo>
                    <a:pt x="13112" y="138916"/>
                  </a:lnTo>
                  <a:lnTo>
                    <a:pt x="9607" y="127741"/>
                  </a:lnTo>
                  <a:lnTo>
                    <a:pt x="6270" y="116591"/>
                  </a:lnTo>
                  <a:lnTo>
                    <a:pt x="3409" y="105105"/>
                  </a:lnTo>
                  <a:lnTo>
                    <a:pt x="1166" y="93127"/>
                  </a:lnTo>
                  <a:lnTo>
                    <a:pt x="0" y="81148"/>
                  </a:lnTo>
                  <a:lnTo>
                    <a:pt x="732" y="70172"/>
                  </a:lnTo>
                  <a:lnTo>
                    <a:pt x="3648" y="60682"/>
                  </a:lnTo>
                  <a:lnTo>
                    <a:pt x="8879" y="52669"/>
                  </a:lnTo>
                  <a:lnTo>
                    <a:pt x="16660" y="45896"/>
                  </a:lnTo>
                  <a:lnTo>
                    <a:pt x="26854" y="40087"/>
                  </a:lnTo>
                  <a:lnTo>
                    <a:pt x="38901" y="35150"/>
                  </a:lnTo>
                  <a:lnTo>
                    <a:pt x="52034" y="31190"/>
                  </a:lnTo>
                  <a:lnTo>
                    <a:pt x="65706" y="28182"/>
                  </a:lnTo>
                  <a:lnTo>
                    <a:pt x="79458" y="25819"/>
                  </a:lnTo>
                  <a:lnTo>
                    <a:pt x="92836" y="23616"/>
                  </a:lnTo>
                  <a:lnTo>
                    <a:pt x="105650" y="21280"/>
                  </a:lnTo>
                  <a:lnTo>
                    <a:pt x="118068" y="18710"/>
                  </a:lnTo>
                  <a:lnTo>
                    <a:pt x="130487" y="15905"/>
                  </a:lnTo>
                  <a:lnTo>
                    <a:pt x="143136" y="12910"/>
                  </a:lnTo>
                  <a:lnTo>
                    <a:pt x="155858" y="9920"/>
                  </a:lnTo>
                  <a:lnTo>
                    <a:pt x="169647" y="6984"/>
                  </a:lnTo>
                  <a:lnTo>
                    <a:pt x="187955" y="3843"/>
                  </a:lnTo>
                  <a:lnTo>
                    <a:pt x="2166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58466" y="1284476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6945" y="2934"/>
                  </a:lnTo>
                  <a:lnTo>
                    <a:pt x="97958" y="5716"/>
                  </a:lnTo>
                  <a:lnTo>
                    <a:pt x="87963" y="8611"/>
                  </a:lnTo>
                  <a:lnTo>
                    <a:pt x="76982" y="11479"/>
                  </a:lnTo>
                  <a:lnTo>
                    <a:pt x="65171" y="13995"/>
                  </a:lnTo>
                  <a:lnTo>
                    <a:pt x="52731" y="16011"/>
                  </a:lnTo>
                  <a:lnTo>
                    <a:pt x="40438" y="17728"/>
                  </a:lnTo>
                  <a:lnTo>
                    <a:pt x="28416" y="19891"/>
                  </a:lnTo>
                  <a:lnTo>
                    <a:pt x="15614" y="23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54104" y="1307383"/>
              <a:ext cx="172860" cy="118982"/>
            </a:xfrm>
            <a:custGeom>
              <a:avLst/>
              <a:gdLst/>
              <a:ahLst/>
              <a:cxnLst/>
              <a:rect l="0" t="0" r="0" b="0"/>
              <a:pathLst>
                <a:path w="172860" h="118982">
                  <a:moveTo>
                    <a:pt x="88631" y="71850"/>
                  </a:moveTo>
                  <a:lnTo>
                    <a:pt x="88497" y="60249"/>
                  </a:lnTo>
                  <a:lnTo>
                    <a:pt x="87217" y="50400"/>
                  </a:lnTo>
                  <a:lnTo>
                    <a:pt x="84624" y="41395"/>
                  </a:lnTo>
                  <a:lnTo>
                    <a:pt x="80904" y="32953"/>
                  </a:lnTo>
                  <a:lnTo>
                    <a:pt x="76272" y="24926"/>
                  </a:lnTo>
                  <a:lnTo>
                    <a:pt x="70934" y="17217"/>
                  </a:lnTo>
                  <a:lnTo>
                    <a:pt x="64914" y="10230"/>
                  </a:lnTo>
                  <a:lnTo>
                    <a:pt x="58051" y="4825"/>
                  </a:lnTo>
                  <a:lnTo>
                    <a:pt x="50332" y="1349"/>
                  </a:lnTo>
                  <a:lnTo>
                    <a:pt x="42031" y="0"/>
                  </a:lnTo>
                  <a:lnTo>
                    <a:pt x="33614" y="1065"/>
                  </a:lnTo>
                  <a:lnTo>
                    <a:pt x="25370" y="4456"/>
                  </a:lnTo>
                  <a:lnTo>
                    <a:pt x="17716" y="9970"/>
                  </a:lnTo>
                  <a:lnTo>
                    <a:pt x="11262" y="17475"/>
                  </a:lnTo>
                  <a:lnTo>
                    <a:pt x="6226" y="26698"/>
                  </a:lnTo>
                  <a:lnTo>
                    <a:pt x="2660" y="37125"/>
                  </a:lnTo>
                  <a:lnTo>
                    <a:pt x="625" y="48106"/>
                  </a:lnTo>
                  <a:lnTo>
                    <a:pt x="0" y="59227"/>
                  </a:lnTo>
                  <a:lnTo>
                    <a:pt x="697" y="70302"/>
                  </a:lnTo>
                  <a:lnTo>
                    <a:pt x="2750" y="81272"/>
                  </a:lnTo>
                  <a:lnTo>
                    <a:pt x="6064" y="92114"/>
                  </a:lnTo>
                  <a:lnTo>
                    <a:pt x="10744" y="102191"/>
                  </a:lnTo>
                  <a:lnTo>
                    <a:pt x="17166" y="110295"/>
                  </a:lnTo>
                  <a:lnTo>
                    <a:pt x="25369" y="115919"/>
                  </a:lnTo>
                  <a:lnTo>
                    <a:pt x="34792" y="118881"/>
                  </a:lnTo>
                  <a:lnTo>
                    <a:pt x="44493" y="118981"/>
                  </a:lnTo>
                  <a:lnTo>
                    <a:pt x="53898" y="116411"/>
                  </a:lnTo>
                  <a:lnTo>
                    <a:pt x="62650" y="111468"/>
                  </a:lnTo>
                  <a:lnTo>
                    <a:pt x="70449" y="104354"/>
                  </a:lnTo>
                  <a:lnTo>
                    <a:pt x="77254" y="95463"/>
                  </a:lnTo>
                  <a:lnTo>
                    <a:pt x="83526" y="87682"/>
                  </a:lnTo>
                  <a:lnTo>
                    <a:pt x="89583" y="84667"/>
                  </a:lnTo>
                  <a:lnTo>
                    <a:pt x="95388" y="85878"/>
                  </a:lnTo>
                  <a:lnTo>
                    <a:pt x="101559" y="89714"/>
                  </a:lnTo>
                  <a:lnTo>
                    <a:pt x="108668" y="94679"/>
                  </a:lnTo>
                  <a:lnTo>
                    <a:pt x="117093" y="99477"/>
                  </a:lnTo>
                  <a:lnTo>
                    <a:pt x="126840" y="103481"/>
                  </a:lnTo>
                  <a:lnTo>
                    <a:pt x="137112" y="106572"/>
                  </a:lnTo>
                  <a:lnTo>
                    <a:pt x="147456" y="109174"/>
                  </a:lnTo>
                  <a:lnTo>
                    <a:pt x="158779" y="111507"/>
                  </a:lnTo>
                  <a:lnTo>
                    <a:pt x="172859" y="1139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45150" y="1263419"/>
              <a:ext cx="87099" cy="125942"/>
            </a:xfrm>
            <a:custGeom>
              <a:avLst/>
              <a:gdLst/>
              <a:ahLst/>
              <a:cxnLst/>
              <a:rect l="0" t="0" r="0" b="0"/>
              <a:pathLst>
                <a:path w="87099" h="125942">
                  <a:moveTo>
                    <a:pt x="13399" y="84228"/>
                  </a:moveTo>
                  <a:lnTo>
                    <a:pt x="13533" y="95896"/>
                  </a:lnTo>
                  <a:lnTo>
                    <a:pt x="14813" y="106385"/>
                  </a:lnTo>
                  <a:lnTo>
                    <a:pt x="17354" y="116613"/>
                  </a:lnTo>
                  <a:lnTo>
                    <a:pt x="19152" y="124156"/>
                  </a:lnTo>
                  <a:lnTo>
                    <a:pt x="18246" y="125941"/>
                  </a:lnTo>
                  <a:lnTo>
                    <a:pt x="15879" y="123203"/>
                  </a:lnTo>
                  <a:lnTo>
                    <a:pt x="12894" y="117569"/>
                  </a:lnTo>
                  <a:lnTo>
                    <a:pt x="9636" y="110137"/>
                  </a:lnTo>
                  <a:lnTo>
                    <a:pt x="6260" y="101582"/>
                  </a:lnTo>
                  <a:lnTo>
                    <a:pt x="3159" y="92156"/>
                  </a:lnTo>
                  <a:lnTo>
                    <a:pt x="977" y="81808"/>
                  </a:lnTo>
                  <a:lnTo>
                    <a:pt x="0" y="70582"/>
                  </a:lnTo>
                  <a:lnTo>
                    <a:pt x="495" y="59102"/>
                  </a:lnTo>
                  <a:lnTo>
                    <a:pt x="2880" y="48457"/>
                  </a:lnTo>
                  <a:lnTo>
                    <a:pt x="7191" y="39187"/>
                  </a:lnTo>
                  <a:lnTo>
                    <a:pt x="13171" y="31320"/>
                  </a:lnTo>
                  <a:lnTo>
                    <a:pt x="20464" y="24645"/>
                  </a:lnTo>
                  <a:lnTo>
                    <a:pt x="28731" y="18900"/>
                  </a:lnTo>
                  <a:lnTo>
                    <a:pt x="37624" y="13991"/>
                  </a:lnTo>
                  <a:lnTo>
                    <a:pt x="47869" y="9525"/>
                  </a:lnTo>
                  <a:lnTo>
                    <a:pt x="62598" y="5105"/>
                  </a:lnTo>
                  <a:lnTo>
                    <a:pt x="87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16476" y="1305332"/>
              <a:ext cx="231628" cy="116016"/>
            </a:xfrm>
            <a:custGeom>
              <a:avLst/>
              <a:gdLst/>
              <a:ahLst/>
              <a:cxnLst/>
              <a:rect l="0" t="0" r="0" b="0"/>
              <a:pathLst>
                <a:path w="231628" h="116016">
                  <a:moveTo>
                    <a:pt x="0" y="63372"/>
                  </a:moveTo>
                  <a:lnTo>
                    <a:pt x="5" y="74017"/>
                  </a:lnTo>
                  <a:lnTo>
                    <a:pt x="178" y="75857"/>
                  </a:lnTo>
                  <a:lnTo>
                    <a:pt x="826" y="71101"/>
                  </a:lnTo>
                  <a:lnTo>
                    <a:pt x="2083" y="62286"/>
                  </a:lnTo>
                  <a:lnTo>
                    <a:pt x="4082" y="51077"/>
                  </a:lnTo>
                  <a:lnTo>
                    <a:pt x="7027" y="38928"/>
                  </a:lnTo>
                  <a:lnTo>
                    <a:pt x="10936" y="26702"/>
                  </a:lnTo>
                  <a:lnTo>
                    <a:pt x="15680" y="15560"/>
                  </a:lnTo>
                  <a:lnTo>
                    <a:pt x="21081" y="7121"/>
                  </a:lnTo>
                  <a:lnTo>
                    <a:pt x="26971" y="2009"/>
                  </a:lnTo>
                  <a:lnTo>
                    <a:pt x="33213" y="0"/>
                  </a:lnTo>
                  <a:lnTo>
                    <a:pt x="39701" y="529"/>
                  </a:lnTo>
                  <a:lnTo>
                    <a:pt x="46356" y="2992"/>
                  </a:lnTo>
                  <a:lnTo>
                    <a:pt x="52959" y="7028"/>
                  </a:lnTo>
                  <a:lnTo>
                    <a:pt x="59167" y="12534"/>
                  </a:lnTo>
                  <a:lnTo>
                    <a:pt x="64828" y="19337"/>
                  </a:lnTo>
                  <a:lnTo>
                    <a:pt x="70121" y="27189"/>
                  </a:lnTo>
                  <a:lnTo>
                    <a:pt x="75442" y="35836"/>
                  </a:lnTo>
                  <a:lnTo>
                    <a:pt x="81028" y="45016"/>
                  </a:lnTo>
                  <a:lnTo>
                    <a:pt x="86977" y="52960"/>
                  </a:lnTo>
                  <a:lnTo>
                    <a:pt x="92619" y="56803"/>
                  </a:lnTo>
                  <a:lnTo>
                    <a:pt x="97197" y="56052"/>
                  </a:lnTo>
                  <a:lnTo>
                    <a:pt x="101372" y="51847"/>
                  </a:lnTo>
                  <a:lnTo>
                    <a:pt x="105779" y="45370"/>
                  </a:lnTo>
                  <a:lnTo>
                    <a:pt x="110677" y="37613"/>
                  </a:lnTo>
                  <a:lnTo>
                    <a:pt x="116090" y="29413"/>
                  </a:lnTo>
                  <a:lnTo>
                    <a:pt x="121946" y="21249"/>
                  </a:lnTo>
                  <a:lnTo>
                    <a:pt x="128311" y="13952"/>
                  </a:lnTo>
                  <a:lnTo>
                    <a:pt x="135404" y="8784"/>
                  </a:lnTo>
                  <a:lnTo>
                    <a:pt x="143277" y="6235"/>
                  </a:lnTo>
                  <a:lnTo>
                    <a:pt x="151681" y="6132"/>
                  </a:lnTo>
                  <a:lnTo>
                    <a:pt x="160166" y="8030"/>
                  </a:lnTo>
                  <a:lnTo>
                    <a:pt x="168465" y="11459"/>
                  </a:lnTo>
                  <a:lnTo>
                    <a:pt x="176494" y="16333"/>
                  </a:lnTo>
                  <a:lnTo>
                    <a:pt x="184266" y="22943"/>
                  </a:lnTo>
                  <a:lnTo>
                    <a:pt x="191821" y="31304"/>
                  </a:lnTo>
                  <a:lnTo>
                    <a:pt x="199047" y="41018"/>
                  </a:lnTo>
                  <a:lnTo>
                    <a:pt x="205681" y="51453"/>
                  </a:lnTo>
                  <a:lnTo>
                    <a:pt x="211622" y="62167"/>
                  </a:lnTo>
                  <a:lnTo>
                    <a:pt x="216781" y="72681"/>
                  </a:lnTo>
                  <a:lnTo>
                    <a:pt x="221500" y="83530"/>
                  </a:lnTo>
                  <a:lnTo>
                    <a:pt x="226194" y="96778"/>
                  </a:lnTo>
                  <a:lnTo>
                    <a:pt x="231627" y="116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96710" y="1252891"/>
              <a:ext cx="137643" cy="189514"/>
            </a:xfrm>
            <a:custGeom>
              <a:avLst/>
              <a:gdLst/>
              <a:ahLst/>
              <a:cxnLst/>
              <a:rect l="0" t="0" r="0" b="0"/>
              <a:pathLst>
                <a:path w="137643" h="189514">
                  <a:moveTo>
                    <a:pt x="109321" y="0"/>
                  </a:moveTo>
                  <a:lnTo>
                    <a:pt x="97653" y="67"/>
                  </a:lnTo>
                  <a:lnTo>
                    <a:pt x="87164" y="707"/>
                  </a:lnTo>
                  <a:lnTo>
                    <a:pt x="76862" y="2008"/>
                  </a:lnTo>
                  <a:lnTo>
                    <a:pt x="66560" y="4041"/>
                  </a:lnTo>
                  <a:lnTo>
                    <a:pt x="56217" y="7005"/>
                  </a:lnTo>
                  <a:lnTo>
                    <a:pt x="45832" y="10925"/>
                  </a:lnTo>
                  <a:lnTo>
                    <a:pt x="35577" y="15674"/>
                  </a:lnTo>
                  <a:lnTo>
                    <a:pt x="25767" y="21078"/>
                  </a:lnTo>
                  <a:lnTo>
                    <a:pt x="16558" y="26969"/>
                  </a:lnTo>
                  <a:lnTo>
                    <a:pt x="8581" y="33212"/>
                  </a:lnTo>
                  <a:lnTo>
                    <a:pt x="2964" y="39700"/>
                  </a:lnTo>
                  <a:lnTo>
                    <a:pt x="125" y="46355"/>
                  </a:lnTo>
                  <a:lnTo>
                    <a:pt x="0" y="52959"/>
                  </a:lnTo>
                  <a:lnTo>
                    <a:pt x="2417" y="59166"/>
                  </a:lnTo>
                  <a:lnTo>
                    <a:pt x="7005" y="64822"/>
                  </a:lnTo>
                  <a:lnTo>
                    <a:pt x="13301" y="69943"/>
                  </a:lnTo>
                  <a:lnTo>
                    <a:pt x="20874" y="74616"/>
                  </a:lnTo>
                  <a:lnTo>
                    <a:pt x="29369" y="78942"/>
                  </a:lnTo>
                  <a:lnTo>
                    <a:pt x="38678" y="82848"/>
                  </a:lnTo>
                  <a:lnTo>
                    <a:pt x="48911" y="86099"/>
                  </a:lnTo>
                  <a:lnTo>
                    <a:pt x="60051" y="88626"/>
                  </a:lnTo>
                  <a:lnTo>
                    <a:pt x="71803" y="90662"/>
                  </a:lnTo>
                  <a:lnTo>
                    <a:pt x="83692" y="92644"/>
                  </a:lnTo>
                  <a:lnTo>
                    <a:pt x="95421" y="94842"/>
                  </a:lnTo>
                  <a:lnTo>
                    <a:pt x="106568" y="97659"/>
                  </a:lnTo>
                  <a:lnTo>
                    <a:pt x="116521" y="101693"/>
                  </a:lnTo>
                  <a:lnTo>
                    <a:pt x="125050" y="107151"/>
                  </a:lnTo>
                  <a:lnTo>
                    <a:pt x="131776" y="113750"/>
                  </a:lnTo>
                  <a:lnTo>
                    <a:pt x="136020" y="120936"/>
                  </a:lnTo>
                  <a:lnTo>
                    <a:pt x="137642" y="128320"/>
                  </a:lnTo>
                  <a:lnTo>
                    <a:pt x="136629" y="135716"/>
                  </a:lnTo>
                  <a:lnTo>
                    <a:pt x="132843" y="143053"/>
                  </a:lnTo>
                  <a:lnTo>
                    <a:pt x="126487" y="150314"/>
                  </a:lnTo>
                  <a:lnTo>
                    <a:pt x="118172" y="157340"/>
                  </a:lnTo>
                  <a:lnTo>
                    <a:pt x="108699" y="163840"/>
                  </a:lnTo>
                  <a:lnTo>
                    <a:pt x="98627" y="169691"/>
                  </a:lnTo>
                  <a:lnTo>
                    <a:pt x="88107" y="174773"/>
                  </a:lnTo>
                  <a:lnTo>
                    <a:pt x="76987" y="178889"/>
                  </a:lnTo>
                  <a:lnTo>
                    <a:pt x="65229" y="182028"/>
                  </a:lnTo>
                  <a:lnTo>
                    <a:pt x="53509" y="184327"/>
                  </a:lnTo>
                  <a:lnTo>
                    <a:pt x="41990" y="186210"/>
                  </a:lnTo>
                  <a:lnTo>
                    <a:pt x="29660" y="187844"/>
                  </a:lnTo>
                  <a:lnTo>
                    <a:pt x="14564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821430" y="1661798"/>
            <a:ext cx="1767509" cy="496545"/>
            <a:chOff x="1821430" y="1661798"/>
            <a:chExt cx="1767509" cy="496545"/>
          </a:xfrm>
        </p:grpSpPr>
        <p:sp>
          <p:nvSpPr>
            <p:cNvPr id="40" name="Freeform 39"/>
            <p:cNvSpPr/>
            <p:nvPr/>
          </p:nvSpPr>
          <p:spPr>
            <a:xfrm>
              <a:off x="1821430" y="1937243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19" y="6612"/>
                  </a:lnTo>
                  <a:lnTo>
                    <a:pt x="98039" y="7792"/>
                  </a:lnTo>
                  <a:lnTo>
                    <a:pt x="86227" y="8641"/>
                  </a:lnTo>
                  <a:lnTo>
                    <a:pt x="73778" y="9238"/>
                  </a:lnTo>
                  <a:lnTo>
                    <a:pt x="61082" y="9653"/>
                  </a:lnTo>
                  <a:lnTo>
                    <a:pt x="47257" y="9984"/>
                  </a:lnTo>
                  <a:lnTo>
                    <a:pt x="28858" y="1025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84642" y="1661798"/>
              <a:ext cx="210571" cy="496545"/>
            </a:xfrm>
            <a:custGeom>
              <a:avLst/>
              <a:gdLst/>
              <a:ahLst/>
              <a:cxnLst/>
              <a:rect l="0" t="0" r="0" b="0"/>
              <a:pathLst>
                <a:path w="210571" h="496545">
                  <a:moveTo>
                    <a:pt x="0" y="496544"/>
                  </a:moveTo>
                  <a:lnTo>
                    <a:pt x="67" y="484808"/>
                  </a:lnTo>
                  <a:lnTo>
                    <a:pt x="707" y="473679"/>
                  </a:lnTo>
                  <a:lnTo>
                    <a:pt x="1999" y="462077"/>
                  </a:lnTo>
                  <a:lnTo>
                    <a:pt x="3686" y="449743"/>
                  </a:lnTo>
                  <a:lnTo>
                    <a:pt x="5354" y="436434"/>
                  </a:lnTo>
                  <a:lnTo>
                    <a:pt x="6777" y="422130"/>
                  </a:lnTo>
                  <a:lnTo>
                    <a:pt x="8220" y="407125"/>
                  </a:lnTo>
                  <a:lnTo>
                    <a:pt x="10328" y="391912"/>
                  </a:lnTo>
                  <a:lnTo>
                    <a:pt x="13409" y="376784"/>
                  </a:lnTo>
                  <a:lnTo>
                    <a:pt x="17293" y="361527"/>
                  </a:lnTo>
                  <a:lnTo>
                    <a:pt x="21518" y="345532"/>
                  </a:lnTo>
                  <a:lnTo>
                    <a:pt x="25763" y="328514"/>
                  </a:lnTo>
                  <a:lnTo>
                    <a:pt x="29731" y="310659"/>
                  </a:lnTo>
                  <a:lnTo>
                    <a:pt x="33083" y="292442"/>
                  </a:lnTo>
                  <a:lnTo>
                    <a:pt x="35705" y="274193"/>
                  </a:lnTo>
                  <a:lnTo>
                    <a:pt x="37821" y="256380"/>
                  </a:lnTo>
                  <a:lnTo>
                    <a:pt x="39863" y="239652"/>
                  </a:lnTo>
                  <a:lnTo>
                    <a:pt x="42089" y="224249"/>
                  </a:lnTo>
                  <a:lnTo>
                    <a:pt x="44418" y="209754"/>
                  </a:lnTo>
                  <a:lnTo>
                    <a:pt x="46529" y="195327"/>
                  </a:lnTo>
                  <a:lnTo>
                    <a:pt x="48251" y="180463"/>
                  </a:lnTo>
                  <a:lnTo>
                    <a:pt x="49729" y="165017"/>
                  </a:lnTo>
                  <a:lnTo>
                    <a:pt x="51328" y="149029"/>
                  </a:lnTo>
                  <a:lnTo>
                    <a:pt x="53256" y="132609"/>
                  </a:lnTo>
                  <a:lnTo>
                    <a:pt x="55551" y="116191"/>
                  </a:lnTo>
                  <a:lnTo>
                    <a:pt x="58170" y="100482"/>
                  </a:lnTo>
                  <a:lnTo>
                    <a:pt x="61041" y="85807"/>
                  </a:lnTo>
                  <a:lnTo>
                    <a:pt x="63936" y="71990"/>
                  </a:lnTo>
                  <a:lnTo>
                    <a:pt x="66492" y="58557"/>
                  </a:lnTo>
                  <a:lnTo>
                    <a:pt x="68550" y="45192"/>
                  </a:lnTo>
                  <a:lnTo>
                    <a:pt x="70439" y="32078"/>
                  </a:lnTo>
                  <a:lnTo>
                    <a:pt x="72853" y="19791"/>
                  </a:lnTo>
                  <a:lnTo>
                    <a:pt x="76155" y="8668"/>
                  </a:lnTo>
                  <a:lnTo>
                    <a:pt x="80555" y="1140"/>
                  </a:lnTo>
                  <a:lnTo>
                    <a:pt x="85417" y="0"/>
                  </a:lnTo>
                  <a:lnTo>
                    <a:pt x="89556" y="3936"/>
                  </a:lnTo>
                  <a:lnTo>
                    <a:pt x="93060" y="11304"/>
                  </a:lnTo>
                  <a:lnTo>
                    <a:pt x="96283" y="21104"/>
                  </a:lnTo>
                  <a:lnTo>
                    <a:pt x="99445" y="32871"/>
                  </a:lnTo>
                  <a:lnTo>
                    <a:pt x="102642" y="46217"/>
                  </a:lnTo>
                  <a:lnTo>
                    <a:pt x="105903" y="60450"/>
                  </a:lnTo>
                  <a:lnTo>
                    <a:pt x="109226" y="74634"/>
                  </a:lnTo>
                  <a:lnTo>
                    <a:pt x="112597" y="88258"/>
                  </a:lnTo>
                  <a:lnTo>
                    <a:pt x="115839" y="101358"/>
                  </a:lnTo>
                  <a:lnTo>
                    <a:pt x="118635" y="114305"/>
                  </a:lnTo>
                  <a:lnTo>
                    <a:pt x="120851" y="127346"/>
                  </a:lnTo>
                  <a:lnTo>
                    <a:pt x="122678" y="140411"/>
                  </a:lnTo>
                  <a:lnTo>
                    <a:pt x="124518" y="153198"/>
                  </a:lnTo>
                  <a:lnTo>
                    <a:pt x="126611" y="165547"/>
                  </a:lnTo>
                  <a:lnTo>
                    <a:pt x="129018" y="177451"/>
                  </a:lnTo>
                  <a:lnTo>
                    <a:pt x="131714" y="188978"/>
                  </a:lnTo>
                  <a:lnTo>
                    <a:pt x="134641" y="200213"/>
                  </a:lnTo>
                  <a:lnTo>
                    <a:pt x="137743" y="211233"/>
                  </a:lnTo>
                  <a:lnTo>
                    <a:pt x="140971" y="222099"/>
                  </a:lnTo>
                  <a:lnTo>
                    <a:pt x="144288" y="232871"/>
                  </a:lnTo>
                  <a:lnTo>
                    <a:pt x="147667" y="244073"/>
                  </a:lnTo>
                  <a:lnTo>
                    <a:pt x="151088" y="256652"/>
                  </a:lnTo>
                  <a:lnTo>
                    <a:pt x="154539" y="271001"/>
                  </a:lnTo>
                  <a:lnTo>
                    <a:pt x="158008" y="286708"/>
                  </a:lnTo>
                  <a:lnTo>
                    <a:pt x="161491" y="302861"/>
                  </a:lnTo>
                  <a:lnTo>
                    <a:pt x="164982" y="318868"/>
                  </a:lnTo>
                  <a:lnTo>
                    <a:pt x="168480" y="334342"/>
                  </a:lnTo>
                  <a:lnTo>
                    <a:pt x="171981" y="348952"/>
                  </a:lnTo>
                  <a:lnTo>
                    <a:pt x="175486" y="362623"/>
                  </a:lnTo>
                  <a:lnTo>
                    <a:pt x="178992" y="375464"/>
                  </a:lnTo>
                  <a:lnTo>
                    <a:pt x="182499" y="387642"/>
                  </a:lnTo>
                  <a:lnTo>
                    <a:pt x="186007" y="399319"/>
                  </a:lnTo>
                  <a:lnTo>
                    <a:pt x="189556" y="410566"/>
                  </a:lnTo>
                  <a:lnTo>
                    <a:pt x="193682" y="422675"/>
                  </a:lnTo>
                  <a:lnTo>
                    <a:pt x="199864" y="438948"/>
                  </a:lnTo>
                  <a:lnTo>
                    <a:pt x="210570" y="4649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47813" y="2000414"/>
              <a:ext cx="94758" cy="4439"/>
            </a:xfrm>
            <a:custGeom>
              <a:avLst/>
              <a:gdLst/>
              <a:ahLst/>
              <a:cxnLst/>
              <a:rect l="0" t="0" r="0" b="0"/>
              <a:pathLst>
                <a:path w="94758" h="4439">
                  <a:moveTo>
                    <a:pt x="94757" y="0"/>
                  </a:moveTo>
                  <a:lnTo>
                    <a:pt x="83089" y="67"/>
                  </a:lnTo>
                  <a:lnTo>
                    <a:pt x="72600" y="707"/>
                  </a:lnTo>
                  <a:lnTo>
                    <a:pt x="62303" y="1995"/>
                  </a:lnTo>
                  <a:lnTo>
                    <a:pt x="52080" y="3489"/>
                  </a:lnTo>
                  <a:lnTo>
                    <a:pt x="40812" y="4438"/>
                  </a:lnTo>
                  <a:lnTo>
                    <a:pt x="25268" y="38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68911" y="1947486"/>
              <a:ext cx="168457" cy="158214"/>
            </a:xfrm>
            <a:custGeom>
              <a:avLst/>
              <a:gdLst/>
              <a:ahLst/>
              <a:cxnLst/>
              <a:rect l="0" t="0" r="0" b="0"/>
              <a:pathLst>
                <a:path w="168457" h="158214">
                  <a:moveTo>
                    <a:pt x="0" y="63457"/>
                  </a:moveTo>
                  <a:lnTo>
                    <a:pt x="68" y="78059"/>
                  </a:lnTo>
                  <a:lnTo>
                    <a:pt x="708" y="91330"/>
                  </a:lnTo>
                  <a:lnTo>
                    <a:pt x="2009" y="104426"/>
                  </a:lnTo>
                  <a:lnTo>
                    <a:pt x="4020" y="113886"/>
                  </a:lnTo>
                  <a:lnTo>
                    <a:pt x="6297" y="115274"/>
                  </a:lnTo>
                  <a:lnTo>
                    <a:pt x="7971" y="110151"/>
                  </a:lnTo>
                  <a:lnTo>
                    <a:pt x="9177" y="100854"/>
                  </a:lnTo>
                  <a:lnTo>
                    <a:pt x="10435" y="89222"/>
                  </a:lnTo>
                  <a:lnTo>
                    <a:pt x="12052" y="76380"/>
                  </a:lnTo>
                  <a:lnTo>
                    <a:pt x="14263" y="63098"/>
                  </a:lnTo>
                  <a:lnTo>
                    <a:pt x="17337" y="49991"/>
                  </a:lnTo>
                  <a:lnTo>
                    <a:pt x="21335" y="37356"/>
                  </a:lnTo>
                  <a:lnTo>
                    <a:pt x="26474" y="25726"/>
                  </a:lnTo>
                  <a:lnTo>
                    <a:pt x="33203" y="15960"/>
                  </a:lnTo>
                  <a:lnTo>
                    <a:pt x="41615" y="8360"/>
                  </a:lnTo>
                  <a:lnTo>
                    <a:pt x="51349" y="3069"/>
                  </a:lnTo>
                  <a:lnTo>
                    <a:pt x="61790" y="324"/>
                  </a:lnTo>
                  <a:lnTo>
                    <a:pt x="72505" y="0"/>
                  </a:lnTo>
                  <a:lnTo>
                    <a:pt x="82950" y="1865"/>
                  </a:lnTo>
                  <a:lnTo>
                    <a:pt x="92424" y="5766"/>
                  </a:lnTo>
                  <a:lnTo>
                    <a:pt x="100641" y="11420"/>
                  </a:lnTo>
                  <a:lnTo>
                    <a:pt x="107664" y="18467"/>
                  </a:lnTo>
                  <a:lnTo>
                    <a:pt x="113705" y="26558"/>
                  </a:lnTo>
                  <a:lnTo>
                    <a:pt x="118996" y="35404"/>
                  </a:lnTo>
                  <a:lnTo>
                    <a:pt x="123740" y="44783"/>
                  </a:lnTo>
                  <a:lnTo>
                    <a:pt x="128095" y="54530"/>
                  </a:lnTo>
                  <a:lnTo>
                    <a:pt x="132179" y="64532"/>
                  </a:lnTo>
                  <a:lnTo>
                    <a:pt x="136078" y="74705"/>
                  </a:lnTo>
                  <a:lnTo>
                    <a:pt x="139849" y="84995"/>
                  </a:lnTo>
                  <a:lnTo>
                    <a:pt x="143534" y="95360"/>
                  </a:lnTo>
                  <a:lnTo>
                    <a:pt x="147203" y="105702"/>
                  </a:lnTo>
                  <a:lnTo>
                    <a:pt x="151421" y="117097"/>
                  </a:lnTo>
                  <a:lnTo>
                    <a:pt x="157679" y="132779"/>
                  </a:lnTo>
                  <a:lnTo>
                    <a:pt x="168456" y="158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21595" y="200041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51"/>
                  </a:lnTo>
                  <a:lnTo>
                    <a:pt x="3736" y="81500"/>
                  </a:lnTo>
                  <a:lnTo>
                    <a:pt x="5563" y="92926"/>
                  </a:lnTo>
                  <a:lnTo>
                    <a:pt x="7717" y="10664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11067" y="184248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16352" y="1939629"/>
              <a:ext cx="242156" cy="134728"/>
            </a:xfrm>
            <a:custGeom>
              <a:avLst/>
              <a:gdLst/>
              <a:ahLst/>
              <a:cxnLst/>
              <a:rect l="0" t="0" r="0" b="0"/>
              <a:pathLst>
                <a:path w="242156" h="134728">
                  <a:moveTo>
                    <a:pt x="0" y="29200"/>
                  </a:moveTo>
                  <a:lnTo>
                    <a:pt x="2934" y="40868"/>
                  </a:lnTo>
                  <a:lnTo>
                    <a:pt x="5716" y="51357"/>
                  </a:lnTo>
                  <a:lnTo>
                    <a:pt x="8616" y="61658"/>
                  </a:lnTo>
                  <a:lnTo>
                    <a:pt x="11656" y="71960"/>
                  </a:lnTo>
                  <a:lnTo>
                    <a:pt x="14821" y="82303"/>
                  </a:lnTo>
                  <a:lnTo>
                    <a:pt x="18085" y="92697"/>
                  </a:lnTo>
                  <a:lnTo>
                    <a:pt x="21423" y="103299"/>
                  </a:lnTo>
                  <a:lnTo>
                    <a:pt x="24814" y="114405"/>
                  </a:lnTo>
                  <a:lnTo>
                    <a:pt x="28220" y="126027"/>
                  </a:lnTo>
                  <a:lnTo>
                    <a:pt x="30844" y="134260"/>
                  </a:lnTo>
                  <a:lnTo>
                    <a:pt x="31949" y="134727"/>
                  </a:lnTo>
                  <a:lnTo>
                    <a:pt x="32071" y="129769"/>
                  </a:lnTo>
                  <a:lnTo>
                    <a:pt x="31404" y="121914"/>
                  </a:lnTo>
                  <a:lnTo>
                    <a:pt x="30039" y="112614"/>
                  </a:lnTo>
                  <a:lnTo>
                    <a:pt x="28259" y="102456"/>
                  </a:lnTo>
                  <a:lnTo>
                    <a:pt x="26501" y="91503"/>
                  </a:lnTo>
                  <a:lnTo>
                    <a:pt x="25017" y="79807"/>
                  </a:lnTo>
                  <a:lnTo>
                    <a:pt x="24035" y="67645"/>
                  </a:lnTo>
                  <a:lnTo>
                    <a:pt x="23830" y="55465"/>
                  </a:lnTo>
                  <a:lnTo>
                    <a:pt x="24483" y="43541"/>
                  </a:lnTo>
                  <a:lnTo>
                    <a:pt x="26228" y="32600"/>
                  </a:lnTo>
                  <a:lnTo>
                    <a:pt x="29527" y="23848"/>
                  </a:lnTo>
                  <a:lnTo>
                    <a:pt x="34484" y="17752"/>
                  </a:lnTo>
                  <a:lnTo>
                    <a:pt x="40744" y="14288"/>
                  </a:lnTo>
                  <a:lnTo>
                    <a:pt x="47701" y="13311"/>
                  </a:lnTo>
                  <a:lnTo>
                    <a:pt x="54927" y="14470"/>
                  </a:lnTo>
                  <a:lnTo>
                    <a:pt x="62047" y="17482"/>
                  </a:lnTo>
                  <a:lnTo>
                    <a:pt x="68667" y="22227"/>
                  </a:lnTo>
                  <a:lnTo>
                    <a:pt x="74628" y="28489"/>
                  </a:lnTo>
                  <a:lnTo>
                    <a:pt x="79799" y="36130"/>
                  </a:lnTo>
                  <a:lnTo>
                    <a:pt x="83980" y="45160"/>
                  </a:lnTo>
                  <a:lnTo>
                    <a:pt x="87181" y="55424"/>
                  </a:lnTo>
                  <a:lnTo>
                    <a:pt x="90056" y="65474"/>
                  </a:lnTo>
                  <a:lnTo>
                    <a:pt x="93636" y="71637"/>
                  </a:lnTo>
                  <a:lnTo>
                    <a:pt x="97781" y="72047"/>
                  </a:lnTo>
                  <a:lnTo>
                    <a:pt x="101756" y="68506"/>
                  </a:lnTo>
                  <a:lnTo>
                    <a:pt x="105636" y="62514"/>
                  </a:lnTo>
                  <a:lnTo>
                    <a:pt x="109840" y="54960"/>
                  </a:lnTo>
                  <a:lnTo>
                    <a:pt x="114582" y="46398"/>
                  </a:lnTo>
                  <a:lnTo>
                    <a:pt x="119877" y="37339"/>
                  </a:lnTo>
                  <a:lnTo>
                    <a:pt x="125643" y="28319"/>
                  </a:lnTo>
                  <a:lnTo>
                    <a:pt x="131780" y="19628"/>
                  </a:lnTo>
                  <a:lnTo>
                    <a:pt x="138355" y="11823"/>
                  </a:lnTo>
                  <a:lnTo>
                    <a:pt x="145599" y="5789"/>
                  </a:lnTo>
                  <a:lnTo>
                    <a:pt x="153578" y="1849"/>
                  </a:lnTo>
                  <a:lnTo>
                    <a:pt x="162054" y="0"/>
                  </a:lnTo>
                  <a:lnTo>
                    <a:pt x="170590" y="188"/>
                  </a:lnTo>
                  <a:lnTo>
                    <a:pt x="178918" y="2169"/>
                  </a:lnTo>
                  <a:lnTo>
                    <a:pt x="186798" y="5751"/>
                  </a:lnTo>
                  <a:lnTo>
                    <a:pt x="193937" y="10886"/>
                  </a:lnTo>
                  <a:lnTo>
                    <a:pt x="200254" y="17409"/>
                  </a:lnTo>
                  <a:lnTo>
                    <a:pt x="205834" y="25057"/>
                  </a:lnTo>
                  <a:lnTo>
                    <a:pt x="210824" y="33560"/>
                  </a:lnTo>
                  <a:lnTo>
                    <a:pt x="215366" y="42690"/>
                  </a:lnTo>
                  <a:lnTo>
                    <a:pt x="219418" y="52431"/>
                  </a:lnTo>
                  <a:lnTo>
                    <a:pt x="222769" y="62954"/>
                  </a:lnTo>
                  <a:lnTo>
                    <a:pt x="225362" y="74281"/>
                  </a:lnTo>
                  <a:lnTo>
                    <a:pt x="227476" y="85892"/>
                  </a:lnTo>
                  <a:lnTo>
                    <a:pt x="229951" y="98062"/>
                  </a:lnTo>
                  <a:lnTo>
                    <a:pt x="234123" y="112978"/>
                  </a:lnTo>
                  <a:lnTo>
                    <a:pt x="242155" y="134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29936" y="1918579"/>
              <a:ext cx="181256" cy="160311"/>
            </a:xfrm>
            <a:custGeom>
              <a:avLst/>
              <a:gdLst/>
              <a:ahLst/>
              <a:cxnLst/>
              <a:rect l="0" t="0" r="0" b="0"/>
              <a:pathLst>
                <a:path w="181256" h="160311">
                  <a:moveTo>
                    <a:pt x="107556" y="60778"/>
                  </a:moveTo>
                  <a:lnTo>
                    <a:pt x="104622" y="51977"/>
                  </a:lnTo>
                  <a:lnTo>
                    <a:pt x="101840" y="43630"/>
                  </a:lnTo>
                  <a:lnTo>
                    <a:pt x="98931" y="34941"/>
                  </a:lnTo>
                  <a:lnTo>
                    <a:pt x="95545" y="26165"/>
                  </a:lnTo>
                  <a:lnTo>
                    <a:pt x="91083" y="17967"/>
                  </a:lnTo>
                  <a:lnTo>
                    <a:pt x="85318" y="10695"/>
                  </a:lnTo>
                  <a:lnTo>
                    <a:pt x="78501" y="4850"/>
                  </a:lnTo>
                  <a:lnTo>
                    <a:pt x="71165" y="1215"/>
                  </a:lnTo>
                  <a:lnTo>
                    <a:pt x="63678" y="0"/>
                  </a:lnTo>
                  <a:lnTo>
                    <a:pt x="56212" y="949"/>
                  </a:lnTo>
                  <a:lnTo>
                    <a:pt x="48827" y="3630"/>
                  </a:lnTo>
                  <a:lnTo>
                    <a:pt x="41535" y="7617"/>
                  </a:lnTo>
                  <a:lnTo>
                    <a:pt x="34487" y="12713"/>
                  </a:lnTo>
                  <a:lnTo>
                    <a:pt x="27973" y="18948"/>
                  </a:lnTo>
                  <a:lnTo>
                    <a:pt x="22108" y="26247"/>
                  </a:lnTo>
                  <a:lnTo>
                    <a:pt x="16846" y="34435"/>
                  </a:lnTo>
                  <a:lnTo>
                    <a:pt x="12077" y="43309"/>
                  </a:lnTo>
                  <a:lnTo>
                    <a:pt x="7692" y="52692"/>
                  </a:lnTo>
                  <a:lnTo>
                    <a:pt x="3916" y="62603"/>
                  </a:lnTo>
                  <a:lnTo>
                    <a:pt x="1284" y="73242"/>
                  </a:lnTo>
                  <a:lnTo>
                    <a:pt x="0" y="84650"/>
                  </a:lnTo>
                  <a:lnTo>
                    <a:pt x="122" y="96412"/>
                  </a:lnTo>
                  <a:lnTo>
                    <a:pt x="1724" y="107776"/>
                  </a:lnTo>
                  <a:lnTo>
                    <a:pt x="4693" y="118343"/>
                  </a:lnTo>
                  <a:lnTo>
                    <a:pt x="8787" y="128065"/>
                  </a:lnTo>
                  <a:lnTo>
                    <a:pt x="13744" y="137055"/>
                  </a:lnTo>
                  <a:lnTo>
                    <a:pt x="19337" y="145454"/>
                  </a:lnTo>
                  <a:lnTo>
                    <a:pt x="25548" y="152756"/>
                  </a:lnTo>
                  <a:lnTo>
                    <a:pt x="32547" y="157852"/>
                  </a:lnTo>
                  <a:lnTo>
                    <a:pt x="40358" y="160310"/>
                  </a:lnTo>
                  <a:lnTo>
                    <a:pt x="48553" y="160163"/>
                  </a:lnTo>
                  <a:lnTo>
                    <a:pt x="56367" y="157556"/>
                  </a:lnTo>
                  <a:lnTo>
                    <a:pt x="63399" y="152838"/>
                  </a:lnTo>
                  <a:lnTo>
                    <a:pt x="69593" y="146453"/>
                  </a:lnTo>
                  <a:lnTo>
                    <a:pt x="75062" y="138820"/>
                  </a:lnTo>
                  <a:lnTo>
                    <a:pt x="79958" y="130284"/>
                  </a:lnTo>
                  <a:lnTo>
                    <a:pt x="84263" y="120948"/>
                  </a:lnTo>
                  <a:lnTo>
                    <a:pt x="87791" y="110696"/>
                  </a:lnTo>
                  <a:lnTo>
                    <a:pt x="90515" y="99573"/>
                  </a:lnTo>
                  <a:lnTo>
                    <a:pt x="93043" y="88908"/>
                  </a:lnTo>
                  <a:lnTo>
                    <a:pt x="96363" y="82294"/>
                  </a:lnTo>
                  <a:lnTo>
                    <a:pt x="100329" y="81576"/>
                  </a:lnTo>
                  <a:lnTo>
                    <a:pt x="104193" y="84926"/>
                  </a:lnTo>
                  <a:lnTo>
                    <a:pt x="108008" y="90806"/>
                  </a:lnTo>
                  <a:lnTo>
                    <a:pt x="112172" y="98293"/>
                  </a:lnTo>
                  <a:lnTo>
                    <a:pt x="116896" y="106812"/>
                  </a:lnTo>
                  <a:lnTo>
                    <a:pt x="122350" y="115673"/>
                  </a:lnTo>
                  <a:lnTo>
                    <a:pt x="128755" y="124030"/>
                  </a:lnTo>
                  <a:lnTo>
                    <a:pt x="136126" y="131467"/>
                  </a:lnTo>
                  <a:lnTo>
                    <a:pt x="144066" y="137805"/>
                  </a:lnTo>
                  <a:lnTo>
                    <a:pt x="152750" y="143528"/>
                  </a:lnTo>
                  <a:lnTo>
                    <a:pt x="164058" y="149132"/>
                  </a:lnTo>
                  <a:lnTo>
                    <a:pt x="181255" y="155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48697" y="1695088"/>
              <a:ext cx="46723" cy="379027"/>
            </a:xfrm>
            <a:custGeom>
              <a:avLst/>
              <a:gdLst/>
              <a:ahLst/>
              <a:cxnLst/>
              <a:rect l="0" t="0" r="0" b="0"/>
              <a:pathLst>
                <a:path w="46723" h="379027">
                  <a:moveTo>
                    <a:pt x="4608" y="0"/>
                  </a:moveTo>
                  <a:lnTo>
                    <a:pt x="1808" y="11802"/>
                  </a:lnTo>
                  <a:lnTo>
                    <a:pt x="307" y="23571"/>
                  </a:lnTo>
                  <a:lnTo>
                    <a:pt x="0" y="36475"/>
                  </a:lnTo>
                  <a:lnTo>
                    <a:pt x="679" y="50841"/>
                  </a:lnTo>
                  <a:lnTo>
                    <a:pt x="2147" y="67115"/>
                  </a:lnTo>
                  <a:lnTo>
                    <a:pt x="4216" y="85334"/>
                  </a:lnTo>
                  <a:lnTo>
                    <a:pt x="6726" y="104916"/>
                  </a:lnTo>
                  <a:lnTo>
                    <a:pt x="9549" y="124884"/>
                  </a:lnTo>
                  <a:lnTo>
                    <a:pt x="12586" y="144645"/>
                  </a:lnTo>
                  <a:lnTo>
                    <a:pt x="15606" y="164146"/>
                  </a:lnTo>
                  <a:lnTo>
                    <a:pt x="18254" y="183685"/>
                  </a:lnTo>
                  <a:lnTo>
                    <a:pt x="20372" y="203449"/>
                  </a:lnTo>
                  <a:lnTo>
                    <a:pt x="22132" y="223163"/>
                  </a:lnTo>
                  <a:lnTo>
                    <a:pt x="23929" y="242187"/>
                  </a:lnTo>
                  <a:lnTo>
                    <a:pt x="25988" y="260211"/>
                  </a:lnTo>
                  <a:lnTo>
                    <a:pt x="28204" y="277248"/>
                  </a:lnTo>
                  <a:lnTo>
                    <a:pt x="30237" y="293458"/>
                  </a:lnTo>
                  <a:lnTo>
                    <a:pt x="31907" y="309016"/>
                  </a:lnTo>
                  <a:lnTo>
                    <a:pt x="33382" y="323679"/>
                  </a:lnTo>
                  <a:lnTo>
                    <a:pt x="35351" y="338328"/>
                  </a:lnTo>
                  <a:lnTo>
                    <a:pt x="39102" y="355370"/>
                  </a:lnTo>
                  <a:lnTo>
                    <a:pt x="4672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06638" y="1879993"/>
              <a:ext cx="182301" cy="225707"/>
            </a:xfrm>
            <a:custGeom>
              <a:avLst/>
              <a:gdLst/>
              <a:ahLst/>
              <a:cxnLst/>
              <a:rect l="0" t="0" r="0" b="0"/>
              <a:pathLst>
                <a:path w="182301" h="225707">
                  <a:moveTo>
                    <a:pt x="120408" y="4608"/>
                  </a:moveTo>
                  <a:lnTo>
                    <a:pt x="111607" y="1808"/>
                  </a:lnTo>
                  <a:lnTo>
                    <a:pt x="103260" y="306"/>
                  </a:lnTo>
                  <a:lnTo>
                    <a:pt x="94561" y="0"/>
                  </a:lnTo>
                  <a:lnTo>
                    <a:pt x="85440" y="679"/>
                  </a:lnTo>
                  <a:lnTo>
                    <a:pt x="75946" y="2147"/>
                  </a:lnTo>
                  <a:lnTo>
                    <a:pt x="66153" y="4220"/>
                  </a:lnTo>
                  <a:lnTo>
                    <a:pt x="56139" y="6902"/>
                  </a:lnTo>
                  <a:lnTo>
                    <a:pt x="45965" y="10374"/>
                  </a:lnTo>
                  <a:lnTo>
                    <a:pt x="35688" y="14674"/>
                  </a:lnTo>
                  <a:lnTo>
                    <a:pt x="25670" y="19865"/>
                  </a:lnTo>
                  <a:lnTo>
                    <a:pt x="16549" y="26106"/>
                  </a:lnTo>
                  <a:lnTo>
                    <a:pt x="8625" y="33372"/>
                  </a:lnTo>
                  <a:lnTo>
                    <a:pt x="2661" y="41184"/>
                  </a:lnTo>
                  <a:lnTo>
                    <a:pt x="0" y="48733"/>
                  </a:lnTo>
                  <a:lnTo>
                    <a:pt x="1073" y="55579"/>
                  </a:lnTo>
                  <a:lnTo>
                    <a:pt x="5524" y="61477"/>
                  </a:lnTo>
                  <a:lnTo>
                    <a:pt x="12697" y="66215"/>
                  </a:lnTo>
                  <a:lnTo>
                    <a:pt x="21923" y="69810"/>
                  </a:lnTo>
                  <a:lnTo>
                    <a:pt x="32637" y="72598"/>
                  </a:lnTo>
                  <a:lnTo>
                    <a:pt x="44402" y="75100"/>
                  </a:lnTo>
                  <a:lnTo>
                    <a:pt x="56892" y="77644"/>
                  </a:lnTo>
                  <a:lnTo>
                    <a:pt x="69714" y="80357"/>
                  </a:lnTo>
                  <a:lnTo>
                    <a:pt x="82402" y="83259"/>
                  </a:lnTo>
                  <a:lnTo>
                    <a:pt x="94711" y="86329"/>
                  </a:lnTo>
                  <a:lnTo>
                    <a:pt x="106434" y="89697"/>
                  </a:lnTo>
                  <a:lnTo>
                    <a:pt x="117316" y="93636"/>
                  </a:lnTo>
                  <a:lnTo>
                    <a:pt x="127304" y="98248"/>
                  </a:lnTo>
                  <a:lnTo>
                    <a:pt x="136503" y="103481"/>
                  </a:lnTo>
                  <a:lnTo>
                    <a:pt x="145078" y="109217"/>
                  </a:lnTo>
                  <a:lnTo>
                    <a:pt x="153179" y="115340"/>
                  </a:lnTo>
                  <a:lnTo>
                    <a:pt x="160774" y="121909"/>
                  </a:lnTo>
                  <a:lnTo>
                    <a:pt x="167657" y="129150"/>
                  </a:lnTo>
                  <a:lnTo>
                    <a:pt x="173756" y="137133"/>
                  </a:lnTo>
                  <a:lnTo>
                    <a:pt x="178666" y="145782"/>
                  </a:lnTo>
                  <a:lnTo>
                    <a:pt x="181601" y="154966"/>
                  </a:lnTo>
                  <a:lnTo>
                    <a:pt x="182300" y="164543"/>
                  </a:lnTo>
                  <a:lnTo>
                    <a:pt x="180650" y="174075"/>
                  </a:lnTo>
                  <a:lnTo>
                    <a:pt x="176426" y="182862"/>
                  </a:lnTo>
                  <a:lnTo>
                    <a:pt x="169772" y="190582"/>
                  </a:lnTo>
                  <a:lnTo>
                    <a:pt x="161256" y="197256"/>
                  </a:lnTo>
                  <a:lnTo>
                    <a:pt x="151647" y="203054"/>
                  </a:lnTo>
                  <a:lnTo>
                    <a:pt x="141489" y="208174"/>
                  </a:lnTo>
                  <a:lnTo>
                    <a:pt x="130957" y="212645"/>
                  </a:lnTo>
                  <a:lnTo>
                    <a:pt x="118606" y="216762"/>
                  </a:lnTo>
                  <a:lnTo>
                    <a:pt x="100009" y="220891"/>
                  </a:lnTo>
                  <a:lnTo>
                    <a:pt x="67766" y="225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959306" y="1537160"/>
            <a:ext cx="5973067" cy="736996"/>
            <a:chOff x="3959306" y="1537160"/>
            <a:chExt cx="5973067" cy="736996"/>
          </a:xfrm>
        </p:grpSpPr>
        <p:sp>
          <p:nvSpPr>
            <p:cNvPr id="51" name="Freeform 50"/>
            <p:cNvSpPr/>
            <p:nvPr/>
          </p:nvSpPr>
          <p:spPr>
            <a:xfrm>
              <a:off x="3959306" y="1537160"/>
              <a:ext cx="157337" cy="568540"/>
            </a:xfrm>
            <a:custGeom>
              <a:avLst/>
              <a:gdLst/>
              <a:ahLst/>
              <a:cxnLst/>
              <a:rect l="0" t="0" r="0" b="0"/>
              <a:pathLst>
                <a:path w="157337" h="568540">
                  <a:moveTo>
                    <a:pt x="157336" y="0"/>
                  </a:moveTo>
                  <a:lnTo>
                    <a:pt x="151469" y="5868"/>
                  </a:lnTo>
                  <a:lnTo>
                    <a:pt x="145904" y="11432"/>
                  </a:lnTo>
                  <a:lnTo>
                    <a:pt x="140105" y="17231"/>
                  </a:lnTo>
                  <a:lnTo>
                    <a:pt x="134024" y="23312"/>
                  </a:lnTo>
                  <a:lnTo>
                    <a:pt x="127694" y="29642"/>
                  </a:lnTo>
                  <a:lnTo>
                    <a:pt x="121166" y="36175"/>
                  </a:lnTo>
                  <a:lnTo>
                    <a:pt x="114490" y="43023"/>
                  </a:lnTo>
                  <a:lnTo>
                    <a:pt x="107708" y="50454"/>
                  </a:lnTo>
                  <a:lnTo>
                    <a:pt x="100850" y="58574"/>
                  </a:lnTo>
                  <a:lnTo>
                    <a:pt x="93941" y="67655"/>
                  </a:lnTo>
                  <a:lnTo>
                    <a:pt x="86996" y="78193"/>
                  </a:lnTo>
                  <a:lnTo>
                    <a:pt x="80026" y="90320"/>
                  </a:lnTo>
                  <a:lnTo>
                    <a:pt x="73040" y="103702"/>
                  </a:lnTo>
                  <a:lnTo>
                    <a:pt x="66044" y="117748"/>
                  </a:lnTo>
                  <a:lnTo>
                    <a:pt x="59045" y="132050"/>
                  </a:lnTo>
                  <a:lnTo>
                    <a:pt x="52209" y="146566"/>
                  </a:lnTo>
                  <a:lnTo>
                    <a:pt x="45844" y="161523"/>
                  </a:lnTo>
                  <a:lnTo>
                    <a:pt x="40083" y="177024"/>
                  </a:lnTo>
                  <a:lnTo>
                    <a:pt x="34893" y="192874"/>
                  </a:lnTo>
                  <a:lnTo>
                    <a:pt x="30172" y="208674"/>
                  </a:lnTo>
                  <a:lnTo>
                    <a:pt x="25810" y="224191"/>
                  </a:lnTo>
                  <a:lnTo>
                    <a:pt x="21711" y="239204"/>
                  </a:lnTo>
                  <a:lnTo>
                    <a:pt x="17797" y="253440"/>
                  </a:lnTo>
                  <a:lnTo>
                    <a:pt x="14017" y="266837"/>
                  </a:lnTo>
                  <a:lnTo>
                    <a:pt x="10494" y="279818"/>
                  </a:lnTo>
                  <a:lnTo>
                    <a:pt x="7508" y="293147"/>
                  </a:lnTo>
                  <a:lnTo>
                    <a:pt x="5167" y="307230"/>
                  </a:lnTo>
                  <a:lnTo>
                    <a:pt x="3426" y="321963"/>
                  </a:lnTo>
                  <a:lnTo>
                    <a:pt x="2176" y="336932"/>
                  </a:lnTo>
                  <a:lnTo>
                    <a:pt x="1297" y="351861"/>
                  </a:lnTo>
                  <a:lnTo>
                    <a:pt x="690" y="366801"/>
                  </a:lnTo>
                  <a:lnTo>
                    <a:pt x="274" y="382043"/>
                  </a:lnTo>
                  <a:lnTo>
                    <a:pt x="0" y="397731"/>
                  </a:lnTo>
                  <a:lnTo>
                    <a:pt x="154" y="413536"/>
                  </a:lnTo>
                  <a:lnTo>
                    <a:pt x="1322" y="428774"/>
                  </a:lnTo>
                  <a:lnTo>
                    <a:pt x="3742" y="443099"/>
                  </a:lnTo>
                  <a:lnTo>
                    <a:pt x="7335" y="456498"/>
                  </a:lnTo>
                  <a:lnTo>
                    <a:pt x="11889" y="469111"/>
                  </a:lnTo>
                  <a:lnTo>
                    <a:pt x="17180" y="481110"/>
                  </a:lnTo>
                  <a:lnTo>
                    <a:pt x="23172" y="492490"/>
                  </a:lnTo>
                  <a:lnTo>
                    <a:pt x="30017" y="503074"/>
                  </a:lnTo>
                  <a:lnTo>
                    <a:pt x="37731" y="512825"/>
                  </a:lnTo>
                  <a:lnTo>
                    <a:pt x="46198" y="521679"/>
                  </a:lnTo>
                  <a:lnTo>
                    <a:pt x="55259" y="529482"/>
                  </a:lnTo>
                  <a:lnTo>
                    <a:pt x="64763" y="536248"/>
                  </a:lnTo>
                  <a:lnTo>
                    <a:pt x="74586" y="542132"/>
                  </a:lnTo>
                  <a:lnTo>
                    <a:pt x="84633" y="547325"/>
                  </a:lnTo>
                  <a:lnTo>
                    <a:pt x="94821" y="552003"/>
                  </a:lnTo>
                  <a:lnTo>
                    <a:pt x="104647" y="556161"/>
                  </a:lnTo>
                  <a:lnTo>
                    <a:pt x="114149" y="560025"/>
                  </a:lnTo>
                  <a:lnTo>
                    <a:pt x="124161" y="563938"/>
                  </a:lnTo>
                  <a:lnTo>
                    <a:pt x="136279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44202" y="1821430"/>
              <a:ext cx="148638" cy="189514"/>
            </a:xfrm>
            <a:custGeom>
              <a:avLst/>
              <a:gdLst/>
              <a:ahLst/>
              <a:cxnLst/>
              <a:rect l="0" t="0" r="0" b="0"/>
              <a:pathLst>
                <a:path w="148638" h="189514">
                  <a:moveTo>
                    <a:pt x="98782" y="0"/>
                  </a:moveTo>
                  <a:lnTo>
                    <a:pt x="89981" y="2933"/>
                  </a:lnTo>
                  <a:lnTo>
                    <a:pt x="81634" y="5716"/>
                  </a:lnTo>
                  <a:lnTo>
                    <a:pt x="72935" y="8620"/>
                  </a:lnTo>
                  <a:lnTo>
                    <a:pt x="63814" y="11833"/>
                  </a:lnTo>
                  <a:lnTo>
                    <a:pt x="54320" y="15646"/>
                  </a:lnTo>
                  <a:lnTo>
                    <a:pt x="44532" y="20163"/>
                  </a:lnTo>
                  <a:lnTo>
                    <a:pt x="34691" y="25327"/>
                  </a:lnTo>
                  <a:lnTo>
                    <a:pt x="25165" y="31015"/>
                  </a:lnTo>
                  <a:lnTo>
                    <a:pt x="16150" y="37104"/>
                  </a:lnTo>
                  <a:lnTo>
                    <a:pt x="8303" y="43650"/>
                  </a:lnTo>
                  <a:lnTo>
                    <a:pt x="2775" y="50875"/>
                  </a:lnTo>
                  <a:lnTo>
                    <a:pt x="0" y="58834"/>
                  </a:lnTo>
                  <a:lnTo>
                    <a:pt x="88" y="66957"/>
                  </a:lnTo>
                  <a:lnTo>
                    <a:pt x="3180" y="74191"/>
                  </a:lnTo>
                  <a:lnTo>
                    <a:pt x="9034" y="80019"/>
                  </a:lnTo>
                  <a:lnTo>
                    <a:pt x="16995" y="84591"/>
                  </a:lnTo>
                  <a:lnTo>
                    <a:pt x="26223" y="88432"/>
                  </a:lnTo>
                  <a:lnTo>
                    <a:pt x="36121" y="91943"/>
                  </a:lnTo>
                  <a:lnTo>
                    <a:pt x="46355" y="95337"/>
                  </a:lnTo>
                  <a:lnTo>
                    <a:pt x="56750" y="98711"/>
                  </a:lnTo>
                  <a:lnTo>
                    <a:pt x="67221" y="102101"/>
                  </a:lnTo>
                  <a:lnTo>
                    <a:pt x="77726" y="105516"/>
                  </a:lnTo>
                  <a:lnTo>
                    <a:pt x="88247" y="108955"/>
                  </a:lnTo>
                  <a:lnTo>
                    <a:pt x="98769" y="112419"/>
                  </a:lnTo>
                  <a:lnTo>
                    <a:pt x="109125" y="116066"/>
                  </a:lnTo>
                  <a:lnTo>
                    <a:pt x="119007" y="120199"/>
                  </a:lnTo>
                  <a:lnTo>
                    <a:pt x="128271" y="124950"/>
                  </a:lnTo>
                  <a:lnTo>
                    <a:pt x="136456" y="130447"/>
                  </a:lnTo>
                  <a:lnTo>
                    <a:pt x="142744" y="136893"/>
                  </a:lnTo>
                  <a:lnTo>
                    <a:pt x="146849" y="144298"/>
                  </a:lnTo>
                  <a:lnTo>
                    <a:pt x="148637" y="152202"/>
                  </a:lnTo>
                  <a:lnTo>
                    <a:pt x="147875" y="159813"/>
                  </a:lnTo>
                  <a:lnTo>
                    <a:pt x="144691" y="166700"/>
                  </a:lnTo>
                  <a:lnTo>
                    <a:pt x="139317" y="172627"/>
                  </a:lnTo>
                  <a:lnTo>
                    <a:pt x="131907" y="177383"/>
                  </a:lnTo>
                  <a:lnTo>
                    <a:pt x="122752" y="180986"/>
                  </a:lnTo>
                  <a:lnTo>
                    <a:pt x="112442" y="183615"/>
                  </a:lnTo>
                  <a:lnTo>
                    <a:pt x="100559" y="185763"/>
                  </a:lnTo>
                  <a:lnTo>
                    <a:pt x="83832" y="187621"/>
                  </a:lnTo>
                  <a:lnTo>
                    <a:pt x="5666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60173" y="1891535"/>
              <a:ext cx="127656" cy="141077"/>
            </a:xfrm>
            <a:custGeom>
              <a:avLst/>
              <a:gdLst/>
              <a:ahLst/>
              <a:cxnLst/>
              <a:rect l="0" t="0" r="0" b="0"/>
              <a:pathLst>
                <a:path w="127656" h="141077">
                  <a:moveTo>
                    <a:pt x="82853" y="3594"/>
                  </a:moveTo>
                  <a:lnTo>
                    <a:pt x="74118" y="861"/>
                  </a:lnTo>
                  <a:lnTo>
                    <a:pt x="66411" y="0"/>
                  </a:lnTo>
                  <a:lnTo>
                    <a:pt x="59009" y="990"/>
                  </a:lnTo>
                  <a:lnTo>
                    <a:pt x="51749" y="3529"/>
                  </a:lnTo>
                  <a:lnTo>
                    <a:pt x="44570" y="7313"/>
                  </a:lnTo>
                  <a:lnTo>
                    <a:pt x="37445" y="12058"/>
                  </a:lnTo>
                  <a:lnTo>
                    <a:pt x="30354" y="17836"/>
                  </a:lnTo>
                  <a:lnTo>
                    <a:pt x="23287" y="25063"/>
                  </a:lnTo>
                  <a:lnTo>
                    <a:pt x="16250" y="33847"/>
                  </a:lnTo>
                  <a:lnTo>
                    <a:pt x="9728" y="44015"/>
                  </a:lnTo>
                  <a:lnTo>
                    <a:pt x="4640" y="55288"/>
                  </a:lnTo>
                  <a:lnTo>
                    <a:pt x="1376" y="67383"/>
                  </a:lnTo>
                  <a:lnTo>
                    <a:pt x="0" y="79740"/>
                  </a:lnTo>
                  <a:lnTo>
                    <a:pt x="514" y="91569"/>
                  </a:lnTo>
                  <a:lnTo>
                    <a:pt x="2718" y="102477"/>
                  </a:lnTo>
                  <a:lnTo>
                    <a:pt x="6451" y="112273"/>
                  </a:lnTo>
                  <a:lnTo>
                    <a:pt x="11689" y="120788"/>
                  </a:lnTo>
                  <a:lnTo>
                    <a:pt x="18280" y="128063"/>
                  </a:lnTo>
                  <a:lnTo>
                    <a:pt x="25974" y="133967"/>
                  </a:lnTo>
                  <a:lnTo>
                    <a:pt x="34509" y="138118"/>
                  </a:lnTo>
                  <a:lnTo>
                    <a:pt x="43655" y="140464"/>
                  </a:lnTo>
                  <a:lnTo>
                    <a:pt x="53236" y="141076"/>
                  </a:lnTo>
                  <a:lnTo>
                    <a:pt x="63120" y="139974"/>
                  </a:lnTo>
                  <a:lnTo>
                    <a:pt x="73209" y="137346"/>
                  </a:lnTo>
                  <a:lnTo>
                    <a:pt x="83271" y="133481"/>
                  </a:lnTo>
                  <a:lnTo>
                    <a:pt x="92954" y="128679"/>
                  </a:lnTo>
                  <a:lnTo>
                    <a:pt x="102088" y="123185"/>
                  </a:lnTo>
                  <a:lnTo>
                    <a:pt x="110357" y="116871"/>
                  </a:lnTo>
                  <a:lnTo>
                    <a:pt x="117233" y="109269"/>
                  </a:lnTo>
                  <a:lnTo>
                    <a:pt x="122551" y="100231"/>
                  </a:lnTo>
                  <a:lnTo>
                    <a:pt x="126138" y="90059"/>
                  </a:lnTo>
                  <a:lnTo>
                    <a:pt x="127655" y="79314"/>
                  </a:lnTo>
                  <a:lnTo>
                    <a:pt x="127123" y="68396"/>
                  </a:lnTo>
                  <a:lnTo>
                    <a:pt x="124962" y="57944"/>
                  </a:lnTo>
                  <a:lnTo>
                    <a:pt x="121487" y="47888"/>
                  </a:lnTo>
                  <a:lnTo>
                    <a:pt x="115277" y="37350"/>
                  </a:lnTo>
                  <a:lnTo>
                    <a:pt x="103909" y="24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49364" y="1695088"/>
              <a:ext cx="9476" cy="315856"/>
            </a:xfrm>
            <a:custGeom>
              <a:avLst/>
              <a:gdLst/>
              <a:ahLst/>
              <a:cxnLst/>
              <a:rect l="0" t="0" r="0" b="0"/>
              <a:pathLst>
                <a:path w="9476" h="315856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4"/>
                  </a:lnTo>
                  <a:lnTo>
                    <a:pt x="1683" y="42694"/>
                  </a:lnTo>
                  <a:lnTo>
                    <a:pt x="835" y="56822"/>
                  </a:lnTo>
                  <a:lnTo>
                    <a:pt x="241" y="71943"/>
                  </a:lnTo>
                  <a:lnTo>
                    <a:pt x="0" y="87631"/>
                  </a:lnTo>
                  <a:lnTo>
                    <a:pt x="364" y="103371"/>
                  </a:lnTo>
                  <a:lnTo>
                    <a:pt x="1419" y="118875"/>
                  </a:lnTo>
                  <a:lnTo>
                    <a:pt x="2941" y="134061"/>
                  </a:lnTo>
                  <a:lnTo>
                    <a:pt x="4501" y="148951"/>
                  </a:lnTo>
                  <a:lnTo>
                    <a:pt x="5845" y="163600"/>
                  </a:lnTo>
                  <a:lnTo>
                    <a:pt x="6898" y="178066"/>
                  </a:lnTo>
                  <a:lnTo>
                    <a:pt x="7679" y="192400"/>
                  </a:lnTo>
                  <a:lnTo>
                    <a:pt x="8240" y="206641"/>
                  </a:lnTo>
                  <a:lnTo>
                    <a:pt x="8632" y="220816"/>
                  </a:lnTo>
                  <a:lnTo>
                    <a:pt x="8904" y="234947"/>
                  </a:lnTo>
                  <a:lnTo>
                    <a:pt x="9090" y="249034"/>
                  </a:lnTo>
                  <a:lnTo>
                    <a:pt x="9216" y="262673"/>
                  </a:lnTo>
                  <a:lnTo>
                    <a:pt x="9315" y="276507"/>
                  </a:lnTo>
                  <a:lnTo>
                    <a:pt x="9397" y="292869"/>
                  </a:lnTo>
                  <a:lnTo>
                    <a:pt x="947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52529" y="1645512"/>
              <a:ext cx="158995" cy="383538"/>
            </a:xfrm>
            <a:custGeom>
              <a:avLst/>
              <a:gdLst/>
              <a:ahLst/>
              <a:cxnLst/>
              <a:rect l="0" t="0" r="0" b="0"/>
              <a:pathLst>
                <a:path w="158995" h="383538">
                  <a:moveTo>
                    <a:pt x="116880" y="270674"/>
                  </a:moveTo>
                  <a:lnTo>
                    <a:pt x="110879" y="262074"/>
                  </a:lnTo>
                  <a:lnTo>
                    <a:pt x="104034" y="255648"/>
                  </a:lnTo>
                  <a:lnTo>
                    <a:pt x="95646" y="250848"/>
                  </a:lnTo>
                  <a:lnTo>
                    <a:pt x="86018" y="247652"/>
                  </a:lnTo>
                  <a:lnTo>
                    <a:pt x="75704" y="246403"/>
                  </a:lnTo>
                  <a:lnTo>
                    <a:pt x="65101" y="247117"/>
                  </a:lnTo>
                  <a:lnTo>
                    <a:pt x="54576" y="249525"/>
                  </a:lnTo>
                  <a:lnTo>
                    <a:pt x="44524" y="253265"/>
                  </a:lnTo>
                  <a:lnTo>
                    <a:pt x="35109" y="258006"/>
                  </a:lnTo>
                  <a:lnTo>
                    <a:pt x="26469" y="263796"/>
                  </a:lnTo>
                  <a:lnTo>
                    <a:pt x="18804" y="271037"/>
                  </a:lnTo>
                  <a:lnTo>
                    <a:pt x="12137" y="279829"/>
                  </a:lnTo>
                  <a:lnTo>
                    <a:pt x="6657" y="289835"/>
                  </a:lnTo>
                  <a:lnTo>
                    <a:pt x="2800" y="300468"/>
                  </a:lnTo>
                  <a:lnTo>
                    <a:pt x="648" y="311324"/>
                  </a:lnTo>
                  <a:lnTo>
                    <a:pt x="0" y="322205"/>
                  </a:lnTo>
                  <a:lnTo>
                    <a:pt x="545" y="333037"/>
                  </a:lnTo>
                  <a:lnTo>
                    <a:pt x="1991" y="343793"/>
                  </a:lnTo>
                  <a:lnTo>
                    <a:pt x="4417" y="354150"/>
                  </a:lnTo>
                  <a:lnTo>
                    <a:pt x="8247" y="363506"/>
                  </a:lnTo>
                  <a:lnTo>
                    <a:pt x="13601" y="371601"/>
                  </a:lnTo>
                  <a:lnTo>
                    <a:pt x="20314" y="378020"/>
                  </a:lnTo>
                  <a:lnTo>
                    <a:pt x="28116" y="382052"/>
                  </a:lnTo>
                  <a:lnTo>
                    <a:pt x="36731" y="383537"/>
                  </a:lnTo>
                  <a:lnTo>
                    <a:pt x="45769" y="382771"/>
                  </a:lnTo>
                  <a:lnTo>
                    <a:pt x="54749" y="380213"/>
                  </a:lnTo>
                  <a:lnTo>
                    <a:pt x="63412" y="376309"/>
                  </a:lnTo>
                  <a:lnTo>
                    <a:pt x="71703" y="371269"/>
                  </a:lnTo>
                  <a:lnTo>
                    <a:pt x="79657" y="365072"/>
                  </a:lnTo>
                  <a:lnTo>
                    <a:pt x="87338" y="357792"/>
                  </a:lnTo>
                  <a:lnTo>
                    <a:pt x="94651" y="349448"/>
                  </a:lnTo>
                  <a:lnTo>
                    <a:pt x="101343" y="339938"/>
                  </a:lnTo>
                  <a:lnTo>
                    <a:pt x="107328" y="329314"/>
                  </a:lnTo>
                  <a:lnTo>
                    <a:pt x="112670" y="317755"/>
                  </a:lnTo>
                  <a:lnTo>
                    <a:pt x="117493" y="305471"/>
                  </a:lnTo>
                  <a:lnTo>
                    <a:pt x="121929" y="292653"/>
                  </a:lnTo>
                  <a:lnTo>
                    <a:pt x="126247" y="279453"/>
                  </a:lnTo>
                  <a:lnTo>
                    <a:pt x="130841" y="265987"/>
                  </a:lnTo>
                  <a:lnTo>
                    <a:pt x="135889" y="252331"/>
                  </a:lnTo>
                  <a:lnTo>
                    <a:pt x="141079" y="238381"/>
                  </a:lnTo>
                  <a:lnTo>
                    <a:pt x="145723" y="223870"/>
                  </a:lnTo>
                  <a:lnTo>
                    <a:pt x="149473" y="208696"/>
                  </a:lnTo>
                  <a:lnTo>
                    <a:pt x="152310" y="192912"/>
                  </a:lnTo>
                  <a:lnTo>
                    <a:pt x="154371" y="176630"/>
                  </a:lnTo>
                  <a:lnTo>
                    <a:pt x="155830" y="159971"/>
                  </a:lnTo>
                  <a:lnTo>
                    <a:pt x="156844" y="143038"/>
                  </a:lnTo>
                  <a:lnTo>
                    <a:pt x="157541" y="125911"/>
                  </a:lnTo>
                  <a:lnTo>
                    <a:pt x="158010" y="108659"/>
                  </a:lnTo>
                  <a:lnTo>
                    <a:pt x="158159" y="91650"/>
                  </a:lnTo>
                  <a:lnTo>
                    <a:pt x="157728" y="75530"/>
                  </a:lnTo>
                  <a:lnTo>
                    <a:pt x="156620" y="60576"/>
                  </a:lnTo>
                  <a:lnTo>
                    <a:pt x="154892" y="46738"/>
                  </a:lnTo>
                  <a:lnTo>
                    <a:pt x="152661" y="33823"/>
                  </a:lnTo>
                  <a:lnTo>
                    <a:pt x="150039" y="21641"/>
                  </a:lnTo>
                  <a:lnTo>
                    <a:pt x="146805" y="10984"/>
                  </a:lnTo>
                  <a:lnTo>
                    <a:pt x="142424" y="3548"/>
                  </a:lnTo>
                  <a:lnTo>
                    <a:pt x="136710" y="0"/>
                  </a:lnTo>
                  <a:lnTo>
                    <a:pt x="130262" y="230"/>
                  </a:lnTo>
                  <a:lnTo>
                    <a:pt x="124236" y="3882"/>
                  </a:lnTo>
                  <a:lnTo>
                    <a:pt x="119263" y="10381"/>
                  </a:lnTo>
                  <a:lnTo>
                    <a:pt x="115452" y="19249"/>
                  </a:lnTo>
                  <a:lnTo>
                    <a:pt x="112663" y="30218"/>
                  </a:lnTo>
                  <a:lnTo>
                    <a:pt x="110679" y="42953"/>
                  </a:lnTo>
                  <a:lnTo>
                    <a:pt x="109297" y="57075"/>
                  </a:lnTo>
                  <a:lnTo>
                    <a:pt x="108344" y="72229"/>
                  </a:lnTo>
                  <a:lnTo>
                    <a:pt x="107698" y="88118"/>
                  </a:lnTo>
                  <a:lnTo>
                    <a:pt x="107431" y="104194"/>
                  </a:lnTo>
                  <a:lnTo>
                    <a:pt x="107782" y="119681"/>
                  </a:lnTo>
                  <a:lnTo>
                    <a:pt x="108831" y="134215"/>
                  </a:lnTo>
                  <a:lnTo>
                    <a:pt x="110350" y="148110"/>
                  </a:lnTo>
                  <a:lnTo>
                    <a:pt x="111908" y="162128"/>
                  </a:lnTo>
                  <a:lnTo>
                    <a:pt x="113255" y="176705"/>
                  </a:lnTo>
                  <a:lnTo>
                    <a:pt x="114481" y="191616"/>
                  </a:lnTo>
                  <a:lnTo>
                    <a:pt x="115910" y="206182"/>
                  </a:lnTo>
                  <a:lnTo>
                    <a:pt x="117724" y="220024"/>
                  </a:lnTo>
                  <a:lnTo>
                    <a:pt x="119942" y="233252"/>
                  </a:lnTo>
                  <a:lnTo>
                    <a:pt x="122510" y="246275"/>
                  </a:lnTo>
                  <a:lnTo>
                    <a:pt x="125356" y="259363"/>
                  </a:lnTo>
                  <a:lnTo>
                    <a:pt x="128574" y="272458"/>
                  </a:lnTo>
                  <a:lnTo>
                    <a:pt x="132412" y="285264"/>
                  </a:lnTo>
                  <a:lnTo>
                    <a:pt x="136947" y="297610"/>
                  </a:lnTo>
                  <a:lnTo>
                    <a:pt x="141810" y="309043"/>
                  </a:lnTo>
                  <a:lnTo>
                    <a:pt x="146745" y="319874"/>
                  </a:lnTo>
                  <a:lnTo>
                    <a:pt x="152189" y="331052"/>
                  </a:lnTo>
                  <a:lnTo>
                    <a:pt x="158994" y="344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89516" y="1585488"/>
              <a:ext cx="132619" cy="446513"/>
            </a:xfrm>
            <a:custGeom>
              <a:avLst/>
              <a:gdLst/>
              <a:ahLst/>
              <a:cxnLst/>
              <a:rect l="0" t="0" r="0" b="0"/>
              <a:pathLst>
                <a:path w="132619" h="446513">
                  <a:moveTo>
                    <a:pt x="58919" y="446512"/>
                  </a:moveTo>
                  <a:lnTo>
                    <a:pt x="58919" y="434777"/>
                  </a:lnTo>
                  <a:lnTo>
                    <a:pt x="58919" y="423648"/>
                  </a:lnTo>
                  <a:lnTo>
                    <a:pt x="58914" y="412054"/>
                  </a:lnTo>
                  <a:lnTo>
                    <a:pt x="58741" y="400065"/>
                  </a:lnTo>
                  <a:lnTo>
                    <a:pt x="58093" y="388054"/>
                  </a:lnTo>
                  <a:lnTo>
                    <a:pt x="56845" y="376247"/>
                  </a:lnTo>
                  <a:lnTo>
                    <a:pt x="55192" y="364547"/>
                  </a:lnTo>
                  <a:lnTo>
                    <a:pt x="53543" y="352630"/>
                  </a:lnTo>
                  <a:lnTo>
                    <a:pt x="52136" y="340313"/>
                  </a:lnTo>
                  <a:lnTo>
                    <a:pt x="50871" y="327414"/>
                  </a:lnTo>
                  <a:lnTo>
                    <a:pt x="49414" y="313684"/>
                  </a:lnTo>
                  <a:lnTo>
                    <a:pt x="47583" y="299070"/>
                  </a:lnTo>
                  <a:lnTo>
                    <a:pt x="45352" y="283678"/>
                  </a:lnTo>
                  <a:lnTo>
                    <a:pt x="42776" y="267668"/>
                  </a:lnTo>
                  <a:lnTo>
                    <a:pt x="39929" y="251199"/>
                  </a:lnTo>
                  <a:lnTo>
                    <a:pt x="36881" y="234566"/>
                  </a:lnTo>
                  <a:lnTo>
                    <a:pt x="33689" y="218173"/>
                  </a:lnTo>
                  <a:lnTo>
                    <a:pt x="30396" y="202226"/>
                  </a:lnTo>
                  <a:lnTo>
                    <a:pt x="27033" y="186909"/>
                  </a:lnTo>
                  <a:lnTo>
                    <a:pt x="23623" y="172462"/>
                  </a:lnTo>
                  <a:lnTo>
                    <a:pt x="20180" y="158928"/>
                  </a:lnTo>
                  <a:lnTo>
                    <a:pt x="16715" y="146195"/>
                  </a:lnTo>
                  <a:lnTo>
                    <a:pt x="13236" y="134095"/>
                  </a:lnTo>
                  <a:lnTo>
                    <a:pt x="9751" y="122465"/>
                  </a:lnTo>
                  <a:lnTo>
                    <a:pt x="6427" y="111007"/>
                  </a:lnTo>
                  <a:lnTo>
                    <a:pt x="3575" y="99314"/>
                  </a:lnTo>
                  <a:lnTo>
                    <a:pt x="1334" y="87187"/>
                  </a:lnTo>
                  <a:lnTo>
                    <a:pt x="0" y="74769"/>
                  </a:lnTo>
                  <a:lnTo>
                    <a:pt x="86" y="62433"/>
                  </a:lnTo>
                  <a:lnTo>
                    <a:pt x="1745" y="50404"/>
                  </a:lnTo>
                  <a:lnTo>
                    <a:pt x="4979" y="39057"/>
                  </a:lnTo>
                  <a:lnTo>
                    <a:pt x="9816" y="28969"/>
                  </a:lnTo>
                  <a:lnTo>
                    <a:pt x="16111" y="20341"/>
                  </a:lnTo>
                  <a:lnTo>
                    <a:pt x="23760" y="13211"/>
                  </a:lnTo>
                  <a:lnTo>
                    <a:pt x="32789" y="7630"/>
                  </a:lnTo>
                  <a:lnTo>
                    <a:pt x="43078" y="3475"/>
                  </a:lnTo>
                  <a:lnTo>
                    <a:pt x="54239" y="818"/>
                  </a:lnTo>
                  <a:lnTo>
                    <a:pt x="65722" y="0"/>
                  </a:lnTo>
                  <a:lnTo>
                    <a:pt x="77175" y="1031"/>
                  </a:lnTo>
                  <a:lnTo>
                    <a:pt x="88202" y="3347"/>
                  </a:lnTo>
                  <a:lnTo>
                    <a:pt x="99459" y="6206"/>
                  </a:lnTo>
                  <a:lnTo>
                    <a:pt x="113047" y="9858"/>
                  </a:lnTo>
                  <a:lnTo>
                    <a:pt x="132618" y="14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85264" y="1842487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99350" y="5800"/>
                  </a:lnTo>
                  <a:lnTo>
                    <a:pt x="93146" y="10725"/>
                  </a:lnTo>
                  <a:lnTo>
                    <a:pt x="86050" y="15227"/>
                  </a:lnTo>
                  <a:lnTo>
                    <a:pt x="78110" y="19448"/>
                  </a:lnTo>
                  <a:lnTo>
                    <a:pt x="69463" y="23461"/>
                  </a:lnTo>
                  <a:lnTo>
                    <a:pt x="60273" y="27318"/>
                  </a:lnTo>
                  <a:lnTo>
                    <a:pt x="50753" y="30910"/>
                  </a:lnTo>
                  <a:lnTo>
                    <a:pt x="40017" y="34328"/>
                  </a:lnTo>
                  <a:lnTo>
                    <a:pt x="24887" y="378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58326" y="1863544"/>
              <a:ext cx="111288" cy="158591"/>
            </a:xfrm>
            <a:custGeom>
              <a:avLst/>
              <a:gdLst/>
              <a:ahLst/>
              <a:cxnLst/>
              <a:rect l="0" t="0" r="0" b="0"/>
              <a:pathLst>
                <a:path w="111288" h="158591">
                  <a:moveTo>
                    <a:pt x="69093" y="0"/>
                  </a:moveTo>
                  <a:lnTo>
                    <a:pt x="60359" y="3000"/>
                  </a:lnTo>
                  <a:lnTo>
                    <a:pt x="52653" y="6423"/>
                  </a:lnTo>
                  <a:lnTo>
                    <a:pt x="45255" y="10624"/>
                  </a:lnTo>
                  <a:lnTo>
                    <a:pt x="38166" y="15696"/>
                  </a:lnTo>
                  <a:lnTo>
                    <a:pt x="31636" y="21826"/>
                  </a:lnTo>
                  <a:lnTo>
                    <a:pt x="25764" y="29010"/>
                  </a:lnTo>
                  <a:lnTo>
                    <a:pt x="20500" y="37097"/>
                  </a:lnTo>
                  <a:lnTo>
                    <a:pt x="15729" y="45892"/>
                  </a:lnTo>
                  <a:lnTo>
                    <a:pt x="11338" y="55217"/>
                  </a:lnTo>
                  <a:lnTo>
                    <a:pt x="7389" y="65087"/>
                  </a:lnTo>
                  <a:lnTo>
                    <a:pt x="4109" y="75696"/>
                  </a:lnTo>
                  <a:lnTo>
                    <a:pt x="1577" y="87084"/>
                  </a:lnTo>
                  <a:lnTo>
                    <a:pt x="46" y="98833"/>
                  </a:lnTo>
                  <a:lnTo>
                    <a:pt x="0" y="110187"/>
                  </a:lnTo>
                  <a:lnTo>
                    <a:pt x="1571" y="120744"/>
                  </a:lnTo>
                  <a:lnTo>
                    <a:pt x="4744" y="130288"/>
                  </a:lnTo>
                  <a:lnTo>
                    <a:pt x="9542" y="138627"/>
                  </a:lnTo>
                  <a:lnTo>
                    <a:pt x="15806" y="145781"/>
                  </a:lnTo>
                  <a:lnTo>
                    <a:pt x="23264" y="151601"/>
                  </a:lnTo>
                  <a:lnTo>
                    <a:pt x="31633" y="155696"/>
                  </a:lnTo>
                  <a:lnTo>
                    <a:pt x="40661" y="158004"/>
                  </a:lnTo>
                  <a:lnTo>
                    <a:pt x="49991" y="158590"/>
                  </a:lnTo>
                  <a:lnTo>
                    <a:pt x="59173" y="157472"/>
                  </a:lnTo>
                  <a:lnTo>
                    <a:pt x="67973" y="154827"/>
                  </a:lnTo>
                  <a:lnTo>
                    <a:pt x="76185" y="150781"/>
                  </a:lnTo>
                  <a:lnTo>
                    <a:pt x="83555" y="145326"/>
                  </a:lnTo>
                  <a:lnTo>
                    <a:pt x="90031" y="138580"/>
                  </a:lnTo>
                  <a:lnTo>
                    <a:pt x="95720" y="130611"/>
                  </a:lnTo>
                  <a:lnTo>
                    <a:pt x="100784" y="121359"/>
                  </a:lnTo>
                  <a:lnTo>
                    <a:pt x="105365" y="110918"/>
                  </a:lnTo>
                  <a:lnTo>
                    <a:pt x="109106" y="99652"/>
                  </a:lnTo>
                  <a:lnTo>
                    <a:pt x="111181" y="88098"/>
                  </a:lnTo>
                  <a:lnTo>
                    <a:pt x="111287" y="76598"/>
                  </a:lnTo>
                  <a:lnTo>
                    <a:pt x="109887" y="65539"/>
                  </a:lnTo>
                  <a:lnTo>
                    <a:pt x="107815" y="54256"/>
                  </a:lnTo>
                  <a:lnTo>
                    <a:pt x="104886" y="40648"/>
                  </a:lnTo>
                  <a:lnTo>
                    <a:pt x="10067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22176" y="1842487"/>
              <a:ext cx="136871" cy="156713"/>
            </a:xfrm>
            <a:custGeom>
              <a:avLst/>
              <a:gdLst/>
              <a:ahLst/>
              <a:cxnLst/>
              <a:rect l="0" t="0" r="0" b="0"/>
              <a:pathLst>
                <a:path w="136871" h="156713">
                  <a:moveTo>
                    <a:pt x="0" y="94756"/>
                  </a:moveTo>
                  <a:lnTo>
                    <a:pt x="5800" y="100758"/>
                  </a:lnTo>
                  <a:lnTo>
                    <a:pt x="10724" y="107602"/>
                  </a:lnTo>
                  <a:lnTo>
                    <a:pt x="15227" y="115990"/>
                  </a:lnTo>
                  <a:lnTo>
                    <a:pt x="19448" y="125618"/>
                  </a:lnTo>
                  <a:lnTo>
                    <a:pt x="23462" y="135932"/>
                  </a:lnTo>
                  <a:lnTo>
                    <a:pt x="27299" y="146467"/>
                  </a:lnTo>
                  <a:lnTo>
                    <a:pt x="30157" y="154463"/>
                  </a:lnTo>
                  <a:lnTo>
                    <a:pt x="31026" y="156712"/>
                  </a:lnTo>
                  <a:lnTo>
                    <a:pt x="30297" y="154297"/>
                  </a:lnTo>
                  <a:lnTo>
                    <a:pt x="28697" y="148690"/>
                  </a:lnTo>
                  <a:lnTo>
                    <a:pt x="26927" y="140726"/>
                  </a:lnTo>
                  <a:lnTo>
                    <a:pt x="25368" y="130990"/>
                  </a:lnTo>
                  <a:lnTo>
                    <a:pt x="24301" y="119950"/>
                  </a:lnTo>
                  <a:lnTo>
                    <a:pt x="24024" y="107978"/>
                  </a:lnTo>
                  <a:lnTo>
                    <a:pt x="24616" y="95355"/>
                  </a:lnTo>
                  <a:lnTo>
                    <a:pt x="26146" y="82445"/>
                  </a:lnTo>
                  <a:lnTo>
                    <a:pt x="28767" y="69701"/>
                  </a:lnTo>
                  <a:lnTo>
                    <a:pt x="32463" y="57360"/>
                  </a:lnTo>
                  <a:lnTo>
                    <a:pt x="37402" y="45784"/>
                  </a:lnTo>
                  <a:lnTo>
                    <a:pt x="43998" y="35535"/>
                  </a:lnTo>
                  <a:lnTo>
                    <a:pt x="52325" y="26795"/>
                  </a:lnTo>
                  <a:lnTo>
                    <a:pt x="62172" y="19586"/>
                  </a:lnTo>
                  <a:lnTo>
                    <a:pt x="73222" y="13952"/>
                  </a:lnTo>
                  <a:lnTo>
                    <a:pt x="85155" y="9753"/>
                  </a:lnTo>
                  <a:lnTo>
                    <a:pt x="97108" y="6720"/>
                  </a:lnTo>
                  <a:lnTo>
                    <a:pt x="108867" y="4256"/>
                  </a:lnTo>
                  <a:lnTo>
                    <a:pt x="121457" y="214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69616" y="1860393"/>
              <a:ext cx="372109" cy="154348"/>
            </a:xfrm>
            <a:custGeom>
              <a:avLst/>
              <a:gdLst/>
              <a:ahLst/>
              <a:cxnLst/>
              <a:rect l="0" t="0" r="0" b="0"/>
              <a:pathLst>
                <a:path w="372109" h="154348">
                  <a:moveTo>
                    <a:pt x="0" y="76850"/>
                  </a:moveTo>
                  <a:lnTo>
                    <a:pt x="67" y="88518"/>
                  </a:lnTo>
                  <a:lnTo>
                    <a:pt x="707" y="99007"/>
                  </a:lnTo>
                  <a:lnTo>
                    <a:pt x="2007" y="109237"/>
                  </a:lnTo>
                  <a:lnTo>
                    <a:pt x="3950" y="116886"/>
                  </a:lnTo>
                  <a:lnTo>
                    <a:pt x="6098" y="118540"/>
                  </a:lnTo>
                  <a:lnTo>
                    <a:pt x="7713" y="114596"/>
                  </a:lnTo>
                  <a:lnTo>
                    <a:pt x="8765" y="106438"/>
                  </a:lnTo>
                  <a:lnTo>
                    <a:pt x="9590" y="95456"/>
                  </a:lnTo>
                  <a:lnTo>
                    <a:pt x="10644" y="82883"/>
                  </a:lnTo>
                  <a:lnTo>
                    <a:pt x="12155" y="69513"/>
                  </a:lnTo>
                  <a:lnTo>
                    <a:pt x="14315" y="56094"/>
                  </a:lnTo>
                  <a:lnTo>
                    <a:pt x="17362" y="43452"/>
                  </a:lnTo>
                  <a:lnTo>
                    <a:pt x="21338" y="31964"/>
                  </a:lnTo>
                  <a:lnTo>
                    <a:pt x="26125" y="22265"/>
                  </a:lnTo>
                  <a:lnTo>
                    <a:pt x="31555" y="15400"/>
                  </a:lnTo>
                  <a:lnTo>
                    <a:pt x="37463" y="11683"/>
                  </a:lnTo>
                  <a:lnTo>
                    <a:pt x="43717" y="11118"/>
                  </a:lnTo>
                  <a:lnTo>
                    <a:pt x="50214" y="13763"/>
                  </a:lnTo>
                  <a:lnTo>
                    <a:pt x="56874" y="19313"/>
                  </a:lnTo>
                  <a:lnTo>
                    <a:pt x="63481" y="27068"/>
                  </a:lnTo>
                  <a:lnTo>
                    <a:pt x="69690" y="36158"/>
                  </a:lnTo>
                  <a:lnTo>
                    <a:pt x="75353" y="45936"/>
                  </a:lnTo>
                  <a:lnTo>
                    <a:pt x="80671" y="55053"/>
                  </a:lnTo>
                  <a:lnTo>
                    <a:pt x="86876" y="60898"/>
                  </a:lnTo>
                  <a:lnTo>
                    <a:pt x="94273" y="62017"/>
                  </a:lnTo>
                  <a:lnTo>
                    <a:pt x="101175" y="59002"/>
                  </a:lnTo>
                  <a:lnTo>
                    <a:pt x="107157" y="52791"/>
                  </a:lnTo>
                  <a:lnTo>
                    <a:pt x="112537" y="44549"/>
                  </a:lnTo>
                  <a:lnTo>
                    <a:pt x="117840" y="35559"/>
                  </a:lnTo>
                  <a:lnTo>
                    <a:pt x="123375" y="26600"/>
                  </a:lnTo>
                  <a:lnTo>
                    <a:pt x="129396" y="18467"/>
                  </a:lnTo>
                  <a:lnTo>
                    <a:pt x="136193" y="12137"/>
                  </a:lnTo>
                  <a:lnTo>
                    <a:pt x="143835" y="7963"/>
                  </a:lnTo>
                  <a:lnTo>
                    <a:pt x="152068" y="5940"/>
                  </a:lnTo>
                  <a:lnTo>
                    <a:pt x="160432" y="6003"/>
                  </a:lnTo>
                  <a:lnTo>
                    <a:pt x="168642" y="7896"/>
                  </a:lnTo>
                  <a:lnTo>
                    <a:pt x="176439" y="11416"/>
                  </a:lnTo>
                  <a:lnTo>
                    <a:pt x="183523" y="16510"/>
                  </a:lnTo>
                  <a:lnTo>
                    <a:pt x="189802" y="23004"/>
                  </a:lnTo>
                  <a:lnTo>
                    <a:pt x="195358" y="30633"/>
                  </a:lnTo>
                  <a:lnTo>
                    <a:pt x="200331" y="39123"/>
                  </a:lnTo>
                  <a:lnTo>
                    <a:pt x="204861" y="48249"/>
                  </a:lnTo>
                  <a:lnTo>
                    <a:pt x="208905" y="58156"/>
                  </a:lnTo>
                  <a:lnTo>
                    <a:pt x="212251" y="69324"/>
                  </a:lnTo>
                  <a:lnTo>
                    <a:pt x="214845" y="81883"/>
                  </a:lnTo>
                  <a:lnTo>
                    <a:pt x="217117" y="94552"/>
                  </a:lnTo>
                  <a:lnTo>
                    <a:pt x="220524" y="104869"/>
                  </a:lnTo>
                  <a:lnTo>
                    <a:pt x="225708" y="111361"/>
                  </a:lnTo>
                  <a:lnTo>
                    <a:pt x="231552" y="113862"/>
                  </a:lnTo>
                  <a:lnTo>
                    <a:pt x="237662" y="113269"/>
                  </a:lnTo>
                  <a:lnTo>
                    <a:pt x="244140" y="110696"/>
                  </a:lnTo>
                  <a:lnTo>
                    <a:pt x="251270" y="107161"/>
                  </a:lnTo>
                  <a:lnTo>
                    <a:pt x="259156" y="103275"/>
                  </a:lnTo>
                  <a:lnTo>
                    <a:pt x="267896" y="99330"/>
                  </a:lnTo>
                  <a:lnTo>
                    <a:pt x="277667" y="95438"/>
                  </a:lnTo>
                  <a:lnTo>
                    <a:pt x="288459" y="91622"/>
                  </a:lnTo>
                  <a:lnTo>
                    <a:pt x="299959" y="87715"/>
                  </a:lnTo>
                  <a:lnTo>
                    <a:pt x="311670" y="83397"/>
                  </a:lnTo>
                  <a:lnTo>
                    <a:pt x="323280" y="78517"/>
                  </a:lnTo>
                  <a:lnTo>
                    <a:pt x="334514" y="72932"/>
                  </a:lnTo>
                  <a:lnTo>
                    <a:pt x="345058" y="66424"/>
                  </a:lnTo>
                  <a:lnTo>
                    <a:pt x="354796" y="58969"/>
                  </a:lnTo>
                  <a:lnTo>
                    <a:pt x="363148" y="50692"/>
                  </a:lnTo>
                  <a:lnTo>
                    <a:pt x="369023" y="41765"/>
                  </a:lnTo>
                  <a:lnTo>
                    <a:pt x="372035" y="32368"/>
                  </a:lnTo>
                  <a:lnTo>
                    <a:pt x="372108" y="23128"/>
                  </a:lnTo>
                  <a:lnTo>
                    <a:pt x="369124" y="15070"/>
                  </a:lnTo>
                  <a:lnTo>
                    <a:pt x="363339" y="8662"/>
                  </a:lnTo>
                  <a:lnTo>
                    <a:pt x="355253" y="4023"/>
                  </a:lnTo>
                  <a:lnTo>
                    <a:pt x="345409" y="1195"/>
                  </a:lnTo>
                  <a:lnTo>
                    <a:pt x="334288" y="0"/>
                  </a:lnTo>
                  <a:lnTo>
                    <a:pt x="322590" y="298"/>
                  </a:lnTo>
                  <a:lnTo>
                    <a:pt x="311205" y="2077"/>
                  </a:lnTo>
                  <a:lnTo>
                    <a:pt x="300597" y="5201"/>
                  </a:lnTo>
                  <a:lnTo>
                    <a:pt x="291000" y="9754"/>
                  </a:lnTo>
                  <a:lnTo>
                    <a:pt x="282619" y="16089"/>
                  </a:lnTo>
                  <a:lnTo>
                    <a:pt x="275425" y="24238"/>
                  </a:lnTo>
                  <a:lnTo>
                    <a:pt x="269235" y="33795"/>
                  </a:lnTo>
                  <a:lnTo>
                    <a:pt x="263828" y="44119"/>
                  </a:lnTo>
                  <a:lnTo>
                    <a:pt x="259006" y="54769"/>
                  </a:lnTo>
                  <a:lnTo>
                    <a:pt x="254934" y="65680"/>
                  </a:lnTo>
                  <a:lnTo>
                    <a:pt x="252103" y="77064"/>
                  </a:lnTo>
                  <a:lnTo>
                    <a:pt x="250685" y="89008"/>
                  </a:lnTo>
                  <a:lnTo>
                    <a:pt x="250717" y="101147"/>
                  </a:lnTo>
                  <a:lnTo>
                    <a:pt x="252259" y="112771"/>
                  </a:lnTo>
                  <a:lnTo>
                    <a:pt x="255196" y="123507"/>
                  </a:lnTo>
                  <a:lnTo>
                    <a:pt x="259609" y="133005"/>
                  </a:lnTo>
                  <a:lnTo>
                    <a:pt x="265845" y="140780"/>
                  </a:lnTo>
                  <a:lnTo>
                    <a:pt x="273923" y="146742"/>
                  </a:lnTo>
                  <a:lnTo>
                    <a:pt x="283431" y="150948"/>
                  </a:lnTo>
                  <a:lnTo>
                    <a:pt x="293722" y="153420"/>
                  </a:lnTo>
                  <a:lnTo>
                    <a:pt x="304335" y="154347"/>
                  </a:lnTo>
                  <a:lnTo>
                    <a:pt x="314779" y="153990"/>
                  </a:lnTo>
                  <a:lnTo>
                    <a:pt x="325573" y="152453"/>
                  </a:lnTo>
                  <a:lnTo>
                    <a:pt x="338776" y="148489"/>
                  </a:lnTo>
                  <a:lnTo>
                    <a:pt x="357969" y="140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96732" y="1862515"/>
              <a:ext cx="194067" cy="136224"/>
            </a:xfrm>
            <a:custGeom>
              <a:avLst/>
              <a:gdLst/>
              <a:ahLst/>
              <a:cxnLst/>
              <a:rect l="0" t="0" r="0" b="0"/>
              <a:pathLst>
                <a:path w="194067" h="136224">
                  <a:moveTo>
                    <a:pt x="99309" y="85257"/>
                  </a:moveTo>
                  <a:lnTo>
                    <a:pt x="102109" y="76455"/>
                  </a:lnTo>
                  <a:lnTo>
                    <a:pt x="103611" y="68109"/>
                  </a:lnTo>
                  <a:lnTo>
                    <a:pt x="103912" y="59410"/>
                  </a:lnTo>
                  <a:lnTo>
                    <a:pt x="103060" y="50289"/>
                  </a:lnTo>
                  <a:lnTo>
                    <a:pt x="100944" y="40794"/>
                  </a:lnTo>
                  <a:lnTo>
                    <a:pt x="97614" y="31016"/>
                  </a:lnTo>
                  <a:lnTo>
                    <a:pt x="92933" y="21520"/>
                  </a:lnTo>
                  <a:lnTo>
                    <a:pt x="86517" y="13291"/>
                  </a:lnTo>
                  <a:lnTo>
                    <a:pt x="78321" y="6774"/>
                  </a:lnTo>
                  <a:lnTo>
                    <a:pt x="68905" y="2232"/>
                  </a:lnTo>
                  <a:lnTo>
                    <a:pt x="59208" y="0"/>
                  </a:lnTo>
                  <a:lnTo>
                    <a:pt x="49802" y="25"/>
                  </a:lnTo>
                  <a:lnTo>
                    <a:pt x="40879" y="2126"/>
                  </a:lnTo>
                  <a:lnTo>
                    <a:pt x="32434" y="6186"/>
                  </a:lnTo>
                  <a:lnTo>
                    <a:pt x="24396" y="11952"/>
                  </a:lnTo>
                  <a:lnTo>
                    <a:pt x="16998" y="19243"/>
                  </a:lnTo>
                  <a:lnTo>
                    <a:pt x="10773" y="28031"/>
                  </a:lnTo>
                  <a:lnTo>
                    <a:pt x="5921" y="38157"/>
                  </a:lnTo>
                  <a:lnTo>
                    <a:pt x="2492" y="49210"/>
                  </a:lnTo>
                  <a:lnTo>
                    <a:pt x="556" y="60620"/>
                  </a:lnTo>
                  <a:lnTo>
                    <a:pt x="0" y="72034"/>
                  </a:lnTo>
                  <a:lnTo>
                    <a:pt x="744" y="83306"/>
                  </a:lnTo>
                  <a:lnTo>
                    <a:pt x="2831" y="94408"/>
                  </a:lnTo>
                  <a:lnTo>
                    <a:pt x="6166" y="105340"/>
                  </a:lnTo>
                  <a:lnTo>
                    <a:pt x="10862" y="115477"/>
                  </a:lnTo>
                  <a:lnTo>
                    <a:pt x="17295" y="123622"/>
                  </a:lnTo>
                  <a:lnTo>
                    <a:pt x="25504" y="129277"/>
                  </a:lnTo>
                  <a:lnTo>
                    <a:pt x="34932" y="132429"/>
                  </a:lnTo>
                  <a:lnTo>
                    <a:pt x="44637" y="133190"/>
                  </a:lnTo>
                  <a:lnTo>
                    <a:pt x="54044" y="131881"/>
                  </a:lnTo>
                  <a:lnTo>
                    <a:pt x="62797" y="128769"/>
                  </a:lnTo>
                  <a:lnTo>
                    <a:pt x="70597" y="123955"/>
                  </a:lnTo>
                  <a:lnTo>
                    <a:pt x="77393" y="117651"/>
                  </a:lnTo>
                  <a:lnTo>
                    <a:pt x="83312" y="110152"/>
                  </a:lnTo>
                  <a:lnTo>
                    <a:pt x="88537" y="101749"/>
                  </a:lnTo>
                  <a:lnTo>
                    <a:pt x="93252" y="92763"/>
                  </a:lnTo>
                  <a:lnTo>
                    <a:pt x="97826" y="85917"/>
                  </a:lnTo>
                  <a:lnTo>
                    <a:pt x="102189" y="84477"/>
                  </a:lnTo>
                  <a:lnTo>
                    <a:pt x="105798" y="87474"/>
                  </a:lnTo>
                  <a:lnTo>
                    <a:pt x="108917" y="93330"/>
                  </a:lnTo>
                  <a:lnTo>
                    <a:pt x="112049" y="100779"/>
                  </a:lnTo>
                  <a:lnTo>
                    <a:pt x="115686" y="108828"/>
                  </a:lnTo>
                  <a:lnTo>
                    <a:pt x="120032" y="116923"/>
                  </a:lnTo>
                  <a:lnTo>
                    <a:pt x="125389" y="124357"/>
                  </a:lnTo>
                  <a:lnTo>
                    <a:pt x="132256" y="130156"/>
                  </a:lnTo>
                  <a:lnTo>
                    <a:pt x="140748" y="133951"/>
                  </a:lnTo>
                  <a:lnTo>
                    <a:pt x="150262" y="135846"/>
                  </a:lnTo>
                  <a:lnTo>
                    <a:pt x="160704" y="136223"/>
                  </a:lnTo>
                  <a:lnTo>
                    <a:pt x="174111" y="133995"/>
                  </a:lnTo>
                  <a:lnTo>
                    <a:pt x="194066" y="127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01326" y="1600331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4"/>
                  </a:lnTo>
                  <a:lnTo>
                    <a:pt x="4" y="90033"/>
                  </a:lnTo>
                  <a:lnTo>
                    <a:pt x="178" y="109232"/>
                  </a:lnTo>
                  <a:lnTo>
                    <a:pt x="826" y="129011"/>
                  </a:lnTo>
                  <a:lnTo>
                    <a:pt x="2075" y="149197"/>
                  </a:lnTo>
                  <a:lnTo>
                    <a:pt x="3727" y="169664"/>
                  </a:lnTo>
                  <a:lnTo>
                    <a:pt x="5375" y="190323"/>
                  </a:lnTo>
                  <a:lnTo>
                    <a:pt x="6778" y="211108"/>
                  </a:lnTo>
                  <a:lnTo>
                    <a:pt x="7871" y="231812"/>
                  </a:lnTo>
                  <a:lnTo>
                    <a:pt x="8679" y="252101"/>
                  </a:lnTo>
                  <a:lnTo>
                    <a:pt x="9262" y="271819"/>
                  </a:lnTo>
                  <a:lnTo>
                    <a:pt x="9840" y="290824"/>
                  </a:lnTo>
                  <a:lnTo>
                    <a:pt x="10767" y="308900"/>
                  </a:lnTo>
                  <a:lnTo>
                    <a:pt x="12207" y="326006"/>
                  </a:lnTo>
                  <a:lnTo>
                    <a:pt x="13998" y="341665"/>
                  </a:lnTo>
                  <a:lnTo>
                    <a:pt x="15927" y="356420"/>
                  </a:lnTo>
                  <a:lnTo>
                    <a:pt x="18165" y="371569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43399" y="1737202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10528"/>
                  </a:moveTo>
                  <a:lnTo>
                    <a:pt x="328044" y="7662"/>
                  </a:lnTo>
                  <a:lnTo>
                    <a:pt x="319057" y="5519"/>
                  </a:lnTo>
                  <a:lnTo>
                    <a:pt x="309056" y="3916"/>
                  </a:lnTo>
                  <a:lnTo>
                    <a:pt x="297903" y="2736"/>
                  </a:lnTo>
                  <a:lnTo>
                    <a:pt x="285442" y="1887"/>
                  </a:lnTo>
                  <a:lnTo>
                    <a:pt x="271731" y="1290"/>
                  </a:lnTo>
                  <a:lnTo>
                    <a:pt x="256968" y="875"/>
                  </a:lnTo>
                  <a:lnTo>
                    <a:pt x="241391" y="591"/>
                  </a:lnTo>
                  <a:lnTo>
                    <a:pt x="225209" y="398"/>
                  </a:lnTo>
                  <a:lnTo>
                    <a:pt x="208430" y="267"/>
                  </a:lnTo>
                  <a:lnTo>
                    <a:pt x="190874" y="179"/>
                  </a:lnTo>
                  <a:lnTo>
                    <a:pt x="172508" y="120"/>
                  </a:lnTo>
                  <a:lnTo>
                    <a:pt x="153427" y="80"/>
                  </a:lnTo>
                  <a:lnTo>
                    <a:pt x="133780" y="53"/>
                  </a:lnTo>
                  <a:lnTo>
                    <a:pt x="113723" y="35"/>
                  </a:lnTo>
                  <a:lnTo>
                    <a:pt x="93706" y="23"/>
                  </a:lnTo>
                  <a:lnTo>
                    <a:pt x="72190" y="14"/>
                  </a:lnTo>
                  <a:lnTo>
                    <a:pt x="43936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42114" y="1833866"/>
              <a:ext cx="227752" cy="188180"/>
            </a:xfrm>
            <a:custGeom>
              <a:avLst/>
              <a:gdLst/>
              <a:ahLst/>
              <a:cxnLst/>
              <a:rect l="0" t="0" r="0" b="0"/>
              <a:pathLst>
                <a:path w="227752" h="188180">
                  <a:moveTo>
                    <a:pt x="143523" y="103377"/>
                  </a:moveTo>
                  <a:lnTo>
                    <a:pt x="140589" y="94509"/>
                  </a:lnTo>
                  <a:lnTo>
                    <a:pt x="137807" y="85522"/>
                  </a:lnTo>
                  <a:lnTo>
                    <a:pt x="134903" y="75536"/>
                  </a:lnTo>
                  <a:lnTo>
                    <a:pt x="131690" y="64901"/>
                  </a:lnTo>
                  <a:lnTo>
                    <a:pt x="127876" y="54386"/>
                  </a:lnTo>
                  <a:lnTo>
                    <a:pt x="123359" y="44434"/>
                  </a:lnTo>
                  <a:lnTo>
                    <a:pt x="118196" y="35147"/>
                  </a:lnTo>
                  <a:lnTo>
                    <a:pt x="112508" y="26459"/>
                  </a:lnTo>
                  <a:lnTo>
                    <a:pt x="106414" y="18263"/>
                  </a:lnTo>
                  <a:lnTo>
                    <a:pt x="99695" y="10930"/>
                  </a:lnTo>
                  <a:lnTo>
                    <a:pt x="91821" y="5282"/>
                  </a:lnTo>
                  <a:lnTo>
                    <a:pt x="82606" y="1635"/>
                  </a:lnTo>
                  <a:lnTo>
                    <a:pt x="72484" y="0"/>
                  </a:lnTo>
                  <a:lnTo>
                    <a:pt x="62306" y="339"/>
                  </a:lnTo>
                  <a:lnTo>
                    <a:pt x="52577" y="2425"/>
                  </a:lnTo>
                  <a:lnTo>
                    <a:pt x="43607" y="6079"/>
                  </a:lnTo>
                  <a:lnTo>
                    <a:pt x="35662" y="11263"/>
                  </a:lnTo>
                  <a:lnTo>
                    <a:pt x="28767" y="17819"/>
                  </a:lnTo>
                  <a:lnTo>
                    <a:pt x="22782" y="25490"/>
                  </a:lnTo>
                  <a:lnTo>
                    <a:pt x="17512" y="34008"/>
                  </a:lnTo>
                  <a:lnTo>
                    <a:pt x="12780" y="43148"/>
                  </a:lnTo>
                  <a:lnTo>
                    <a:pt x="8599" y="52895"/>
                  </a:lnTo>
                  <a:lnTo>
                    <a:pt x="5160" y="63424"/>
                  </a:lnTo>
                  <a:lnTo>
                    <a:pt x="2517" y="74766"/>
                  </a:lnTo>
                  <a:lnTo>
                    <a:pt x="742" y="86825"/>
                  </a:lnTo>
                  <a:lnTo>
                    <a:pt x="0" y="99451"/>
                  </a:lnTo>
                  <a:lnTo>
                    <a:pt x="286" y="112494"/>
                  </a:lnTo>
                  <a:lnTo>
                    <a:pt x="1613" y="125506"/>
                  </a:lnTo>
                  <a:lnTo>
                    <a:pt x="4100" y="137782"/>
                  </a:lnTo>
                  <a:lnTo>
                    <a:pt x="7703" y="148994"/>
                  </a:lnTo>
                  <a:lnTo>
                    <a:pt x="12410" y="158995"/>
                  </a:lnTo>
                  <a:lnTo>
                    <a:pt x="18318" y="167649"/>
                  </a:lnTo>
                  <a:lnTo>
                    <a:pt x="25366" y="175016"/>
                  </a:lnTo>
                  <a:lnTo>
                    <a:pt x="33369" y="180982"/>
                  </a:lnTo>
                  <a:lnTo>
                    <a:pt x="42111" y="185175"/>
                  </a:lnTo>
                  <a:lnTo>
                    <a:pt x="51393" y="187548"/>
                  </a:lnTo>
                  <a:lnTo>
                    <a:pt x="60897" y="188179"/>
                  </a:lnTo>
                  <a:lnTo>
                    <a:pt x="70196" y="187090"/>
                  </a:lnTo>
                  <a:lnTo>
                    <a:pt x="79074" y="184465"/>
                  </a:lnTo>
                  <a:lnTo>
                    <a:pt x="87338" y="180433"/>
                  </a:lnTo>
                  <a:lnTo>
                    <a:pt x="94744" y="174986"/>
                  </a:lnTo>
                  <a:lnTo>
                    <a:pt x="101248" y="168250"/>
                  </a:lnTo>
                  <a:lnTo>
                    <a:pt x="107125" y="160458"/>
                  </a:lnTo>
                  <a:lnTo>
                    <a:pt x="112847" y="151858"/>
                  </a:lnTo>
                  <a:lnTo>
                    <a:pt x="118693" y="142662"/>
                  </a:lnTo>
                  <a:lnTo>
                    <a:pt x="124437" y="132877"/>
                  </a:lnTo>
                  <a:lnTo>
                    <a:pt x="129460" y="122324"/>
                  </a:lnTo>
                  <a:lnTo>
                    <a:pt x="133472" y="110969"/>
                  </a:lnTo>
                  <a:lnTo>
                    <a:pt x="136659" y="99072"/>
                  </a:lnTo>
                  <a:lnTo>
                    <a:pt x="139487" y="87087"/>
                  </a:lnTo>
                  <a:lnTo>
                    <a:pt x="142261" y="75364"/>
                  </a:lnTo>
                  <a:lnTo>
                    <a:pt x="144525" y="66816"/>
                  </a:lnTo>
                  <a:lnTo>
                    <a:pt x="145895" y="65175"/>
                  </a:lnTo>
                  <a:lnTo>
                    <a:pt x="147137" y="69644"/>
                  </a:lnTo>
                  <a:lnTo>
                    <a:pt x="148701" y="78300"/>
                  </a:lnTo>
                  <a:lnTo>
                    <a:pt x="150697" y="89415"/>
                  </a:lnTo>
                  <a:lnTo>
                    <a:pt x="153093" y="101870"/>
                  </a:lnTo>
                  <a:lnTo>
                    <a:pt x="155978" y="114875"/>
                  </a:lnTo>
                  <a:lnTo>
                    <a:pt x="159578" y="127788"/>
                  </a:lnTo>
                  <a:lnTo>
                    <a:pt x="163961" y="140293"/>
                  </a:lnTo>
                  <a:lnTo>
                    <a:pt x="169206" y="152004"/>
                  </a:lnTo>
                  <a:lnTo>
                    <a:pt x="175483" y="162356"/>
                  </a:lnTo>
                  <a:lnTo>
                    <a:pt x="182771" y="171167"/>
                  </a:lnTo>
                  <a:lnTo>
                    <a:pt x="190658" y="178247"/>
                  </a:lnTo>
                  <a:lnTo>
                    <a:pt x="199304" y="183811"/>
                  </a:lnTo>
                  <a:lnTo>
                    <a:pt x="210581" y="187230"/>
                  </a:lnTo>
                  <a:lnTo>
                    <a:pt x="227751" y="187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04515" y="1852806"/>
              <a:ext cx="133807" cy="154992"/>
            </a:xfrm>
            <a:custGeom>
              <a:avLst/>
              <a:gdLst/>
              <a:ahLst/>
              <a:cxnLst/>
              <a:rect l="0" t="0" r="0" b="0"/>
              <a:pathLst>
                <a:path w="133807" h="154992">
                  <a:moveTo>
                    <a:pt x="7464" y="42323"/>
                  </a:moveTo>
                  <a:lnTo>
                    <a:pt x="4664" y="53991"/>
                  </a:lnTo>
                  <a:lnTo>
                    <a:pt x="3162" y="64480"/>
                  </a:lnTo>
                  <a:lnTo>
                    <a:pt x="2851" y="74786"/>
                  </a:lnTo>
                  <a:lnTo>
                    <a:pt x="3357" y="85260"/>
                  </a:lnTo>
                  <a:lnTo>
                    <a:pt x="4177" y="96252"/>
                  </a:lnTo>
                  <a:lnTo>
                    <a:pt x="4997" y="107890"/>
                  </a:lnTo>
                  <a:lnTo>
                    <a:pt x="5854" y="119972"/>
                  </a:lnTo>
                  <a:lnTo>
                    <a:pt x="7029" y="132078"/>
                  </a:lnTo>
                  <a:lnTo>
                    <a:pt x="8640" y="143885"/>
                  </a:lnTo>
                  <a:lnTo>
                    <a:pt x="9713" y="152661"/>
                  </a:lnTo>
                  <a:lnTo>
                    <a:pt x="9146" y="154991"/>
                  </a:lnTo>
                  <a:lnTo>
                    <a:pt x="7477" y="151792"/>
                  </a:lnTo>
                  <a:lnTo>
                    <a:pt x="5326" y="144630"/>
                  </a:lnTo>
                  <a:lnTo>
                    <a:pt x="3244" y="134523"/>
                  </a:lnTo>
                  <a:lnTo>
                    <a:pt x="1506" y="122222"/>
                  </a:lnTo>
                  <a:lnTo>
                    <a:pt x="338" y="108487"/>
                  </a:lnTo>
                  <a:lnTo>
                    <a:pt x="0" y="94087"/>
                  </a:lnTo>
                  <a:lnTo>
                    <a:pt x="551" y="79500"/>
                  </a:lnTo>
                  <a:lnTo>
                    <a:pt x="1886" y="65104"/>
                  </a:lnTo>
                  <a:lnTo>
                    <a:pt x="3845" y="51279"/>
                  </a:lnTo>
                  <a:lnTo>
                    <a:pt x="6284" y="38177"/>
                  </a:lnTo>
                  <a:lnTo>
                    <a:pt x="9563" y="26242"/>
                  </a:lnTo>
                  <a:lnTo>
                    <a:pt x="14507" y="16276"/>
                  </a:lnTo>
                  <a:lnTo>
                    <a:pt x="21420" y="8544"/>
                  </a:lnTo>
                  <a:lnTo>
                    <a:pt x="29826" y="3165"/>
                  </a:lnTo>
                  <a:lnTo>
                    <a:pt x="38772" y="363"/>
                  </a:lnTo>
                  <a:lnTo>
                    <a:pt x="47634" y="0"/>
                  </a:lnTo>
                  <a:lnTo>
                    <a:pt x="56004" y="1839"/>
                  </a:lnTo>
                  <a:lnTo>
                    <a:pt x="63538" y="5723"/>
                  </a:lnTo>
                  <a:lnTo>
                    <a:pt x="70153" y="11367"/>
                  </a:lnTo>
                  <a:lnTo>
                    <a:pt x="75948" y="18406"/>
                  </a:lnTo>
                  <a:lnTo>
                    <a:pt x="81091" y="26492"/>
                  </a:lnTo>
                  <a:lnTo>
                    <a:pt x="85742" y="35334"/>
                  </a:lnTo>
                  <a:lnTo>
                    <a:pt x="90039" y="44710"/>
                  </a:lnTo>
                  <a:lnTo>
                    <a:pt x="94087" y="54457"/>
                  </a:lnTo>
                  <a:lnTo>
                    <a:pt x="97961" y="64457"/>
                  </a:lnTo>
                  <a:lnTo>
                    <a:pt x="101718" y="74630"/>
                  </a:lnTo>
                  <a:lnTo>
                    <a:pt x="105394" y="84920"/>
                  </a:lnTo>
                  <a:lnTo>
                    <a:pt x="109015" y="95279"/>
                  </a:lnTo>
                  <a:lnTo>
                    <a:pt x="112640" y="105420"/>
                  </a:lnTo>
                  <a:lnTo>
                    <a:pt x="116824" y="115913"/>
                  </a:lnTo>
                  <a:lnTo>
                    <a:pt x="123054" y="128797"/>
                  </a:lnTo>
                  <a:lnTo>
                    <a:pt x="133806" y="1476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78243" y="1653817"/>
              <a:ext cx="137626" cy="385855"/>
            </a:xfrm>
            <a:custGeom>
              <a:avLst/>
              <a:gdLst/>
              <a:ahLst/>
              <a:cxnLst/>
              <a:rect l="0" t="0" r="0" b="0"/>
              <a:pathLst>
                <a:path w="137626" h="385855">
                  <a:moveTo>
                    <a:pt x="107477" y="283426"/>
                  </a:moveTo>
                  <a:lnTo>
                    <a:pt x="104476" y="271825"/>
                  </a:lnTo>
                  <a:lnTo>
                    <a:pt x="101053" y="261977"/>
                  </a:lnTo>
                  <a:lnTo>
                    <a:pt x="96848" y="252980"/>
                  </a:lnTo>
                  <a:lnTo>
                    <a:pt x="91603" y="244884"/>
                  </a:lnTo>
                  <a:lnTo>
                    <a:pt x="84826" y="238154"/>
                  </a:lnTo>
                  <a:lnTo>
                    <a:pt x="76398" y="232947"/>
                  </a:lnTo>
                  <a:lnTo>
                    <a:pt x="66831" y="229438"/>
                  </a:lnTo>
                  <a:lnTo>
                    <a:pt x="57035" y="227977"/>
                  </a:lnTo>
                  <a:lnTo>
                    <a:pt x="47570" y="228556"/>
                  </a:lnTo>
                  <a:lnTo>
                    <a:pt x="38780" y="231045"/>
                  </a:lnTo>
                  <a:lnTo>
                    <a:pt x="30954" y="235374"/>
                  </a:lnTo>
                  <a:lnTo>
                    <a:pt x="24142" y="241320"/>
                  </a:lnTo>
                  <a:lnTo>
                    <a:pt x="18211" y="248563"/>
                  </a:lnTo>
                  <a:lnTo>
                    <a:pt x="12978" y="256787"/>
                  </a:lnTo>
                  <a:lnTo>
                    <a:pt x="8274" y="265727"/>
                  </a:lnTo>
                  <a:lnTo>
                    <a:pt x="4282" y="275338"/>
                  </a:lnTo>
                  <a:lnTo>
                    <a:pt x="1504" y="285774"/>
                  </a:lnTo>
                  <a:lnTo>
                    <a:pt x="118" y="297050"/>
                  </a:lnTo>
                  <a:lnTo>
                    <a:pt x="0" y="308894"/>
                  </a:lnTo>
                  <a:lnTo>
                    <a:pt x="909" y="320845"/>
                  </a:lnTo>
                  <a:lnTo>
                    <a:pt x="2600" y="332619"/>
                  </a:lnTo>
                  <a:lnTo>
                    <a:pt x="5020" y="343966"/>
                  </a:lnTo>
                  <a:lnTo>
                    <a:pt x="8316" y="354586"/>
                  </a:lnTo>
                  <a:lnTo>
                    <a:pt x="12503" y="364381"/>
                  </a:lnTo>
                  <a:lnTo>
                    <a:pt x="17787" y="372940"/>
                  </a:lnTo>
                  <a:lnTo>
                    <a:pt x="24622" y="379486"/>
                  </a:lnTo>
                  <a:lnTo>
                    <a:pt x="33107" y="383772"/>
                  </a:lnTo>
                  <a:lnTo>
                    <a:pt x="42720" y="385854"/>
                  </a:lnTo>
                  <a:lnTo>
                    <a:pt x="52550" y="385821"/>
                  </a:lnTo>
                  <a:lnTo>
                    <a:pt x="62042" y="383945"/>
                  </a:lnTo>
                  <a:lnTo>
                    <a:pt x="70851" y="380434"/>
                  </a:lnTo>
                  <a:lnTo>
                    <a:pt x="78689" y="375345"/>
                  </a:lnTo>
                  <a:lnTo>
                    <a:pt x="85511" y="368844"/>
                  </a:lnTo>
                  <a:lnTo>
                    <a:pt x="91446" y="360871"/>
                  </a:lnTo>
                  <a:lnTo>
                    <a:pt x="96683" y="351086"/>
                  </a:lnTo>
                  <a:lnTo>
                    <a:pt x="101398" y="339463"/>
                  </a:lnTo>
                  <a:lnTo>
                    <a:pt x="105738" y="326250"/>
                  </a:lnTo>
                  <a:lnTo>
                    <a:pt x="109815" y="311786"/>
                  </a:lnTo>
                  <a:lnTo>
                    <a:pt x="113709" y="296390"/>
                  </a:lnTo>
                  <a:lnTo>
                    <a:pt x="117478" y="280325"/>
                  </a:lnTo>
                  <a:lnTo>
                    <a:pt x="121162" y="263788"/>
                  </a:lnTo>
                  <a:lnTo>
                    <a:pt x="124784" y="246922"/>
                  </a:lnTo>
                  <a:lnTo>
                    <a:pt x="128198" y="229664"/>
                  </a:lnTo>
                  <a:lnTo>
                    <a:pt x="131112" y="211780"/>
                  </a:lnTo>
                  <a:lnTo>
                    <a:pt x="133404" y="193193"/>
                  </a:lnTo>
                  <a:lnTo>
                    <a:pt x="135112" y="174132"/>
                  </a:lnTo>
                  <a:lnTo>
                    <a:pt x="136340" y="155030"/>
                  </a:lnTo>
                  <a:lnTo>
                    <a:pt x="137200" y="136142"/>
                  </a:lnTo>
                  <a:lnTo>
                    <a:pt x="137625" y="117544"/>
                  </a:lnTo>
                  <a:lnTo>
                    <a:pt x="137387" y="99216"/>
                  </a:lnTo>
                  <a:lnTo>
                    <a:pt x="136412" y="81114"/>
                  </a:lnTo>
                  <a:lnTo>
                    <a:pt x="134774" y="63347"/>
                  </a:lnTo>
                  <a:lnTo>
                    <a:pt x="132604" y="46176"/>
                  </a:lnTo>
                  <a:lnTo>
                    <a:pt x="130029" y="29729"/>
                  </a:lnTo>
                  <a:lnTo>
                    <a:pt x="126972" y="15102"/>
                  </a:lnTo>
                  <a:lnTo>
                    <a:pt x="122435" y="4731"/>
                  </a:lnTo>
                  <a:lnTo>
                    <a:pt x="116438" y="0"/>
                  </a:lnTo>
                  <a:lnTo>
                    <a:pt x="111002" y="509"/>
                  </a:lnTo>
                  <a:lnTo>
                    <a:pt x="106792" y="5111"/>
                  </a:lnTo>
                  <a:lnTo>
                    <a:pt x="103734" y="13008"/>
                  </a:lnTo>
                  <a:lnTo>
                    <a:pt x="101580" y="23928"/>
                  </a:lnTo>
                  <a:lnTo>
                    <a:pt x="100088" y="37487"/>
                  </a:lnTo>
                  <a:lnTo>
                    <a:pt x="99067" y="53164"/>
                  </a:lnTo>
                  <a:lnTo>
                    <a:pt x="98374" y="70444"/>
                  </a:lnTo>
                  <a:lnTo>
                    <a:pt x="97909" y="88883"/>
                  </a:lnTo>
                  <a:lnTo>
                    <a:pt x="97767" y="107978"/>
                  </a:lnTo>
                  <a:lnTo>
                    <a:pt x="98204" y="127171"/>
                  </a:lnTo>
                  <a:lnTo>
                    <a:pt x="99310" y="146149"/>
                  </a:lnTo>
                  <a:lnTo>
                    <a:pt x="100868" y="164654"/>
                  </a:lnTo>
                  <a:lnTo>
                    <a:pt x="102452" y="182394"/>
                  </a:lnTo>
                  <a:lnTo>
                    <a:pt x="103816" y="199289"/>
                  </a:lnTo>
                  <a:lnTo>
                    <a:pt x="105053" y="215262"/>
                  </a:lnTo>
                  <a:lnTo>
                    <a:pt x="106490" y="230158"/>
                  </a:lnTo>
                  <a:lnTo>
                    <a:pt x="108309" y="243997"/>
                  </a:lnTo>
                  <a:lnTo>
                    <a:pt x="110531" y="256937"/>
                  </a:lnTo>
                  <a:lnTo>
                    <a:pt x="113102" y="269176"/>
                  </a:lnTo>
                  <a:lnTo>
                    <a:pt x="115942" y="280887"/>
                  </a:lnTo>
                  <a:lnTo>
                    <a:pt x="118825" y="291955"/>
                  </a:lnTo>
                  <a:lnTo>
                    <a:pt x="121680" y="303180"/>
                  </a:lnTo>
                  <a:lnTo>
                    <a:pt x="124754" y="316669"/>
                  </a:lnTo>
                  <a:lnTo>
                    <a:pt x="128534" y="336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44579" y="1863544"/>
              <a:ext cx="142942" cy="172917"/>
            </a:xfrm>
            <a:custGeom>
              <a:avLst/>
              <a:gdLst/>
              <a:ahLst/>
              <a:cxnLst/>
              <a:rect l="0" t="0" r="0" b="0"/>
              <a:pathLst>
                <a:path w="142942" h="172917">
                  <a:moveTo>
                    <a:pt x="78053" y="21057"/>
                  </a:moveTo>
                  <a:lnTo>
                    <a:pt x="69251" y="18324"/>
                  </a:lnTo>
                  <a:lnTo>
                    <a:pt x="60904" y="17462"/>
                  </a:lnTo>
                  <a:lnTo>
                    <a:pt x="52210" y="18457"/>
                  </a:lnTo>
                  <a:lnTo>
                    <a:pt x="43263" y="21169"/>
                  </a:lnTo>
                  <a:lnTo>
                    <a:pt x="34415" y="25601"/>
                  </a:lnTo>
                  <a:lnTo>
                    <a:pt x="25886" y="31594"/>
                  </a:lnTo>
                  <a:lnTo>
                    <a:pt x="18043" y="39026"/>
                  </a:lnTo>
                  <a:lnTo>
                    <a:pt x="11462" y="47901"/>
                  </a:lnTo>
                  <a:lnTo>
                    <a:pt x="6343" y="58083"/>
                  </a:lnTo>
                  <a:lnTo>
                    <a:pt x="2721" y="69171"/>
                  </a:lnTo>
                  <a:lnTo>
                    <a:pt x="649" y="80604"/>
                  </a:lnTo>
                  <a:lnTo>
                    <a:pt x="0" y="92033"/>
                  </a:lnTo>
                  <a:lnTo>
                    <a:pt x="679" y="103315"/>
                  </a:lnTo>
                  <a:lnTo>
                    <a:pt x="2723" y="114424"/>
                  </a:lnTo>
                  <a:lnTo>
                    <a:pt x="6023" y="125368"/>
                  </a:lnTo>
                  <a:lnTo>
                    <a:pt x="10526" y="135854"/>
                  </a:lnTo>
                  <a:lnTo>
                    <a:pt x="16296" y="145297"/>
                  </a:lnTo>
                  <a:lnTo>
                    <a:pt x="23257" y="153460"/>
                  </a:lnTo>
                  <a:lnTo>
                    <a:pt x="31372" y="160264"/>
                  </a:lnTo>
                  <a:lnTo>
                    <a:pt x="40721" y="165618"/>
                  </a:lnTo>
                  <a:lnTo>
                    <a:pt x="51229" y="169618"/>
                  </a:lnTo>
                  <a:lnTo>
                    <a:pt x="62538" y="172169"/>
                  </a:lnTo>
                  <a:lnTo>
                    <a:pt x="74122" y="172916"/>
                  </a:lnTo>
                  <a:lnTo>
                    <a:pt x="85643" y="171823"/>
                  </a:lnTo>
                  <a:lnTo>
                    <a:pt x="96647" y="168972"/>
                  </a:lnTo>
                  <a:lnTo>
                    <a:pt x="106505" y="164393"/>
                  </a:lnTo>
                  <a:lnTo>
                    <a:pt x="114984" y="158271"/>
                  </a:lnTo>
                  <a:lnTo>
                    <a:pt x="122184" y="150738"/>
                  </a:lnTo>
                  <a:lnTo>
                    <a:pt x="128345" y="141787"/>
                  </a:lnTo>
                  <a:lnTo>
                    <a:pt x="133708" y="131550"/>
                  </a:lnTo>
                  <a:lnTo>
                    <a:pt x="138158" y="120424"/>
                  </a:lnTo>
                  <a:lnTo>
                    <a:pt x="141253" y="108964"/>
                  </a:lnTo>
                  <a:lnTo>
                    <a:pt x="142850" y="97518"/>
                  </a:lnTo>
                  <a:lnTo>
                    <a:pt x="142941" y="86223"/>
                  </a:lnTo>
                  <a:lnTo>
                    <a:pt x="141482" y="75105"/>
                  </a:lnTo>
                  <a:lnTo>
                    <a:pt x="138603" y="64150"/>
                  </a:lnTo>
                  <a:lnTo>
                    <a:pt x="134401" y="53488"/>
                  </a:lnTo>
                  <a:lnTo>
                    <a:pt x="128839" y="43394"/>
                  </a:lnTo>
                  <a:lnTo>
                    <a:pt x="122035" y="33981"/>
                  </a:lnTo>
                  <a:lnTo>
                    <a:pt x="114475" y="25495"/>
                  </a:lnTo>
                  <a:lnTo>
                    <a:pt x="106088" y="17568"/>
                  </a:lnTo>
                  <a:lnTo>
                    <a:pt x="95021" y="9504"/>
                  </a:lnTo>
                  <a:lnTo>
                    <a:pt x="780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71084" y="1684559"/>
              <a:ext cx="30533" cy="336913"/>
            </a:xfrm>
            <a:custGeom>
              <a:avLst/>
              <a:gdLst/>
              <a:ahLst/>
              <a:cxnLst/>
              <a:rect l="0" t="0" r="0" b="0"/>
              <a:pathLst>
                <a:path w="30533" h="336913">
                  <a:moveTo>
                    <a:pt x="9475" y="0"/>
                  </a:moveTo>
                  <a:lnTo>
                    <a:pt x="6608" y="8935"/>
                  </a:lnTo>
                  <a:lnTo>
                    <a:pt x="4466" y="18563"/>
                  </a:lnTo>
                  <a:lnTo>
                    <a:pt x="2863" y="29859"/>
                  </a:lnTo>
                  <a:lnTo>
                    <a:pt x="1683" y="42872"/>
                  </a:lnTo>
                  <a:lnTo>
                    <a:pt x="834" y="57648"/>
                  </a:lnTo>
                  <a:lnTo>
                    <a:pt x="241" y="74027"/>
                  </a:lnTo>
                  <a:lnTo>
                    <a:pt x="0" y="91713"/>
                  </a:lnTo>
                  <a:lnTo>
                    <a:pt x="364" y="110398"/>
                  </a:lnTo>
                  <a:lnTo>
                    <a:pt x="1419" y="129806"/>
                  </a:lnTo>
                  <a:lnTo>
                    <a:pt x="2939" y="149564"/>
                  </a:lnTo>
                  <a:lnTo>
                    <a:pt x="4501" y="169207"/>
                  </a:lnTo>
                  <a:lnTo>
                    <a:pt x="5849" y="188487"/>
                  </a:lnTo>
                  <a:lnTo>
                    <a:pt x="7075" y="207197"/>
                  </a:lnTo>
                  <a:lnTo>
                    <a:pt x="8505" y="225075"/>
                  </a:lnTo>
                  <a:lnTo>
                    <a:pt x="10319" y="242061"/>
                  </a:lnTo>
                  <a:lnTo>
                    <a:pt x="12537" y="258096"/>
                  </a:lnTo>
                  <a:lnTo>
                    <a:pt x="15105" y="273033"/>
                  </a:lnTo>
                  <a:lnTo>
                    <a:pt x="17942" y="286886"/>
                  </a:lnTo>
                  <a:lnTo>
                    <a:pt x="20825" y="299367"/>
                  </a:lnTo>
                  <a:lnTo>
                    <a:pt x="23680" y="311032"/>
                  </a:lnTo>
                  <a:lnTo>
                    <a:pt x="26753" y="322906"/>
                  </a:lnTo>
                  <a:lnTo>
                    <a:pt x="3053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75274" y="1810901"/>
              <a:ext cx="200043" cy="14835"/>
            </a:xfrm>
            <a:custGeom>
              <a:avLst/>
              <a:gdLst/>
              <a:ahLst/>
              <a:cxnLst/>
              <a:rect l="0" t="0" r="0" b="0"/>
              <a:pathLst>
                <a:path w="200043" h="14835">
                  <a:moveTo>
                    <a:pt x="200042" y="0"/>
                  </a:moveTo>
                  <a:lnTo>
                    <a:pt x="185372" y="2867"/>
                  </a:lnTo>
                  <a:lnTo>
                    <a:pt x="171461" y="5009"/>
                  </a:lnTo>
                  <a:lnTo>
                    <a:pt x="156972" y="6616"/>
                  </a:lnTo>
                  <a:lnTo>
                    <a:pt x="142117" y="7970"/>
                  </a:lnTo>
                  <a:lnTo>
                    <a:pt x="127588" y="9467"/>
                  </a:lnTo>
                  <a:lnTo>
                    <a:pt x="113775" y="11308"/>
                  </a:lnTo>
                  <a:lnTo>
                    <a:pt x="100736" y="13203"/>
                  </a:lnTo>
                  <a:lnTo>
                    <a:pt x="88373" y="14487"/>
                  </a:lnTo>
                  <a:lnTo>
                    <a:pt x="76541" y="14834"/>
                  </a:lnTo>
                  <a:lnTo>
                    <a:pt x="64979" y="14399"/>
                  </a:lnTo>
                  <a:lnTo>
                    <a:pt x="51875" y="13603"/>
                  </a:lnTo>
                  <a:lnTo>
                    <a:pt x="32719" y="123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81232" y="1663502"/>
              <a:ext cx="267826" cy="355100"/>
            </a:xfrm>
            <a:custGeom>
              <a:avLst/>
              <a:gdLst/>
              <a:ahLst/>
              <a:cxnLst/>
              <a:rect l="0" t="0" r="0" b="0"/>
              <a:pathLst>
                <a:path w="267826" h="355100">
                  <a:moveTo>
                    <a:pt x="4613" y="0"/>
                  </a:moveTo>
                  <a:lnTo>
                    <a:pt x="1812" y="9003"/>
                  </a:lnTo>
                  <a:lnTo>
                    <a:pt x="310" y="19270"/>
                  </a:lnTo>
                  <a:lnTo>
                    <a:pt x="0" y="31854"/>
                  </a:lnTo>
                  <a:lnTo>
                    <a:pt x="506" y="46381"/>
                  </a:lnTo>
                  <a:lnTo>
                    <a:pt x="1325" y="62177"/>
                  </a:lnTo>
                  <a:lnTo>
                    <a:pt x="2146" y="78715"/>
                  </a:lnTo>
                  <a:lnTo>
                    <a:pt x="3002" y="95675"/>
                  </a:lnTo>
                  <a:lnTo>
                    <a:pt x="4177" y="112874"/>
                  </a:lnTo>
                  <a:lnTo>
                    <a:pt x="5812" y="130210"/>
                  </a:lnTo>
                  <a:lnTo>
                    <a:pt x="7739" y="147628"/>
                  </a:lnTo>
                  <a:lnTo>
                    <a:pt x="9579" y="165094"/>
                  </a:lnTo>
                  <a:lnTo>
                    <a:pt x="11118" y="182590"/>
                  </a:lnTo>
                  <a:lnTo>
                    <a:pt x="12474" y="200104"/>
                  </a:lnTo>
                  <a:lnTo>
                    <a:pt x="13992" y="217630"/>
                  </a:lnTo>
                  <a:lnTo>
                    <a:pt x="15860" y="235159"/>
                  </a:lnTo>
                  <a:lnTo>
                    <a:pt x="17946" y="252525"/>
                  </a:lnTo>
                  <a:lnTo>
                    <a:pt x="19892" y="269418"/>
                  </a:lnTo>
                  <a:lnTo>
                    <a:pt x="21498" y="285708"/>
                  </a:lnTo>
                  <a:lnTo>
                    <a:pt x="22728" y="301428"/>
                  </a:lnTo>
                  <a:lnTo>
                    <a:pt x="23630" y="316677"/>
                  </a:lnTo>
                  <a:lnTo>
                    <a:pt x="24259" y="331537"/>
                  </a:lnTo>
                  <a:lnTo>
                    <a:pt x="24264" y="344989"/>
                  </a:lnTo>
                  <a:lnTo>
                    <a:pt x="23051" y="353555"/>
                  </a:lnTo>
                  <a:lnTo>
                    <a:pt x="21081" y="355099"/>
                  </a:lnTo>
                  <a:lnTo>
                    <a:pt x="19317" y="351414"/>
                  </a:lnTo>
                  <a:lnTo>
                    <a:pt x="18002" y="344256"/>
                  </a:lnTo>
                  <a:lnTo>
                    <a:pt x="17078" y="334795"/>
                  </a:lnTo>
                  <a:lnTo>
                    <a:pt x="16446" y="323806"/>
                  </a:lnTo>
                  <a:lnTo>
                    <a:pt x="16018" y="311798"/>
                  </a:lnTo>
                  <a:lnTo>
                    <a:pt x="15727" y="299113"/>
                  </a:lnTo>
                  <a:lnTo>
                    <a:pt x="15539" y="285981"/>
                  </a:lnTo>
                  <a:lnTo>
                    <a:pt x="15582" y="272717"/>
                  </a:lnTo>
                  <a:lnTo>
                    <a:pt x="16142" y="259728"/>
                  </a:lnTo>
                  <a:lnTo>
                    <a:pt x="17346" y="247219"/>
                  </a:lnTo>
                  <a:lnTo>
                    <a:pt x="19477" y="235530"/>
                  </a:lnTo>
                  <a:lnTo>
                    <a:pt x="23045" y="225204"/>
                  </a:lnTo>
                  <a:lnTo>
                    <a:pt x="28191" y="216422"/>
                  </a:lnTo>
                  <a:lnTo>
                    <a:pt x="34749" y="209524"/>
                  </a:lnTo>
                  <a:lnTo>
                    <a:pt x="42438" y="205164"/>
                  </a:lnTo>
                  <a:lnTo>
                    <a:pt x="50970" y="203460"/>
                  </a:lnTo>
                  <a:lnTo>
                    <a:pt x="59782" y="204246"/>
                  </a:lnTo>
                  <a:lnTo>
                    <a:pt x="68076" y="207350"/>
                  </a:lnTo>
                  <a:lnTo>
                    <a:pt x="75461" y="212433"/>
                  </a:lnTo>
                  <a:lnTo>
                    <a:pt x="81908" y="219080"/>
                  </a:lnTo>
                  <a:lnTo>
                    <a:pt x="87553" y="226895"/>
                  </a:lnTo>
                  <a:lnTo>
                    <a:pt x="92576" y="235552"/>
                  </a:lnTo>
                  <a:lnTo>
                    <a:pt x="97137" y="244802"/>
                  </a:lnTo>
                  <a:lnTo>
                    <a:pt x="101369" y="254463"/>
                  </a:lnTo>
                  <a:lnTo>
                    <a:pt x="105367" y="264410"/>
                  </a:lnTo>
                  <a:lnTo>
                    <a:pt x="109037" y="274717"/>
                  </a:lnTo>
                  <a:lnTo>
                    <a:pt x="112123" y="285629"/>
                  </a:lnTo>
                  <a:lnTo>
                    <a:pt x="114545" y="297202"/>
                  </a:lnTo>
                  <a:lnTo>
                    <a:pt x="116861" y="308177"/>
                  </a:lnTo>
                  <a:lnTo>
                    <a:pt x="120026" y="315016"/>
                  </a:lnTo>
                  <a:lnTo>
                    <a:pt x="123887" y="315885"/>
                  </a:lnTo>
                  <a:lnTo>
                    <a:pt x="127682" y="312628"/>
                  </a:lnTo>
                  <a:lnTo>
                    <a:pt x="131285" y="306802"/>
                  </a:lnTo>
                  <a:lnTo>
                    <a:pt x="134780" y="299347"/>
                  </a:lnTo>
                  <a:lnTo>
                    <a:pt x="138242" y="290847"/>
                  </a:lnTo>
                  <a:lnTo>
                    <a:pt x="142035" y="281997"/>
                  </a:lnTo>
                  <a:lnTo>
                    <a:pt x="146788" y="273647"/>
                  </a:lnTo>
                  <a:lnTo>
                    <a:pt x="152762" y="266210"/>
                  </a:lnTo>
                  <a:lnTo>
                    <a:pt x="159891" y="259721"/>
                  </a:lnTo>
                  <a:lnTo>
                    <a:pt x="167972" y="254044"/>
                  </a:lnTo>
                  <a:lnTo>
                    <a:pt x="176777" y="248999"/>
                  </a:lnTo>
                  <a:lnTo>
                    <a:pt x="186113" y="244421"/>
                  </a:lnTo>
                  <a:lnTo>
                    <a:pt x="195824" y="240178"/>
                  </a:lnTo>
                  <a:lnTo>
                    <a:pt x="205792" y="236163"/>
                  </a:lnTo>
                  <a:lnTo>
                    <a:pt x="215772" y="232142"/>
                  </a:lnTo>
                  <a:lnTo>
                    <a:pt x="225398" y="227756"/>
                  </a:lnTo>
                  <a:lnTo>
                    <a:pt x="234486" y="222835"/>
                  </a:lnTo>
                  <a:lnTo>
                    <a:pt x="242384" y="217225"/>
                  </a:lnTo>
                  <a:lnTo>
                    <a:pt x="247946" y="210701"/>
                  </a:lnTo>
                  <a:lnTo>
                    <a:pt x="250751" y="203245"/>
                  </a:lnTo>
                  <a:lnTo>
                    <a:pt x="250851" y="195307"/>
                  </a:lnTo>
                  <a:lnTo>
                    <a:pt x="248417" y="187673"/>
                  </a:lnTo>
                  <a:lnTo>
                    <a:pt x="243820" y="180779"/>
                  </a:lnTo>
                  <a:lnTo>
                    <a:pt x="237515" y="175188"/>
                  </a:lnTo>
                  <a:lnTo>
                    <a:pt x="229940" y="171722"/>
                  </a:lnTo>
                  <a:lnTo>
                    <a:pt x="221451" y="170621"/>
                  </a:lnTo>
                  <a:lnTo>
                    <a:pt x="212485" y="171646"/>
                  </a:lnTo>
                  <a:lnTo>
                    <a:pt x="203548" y="174378"/>
                  </a:lnTo>
                  <a:lnTo>
                    <a:pt x="194913" y="178398"/>
                  </a:lnTo>
                  <a:lnTo>
                    <a:pt x="186811" y="183516"/>
                  </a:lnTo>
                  <a:lnTo>
                    <a:pt x="179516" y="189766"/>
                  </a:lnTo>
                  <a:lnTo>
                    <a:pt x="173093" y="197081"/>
                  </a:lnTo>
                  <a:lnTo>
                    <a:pt x="167610" y="205448"/>
                  </a:lnTo>
                  <a:lnTo>
                    <a:pt x="163217" y="214975"/>
                  </a:lnTo>
                  <a:lnTo>
                    <a:pt x="159894" y="225604"/>
                  </a:lnTo>
                  <a:lnTo>
                    <a:pt x="157644" y="236998"/>
                  </a:lnTo>
                  <a:lnTo>
                    <a:pt x="156575" y="248637"/>
                  </a:lnTo>
                  <a:lnTo>
                    <a:pt x="156637" y="260201"/>
                  </a:lnTo>
                  <a:lnTo>
                    <a:pt x="157812" y="271404"/>
                  </a:lnTo>
                  <a:lnTo>
                    <a:pt x="160197" y="281928"/>
                  </a:lnTo>
                  <a:lnTo>
                    <a:pt x="163735" y="291661"/>
                  </a:lnTo>
                  <a:lnTo>
                    <a:pt x="168568" y="300349"/>
                  </a:lnTo>
                  <a:lnTo>
                    <a:pt x="175093" y="307515"/>
                  </a:lnTo>
                  <a:lnTo>
                    <a:pt x="183369" y="313035"/>
                  </a:lnTo>
                  <a:lnTo>
                    <a:pt x="193011" y="316929"/>
                  </a:lnTo>
                  <a:lnTo>
                    <a:pt x="203393" y="319184"/>
                  </a:lnTo>
                  <a:lnTo>
                    <a:pt x="214067" y="319962"/>
                  </a:lnTo>
                  <a:lnTo>
                    <a:pt x="224553" y="319504"/>
                  </a:lnTo>
                  <a:lnTo>
                    <a:pt x="235379" y="317887"/>
                  </a:lnTo>
                  <a:lnTo>
                    <a:pt x="248607" y="313858"/>
                  </a:lnTo>
                  <a:lnTo>
                    <a:pt x="267825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179474" y="1839312"/>
              <a:ext cx="138040" cy="147833"/>
            </a:xfrm>
            <a:custGeom>
              <a:avLst/>
              <a:gdLst/>
              <a:ahLst/>
              <a:cxnLst/>
              <a:rect l="0" t="0" r="0" b="0"/>
              <a:pathLst>
                <a:path w="138040" h="147833">
                  <a:moveTo>
                    <a:pt x="11697" y="55817"/>
                  </a:moveTo>
                  <a:lnTo>
                    <a:pt x="14564" y="70419"/>
                  </a:lnTo>
                  <a:lnTo>
                    <a:pt x="16706" y="83690"/>
                  </a:lnTo>
                  <a:lnTo>
                    <a:pt x="18313" y="96887"/>
                  </a:lnTo>
                  <a:lnTo>
                    <a:pt x="19667" y="110056"/>
                  </a:lnTo>
                  <a:lnTo>
                    <a:pt x="21164" y="122916"/>
                  </a:lnTo>
                  <a:lnTo>
                    <a:pt x="22988" y="135246"/>
                  </a:lnTo>
                  <a:lnTo>
                    <a:pt x="24208" y="144570"/>
                  </a:lnTo>
                  <a:lnTo>
                    <a:pt x="23748" y="147832"/>
                  </a:lnTo>
                  <a:lnTo>
                    <a:pt x="22143" y="146070"/>
                  </a:lnTo>
                  <a:lnTo>
                    <a:pt x="19858" y="141011"/>
                  </a:lnTo>
                  <a:lnTo>
                    <a:pt x="17149" y="133906"/>
                  </a:lnTo>
                  <a:lnTo>
                    <a:pt x="14166" y="125538"/>
                  </a:lnTo>
                  <a:lnTo>
                    <a:pt x="11007" y="116221"/>
                  </a:lnTo>
                  <a:lnTo>
                    <a:pt x="7728" y="105936"/>
                  </a:lnTo>
                  <a:lnTo>
                    <a:pt x="4385" y="94739"/>
                  </a:lnTo>
                  <a:lnTo>
                    <a:pt x="1496" y="82938"/>
                  </a:lnTo>
                  <a:lnTo>
                    <a:pt x="0" y="71010"/>
                  </a:lnTo>
                  <a:lnTo>
                    <a:pt x="300" y="59253"/>
                  </a:lnTo>
                  <a:lnTo>
                    <a:pt x="2470" y="48086"/>
                  </a:lnTo>
                  <a:lnTo>
                    <a:pt x="6520" y="38118"/>
                  </a:lnTo>
                  <a:lnTo>
                    <a:pt x="12250" y="29571"/>
                  </a:lnTo>
                  <a:lnTo>
                    <a:pt x="19502" y="22493"/>
                  </a:lnTo>
                  <a:lnTo>
                    <a:pt x="28256" y="16947"/>
                  </a:lnTo>
                  <a:lnTo>
                    <a:pt x="38357" y="12802"/>
                  </a:lnTo>
                  <a:lnTo>
                    <a:pt x="49391" y="9643"/>
                  </a:lnTo>
                  <a:lnTo>
                    <a:pt x="60788" y="6890"/>
                  </a:lnTo>
                  <a:lnTo>
                    <a:pt x="72188" y="4187"/>
                  </a:lnTo>
                  <a:lnTo>
                    <a:pt x="83377" y="1725"/>
                  </a:lnTo>
                  <a:lnTo>
                    <a:pt x="95506" y="9"/>
                  </a:lnTo>
                  <a:lnTo>
                    <a:pt x="111868" y="0"/>
                  </a:lnTo>
                  <a:lnTo>
                    <a:pt x="138039" y="3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475440" y="1861188"/>
              <a:ext cx="131923" cy="308211"/>
            </a:xfrm>
            <a:custGeom>
              <a:avLst/>
              <a:gdLst/>
              <a:ahLst/>
              <a:cxnLst/>
              <a:rect l="0" t="0" r="0" b="0"/>
              <a:pathLst>
                <a:path w="131923" h="308211">
                  <a:moveTo>
                    <a:pt x="0" y="97112"/>
                  </a:moveTo>
                  <a:lnTo>
                    <a:pt x="68" y="111714"/>
                  </a:lnTo>
                  <a:lnTo>
                    <a:pt x="707" y="124985"/>
                  </a:lnTo>
                  <a:lnTo>
                    <a:pt x="2005" y="138186"/>
                  </a:lnTo>
                  <a:lnTo>
                    <a:pt x="3864" y="151528"/>
                  </a:lnTo>
                  <a:lnTo>
                    <a:pt x="6181" y="165036"/>
                  </a:lnTo>
                  <a:lnTo>
                    <a:pt x="8847" y="178690"/>
                  </a:lnTo>
                  <a:lnTo>
                    <a:pt x="11771" y="192457"/>
                  </a:lnTo>
                  <a:lnTo>
                    <a:pt x="14878" y="206306"/>
                  </a:lnTo>
                  <a:lnTo>
                    <a:pt x="18113" y="220210"/>
                  </a:lnTo>
                  <a:lnTo>
                    <a:pt x="21437" y="233987"/>
                  </a:lnTo>
                  <a:lnTo>
                    <a:pt x="24822" y="247317"/>
                  </a:lnTo>
                  <a:lnTo>
                    <a:pt x="28243" y="260066"/>
                  </a:lnTo>
                  <a:lnTo>
                    <a:pt x="31523" y="272424"/>
                  </a:lnTo>
                  <a:lnTo>
                    <a:pt x="34346" y="284796"/>
                  </a:lnTo>
                  <a:lnTo>
                    <a:pt x="36576" y="297318"/>
                  </a:lnTo>
                  <a:lnTo>
                    <a:pt x="38207" y="306515"/>
                  </a:lnTo>
                  <a:lnTo>
                    <a:pt x="39013" y="308210"/>
                  </a:lnTo>
                  <a:lnTo>
                    <a:pt x="38713" y="304114"/>
                  </a:lnTo>
                  <a:lnTo>
                    <a:pt x="37446" y="296340"/>
                  </a:lnTo>
                  <a:lnTo>
                    <a:pt x="35468" y="286282"/>
                  </a:lnTo>
                  <a:lnTo>
                    <a:pt x="32998" y="274793"/>
                  </a:lnTo>
                  <a:lnTo>
                    <a:pt x="30356" y="262234"/>
                  </a:lnTo>
                  <a:lnTo>
                    <a:pt x="27961" y="248624"/>
                  </a:lnTo>
                  <a:lnTo>
                    <a:pt x="26013" y="234047"/>
                  </a:lnTo>
                  <a:lnTo>
                    <a:pt x="24365" y="218993"/>
                  </a:lnTo>
                  <a:lnTo>
                    <a:pt x="22643" y="204262"/>
                  </a:lnTo>
                  <a:lnTo>
                    <a:pt x="20634" y="190268"/>
                  </a:lnTo>
                  <a:lnTo>
                    <a:pt x="18452" y="176752"/>
                  </a:lnTo>
                  <a:lnTo>
                    <a:pt x="16440" y="162995"/>
                  </a:lnTo>
                  <a:lnTo>
                    <a:pt x="14786" y="148593"/>
                  </a:lnTo>
                  <a:lnTo>
                    <a:pt x="13352" y="133629"/>
                  </a:lnTo>
                  <a:lnTo>
                    <a:pt x="11783" y="118498"/>
                  </a:lnTo>
                  <a:lnTo>
                    <a:pt x="9884" y="103466"/>
                  </a:lnTo>
                  <a:lnTo>
                    <a:pt x="7949" y="88795"/>
                  </a:lnTo>
                  <a:lnTo>
                    <a:pt x="6635" y="74797"/>
                  </a:lnTo>
                  <a:lnTo>
                    <a:pt x="6277" y="61576"/>
                  </a:lnTo>
                  <a:lnTo>
                    <a:pt x="7036" y="49225"/>
                  </a:lnTo>
                  <a:lnTo>
                    <a:pt x="9076" y="37916"/>
                  </a:lnTo>
                  <a:lnTo>
                    <a:pt x="12351" y="27648"/>
                  </a:lnTo>
                  <a:lnTo>
                    <a:pt x="16992" y="18598"/>
                  </a:lnTo>
                  <a:lnTo>
                    <a:pt x="23379" y="11189"/>
                  </a:lnTo>
                  <a:lnTo>
                    <a:pt x="31556" y="5511"/>
                  </a:lnTo>
                  <a:lnTo>
                    <a:pt x="40961" y="1681"/>
                  </a:lnTo>
                  <a:lnTo>
                    <a:pt x="50648" y="0"/>
                  </a:lnTo>
                  <a:lnTo>
                    <a:pt x="60053" y="421"/>
                  </a:lnTo>
                  <a:lnTo>
                    <a:pt x="69144" y="2465"/>
                  </a:lnTo>
                  <a:lnTo>
                    <a:pt x="78234" y="5430"/>
                  </a:lnTo>
                  <a:lnTo>
                    <a:pt x="87525" y="8834"/>
                  </a:lnTo>
                  <a:lnTo>
                    <a:pt x="96747" y="12742"/>
                  </a:lnTo>
                  <a:lnTo>
                    <a:pt x="105267" y="17649"/>
                  </a:lnTo>
                  <a:lnTo>
                    <a:pt x="112774" y="23770"/>
                  </a:lnTo>
                  <a:lnTo>
                    <a:pt x="119121" y="31186"/>
                  </a:lnTo>
                  <a:lnTo>
                    <a:pt x="124162" y="40000"/>
                  </a:lnTo>
                  <a:lnTo>
                    <a:pt x="127952" y="50116"/>
                  </a:lnTo>
                  <a:lnTo>
                    <a:pt x="130531" y="61148"/>
                  </a:lnTo>
                  <a:lnTo>
                    <a:pt x="131829" y="72537"/>
                  </a:lnTo>
                  <a:lnTo>
                    <a:pt x="131922" y="83929"/>
                  </a:lnTo>
                  <a:lnTo>
                    <a:pt x="130853" y="95016"/>
                  </a:lnTo>
                  <a:lnTo>
                    <a:pt x="128541" y="105460"/>
                  </a:lnTo>
                  <a:lnTo>
                    <a:pt x="125050" y="115140"/>
                  </a:lnTo>
                  <a:lnTo>
                    <a:pt x="120249" y="123793"/>
                  </a:lnTo>
                  <a:lnTo>
                    <a:pt x="113745" y="130934"/>
                  </a:lnTo>
                  <a:lnTo>
                    <a:pt x="105493" y="136442"/>
                  </a:lnTo>
                  <a:lnTo>
                    <a:pt x="96137" y="140507"/>
                  </a:lnTo>
                  <a:lnTo>
                    <a:pt x="85816" y="143850"/>
                  </a:lnTo>
                  <a:lnTo>
                    <a:pt x="72507" y="146764"/>
                  </a:lnTo>
                  <a:lnTo>
                    <a:pt x="52643" y="149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686010" y="1810901"/>
              <a:ext cx="84229" cy="185931"/>
            </a:xfrm>
            <a:custGeom>
              <a:avLst/>
              <a:gdLst/>
              <a:ahLst/>
              <a:cxnLst/>
              <a:rect l="0" t="0" r="0" b="0"/>
              <a:pathLst>
                <a:path w="84229" h="185931">
                  <a:moveTo>
                    <a:pt x="0" y="84228"/>
                  </a:moveTo>
                  <a:lnTo>
                    <a:pt x="2934" y="93097"/>
                  </a:lnTo>
                  <a:lnTo>
                    <a:pt x="5716" y="102083"/>
                  </a:lnTo>
                  <a:lnTo>
                    <a:pt x="8615" y="112074"/>
                  </a:lnTo>
                  <a:lnTo>
                    <a:pt x="11656" y="122882"/>
                  </a:lnTo>
                  <a:lnTo>
                    <a:pt x="14821" y="134045"/>
                  </a:lnTo>
                  <a:lnTo>
                    <a:pt x="18085" y="145250"/>
                  </a:lnTo>
                  <a:lnTo>
                    <a:pt x="21424" y="156362"/>
                  </a:lnTo>
                  <a:lnTo>
                    <a:pt x="24814" y="167347"/>
                  </a:lnTo>
                  <a:lnTo>
                    <a:pt x="28227" y="178121"/>
                  </a:lnTo>
                  <a:lnTo>
                    <a:pt x="31069" y="185485"/>
                  </a:lnTo>
                  <a:lnTo>
                    <a:pt x="32426" y="185930"/>
                  </a:lnTo>
                  <a:lnTo>
                    <a:pt x="32250" y="181520"/>
                  </a:lnTo>
                  <a:lnTo>
                    <a:pt x="30933" y="174378"/>
                  </a:lnTo>
                  <a:lnTo>
                    <a:pt x="28852" y="165745"/>
                  </a:lnTo>
                  <a:lnTo>
                    <a:pt x="26276" y="156299"/>
                  </a:lnTo>
                  <a:lnTo>
                    <a:pt x="23377" y="146402"/>
                  </a:lnTo>
                  <a:lnTo>
                    <a:pt x="20270" y="136249"/>
                  </a:lnTo>
                  <a:lnTo>
                    <a:pt x="17025" y="125949"/>
                  </a:lnTo>
                  <a:lnTo>
                    <a:pt x="13700" y="115557"/>
                  </a:lnTo>
                  <a:lnTo>
                    <a:pt x="10652" y="104945"/>
                  </a:lnTo>
                  <a:lnTo>
                    <a:pt x="8518" y="93825"/>
                  </a:lnTo>
                  <a:lnTo>
                    <a:pt x="7566" y="82085"/>
                  </a:lnTo>
                  <a:lnTo>
                    <a:pt x="7741" y="69927"/>
                  </a:lnTo>
                  <a:lnTo>
                    <a:pt x="8847" y="57766"/>
                  </a:lnTo>
                  <a:lnTo>
                    <a:pt x="10678" y="45859"/>
                  </a:lnTo>
                  <a:lnTo>
                    <a:pt x="13534" y="34762"/>
                  </a:lnTo>
                  <a:lnTo>
                    <a:pt x="18185" y="25375"/>
                  </a:lnTo>
                  <a:lnTo>
                    <a:pt x="24899" y="18031"/>
                  </a:lnTo>
                  <a:lnTo>
                    <a:pt x="33264" y="12565"/>
                  </a:lnTo>
                  <a:lnTo>
                    <a:pt x="43485" y="8048"/>
                  </a:lnTo>
                  <a:lnTo>
                    <a:pt x="58691" y="408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832126" y="1853015"/>
              <a:ext cx="91063" cy="156358"/>
            </a:xfrm>
            <a:custGeom>
              <a:avLst/>
              <a:gdLst/>
              <a:ahLst/>
              <a:cxnLst/>
              <a:rect l="0" t="0" r="0" b="0"/>
              <a:pathLst>
                <a:path w="91063" h="156358">
                  <a:moveTo>
                    <a:pt x="74983" y="21057"/>
                  </a:moveTo>
                  <a:lnTo>
                    <a:pt x="66248" y="24058"/>
                  </a:lnTo>
                  <a:lnTo>
                    <a:pt x="58542" y="27480"/>
                  </a:lnTo>
                  <a:lnTo>
                    <a:pt x="51140" y="31676"/>
                  </a:lnTo>
                  <a:lnTo>
                    <a:pt x="43878" y="36577"/>
                  </a:lnTo>
                  <a:lnTo>
                    <a:pt x="36700" y="42058"/>
                  </a:lnTo>
                  <a:lnTo>
                    <a:pt x="29579" y="47993"/>
                  </a:lnTo>
                  <a:lnTo>
                    <a:pt x="22662" y="54428"/>
                  </a:lnTo>
                  <a:lnTo>
                    <a:pt x="16243" y="61574"/>
                  </a:lnTo>
                  <a:lnTo>
                    <a:pt x="10454" y="69492"/>
                  </a:lnTo>
                  <a:lnTo>
                    <a:pt x="5585" y="78096"/>
                  </a:lnTo>
                  <a:lnTo>
                    <a:pt x="2145" y="87249"/>
                  </a:lnTo>
                  <a:lnTo>
                    <a:pt x="284" y="96811"/>
                  </a:lnTo>
                  <a:lnTo>
                    <a:pt x="0" y="106502"/>
                  </a:lnTo>
                  <a:lnTo>
                    <a:pt x="1323" y="115928"/>
                  </a:lnTo>
                  <a:lnTo>
                    <a:pt x="4105" y="124891"/>
                  </a:lnTo>
                  <a:lnTo>
                    <a:pt x="8242" y="133213"/>
                  </a:lnTo>
                  <a:lnTo>
                    <a:pt x="13760" y="140656"/>
                  </a:lnTo>
                  <a:lnTo>
                    <a:pt x="20543" y="147168"/>
                  </a:lnTo>
                  <a:lnTo>
                    <a:pt x="28367" y="152371"/>
                  </a:lnTo>
                  <a:lnTo>
                    <a:pt x="36988" y="155512"/>
                  </a:lnTo>
                  <a:lnTo>
                    <a:pt x="46185" y="156357"/>
                  </a:lnTo>
                  <a:lnTo>
                    <a:pt x="55460" y="154976"/>
                  </a:lnTo>
                  <a:lnTo>
                    <a:pt x="64074" y="151466"/>
                  </a:lnTo>
                  <a:lnTo>
                    <a:pt x="71674" y="146100"/>
                  </a:lnTo>
                  <a:lnTo>
                    <a:pt x="78096" y="139094"/>
                  </a:lnTo>
                  <a:lnTo>
                    <a:pt x="83194" y="130505"/>
                  </a:lnTo>
                  <a:lnTo>
                    <a:pt x="87027" y="120509"/>
                  </a:lnTo>
                  <a:lnTo>
                    <a:pt x="89635" y="109377"/>
                  </a:lnTo>
                  <a:lnTo>
                    <a:pt x="90953" y="97382"/>
                  </a:lnTo>
                  <a:lnTo>
                    <a:pt x="91062" y="84767"/>
                  </a:lnTo>
                  <a:lnTo>
                    <a:pt x="90002" y="72043"/>
                  </a:lnTo>
                  <a:lnTo>
                    <a:pt x="87696" y="59959"/>
                  </a:lnTo>
                  <a:lnTo>
                    <a:pt x="84224" y="48878"/>
                  </a:lnTo>
                  <a:lnTo>
                    <a:pt x="79896" y="38903"/>
                  </a:lnTo>
                  <a:lnTo>
                    <a:pt x="74641" y="28990"/>
                  </a:lnTo>
                  <a:lnTo>
                    <a:pt x="66882" y="17154"/>
                  </a:lnTo>
                  <a:lnTo>
                    <a:pt x="539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996550" y="1655210"/>
              <a:ext cx="131658" cy="351065"/>
            </a:xfrm>
            <a:custGeom>
              <a:avLst/>
              <a:gdLst/>
              <a:ahLst/>
              <a:cxnLst/>
              <a:rect l="0" t="0" r="0" b="0"/>
              <a:pathLst>
                <a:path w="131658" h="351065">
                  <a:moveTo>
                    <a:pt x="79015" y="292562"/>
                  </a:moveTo>
                  <a:lnTo>
                    <a:pt x="76014" y="280960"/>
                  </a:lnTo>
                  <a:lnTo>
                    <a:pt x="72591" y="271112"/>
                  </a:lnTo>
                  <a:lnTo>
                    <a:pt x="68385" y="262116"/>
                  </a:lnTo>
                  <a:lnTo>
                    <a:pt x="63141" y="254020"/>
                  </a:lnTo>
                  <a:lnTo>
                    <a:pt x="56363" y="247289"/>
                  </a:lnTo>
                  <a:lnTo>
                    <a:pt x="47939" y="242086"/>
                  </a:lnTo>
                  <a:lnTo>
                    <a:pt x="38545" y="238751"/>
                  </a:lnTo>
                  <a:lnTo>
                    <a:pt x="29398" y="237938"/>
                  </a:lnTo>
                  <a:lnTo>
                    <a:pt x="21185" y="239771"/>
                  </a:lnTo>
                  <a:lnTo>
                    <a:pt x="14219" y="244085"/>
                  </a:lnTo>
                  <a:lnTo>
                    <a:pt x="8692" y="250711"/>
                  </a:lnTo>
                  <a:lnTo>
                    <a:pt x="4539" y="259308"/>
                  </a:lnTo>
                  <a:lnTo>
                    <a:pt x="1700" y="269297"/>
                  </a:lnTo>
                  <a:lnTo>
                    <a:pt x="221" y="279977"/>
                  </a:lnTo>
                  <a:lnTo>
                    <a:pt x="0" y="290893"/>
                  </a:lnTo>
                  <a:lnTo>
                    <a:pt x="984" y="301828"/>
                  </a:lnTo>
                  <a:lnTo>
                    <a:pt x="3237" y="312704"/>
                  </a:lnTo>
                  <a:lnTo>
                    <a:pt x="6684" y="323482"/>
                  </a:lnTo>
                  <a:lnTo>
                    <a:pt x="11284" y="333517"/>
                  </a:lnTo>
                  <a:lnTo>
                    <a:pt x="17123" y="341593"/>
                  </a:lnTo>
                  <a:lnTo>
                    <a:pt x="24118" y="347203"/>
                  </a:lnTo>
                  <a:lnTo>
                    <a:pt x="31917" y="350324"/>
                  </a:lnTo>
                  <a:lnTo>
                    <a:pt x="39990" y="351064"/>
                  </a:lnTo>
                  <a:lnTo>
                    <a:pt x="48005" y="349743"/>
                  </a:lnTo>
                  <a:lnTo>
                    <a:pt x="55674" y="346620"/>
                  </a:lnTo>
                  <a:lnTo>
                    <a:pt x="62670" y="341800"/>
                  </a:lnTo>
                  <a:lnTo>
                    <a:pt x="68892" y="335483"/>
                  </a:lnTo>
                  <a:lnTo>
                    <a:pt x="74408" y="327636"/>
                  </a:lnTo>
                  <a:lnTo>
                    <a:pt x="79355" y="317935"/>
                  </a:lnTo>
                  <a:lnTo>
                    <a:pt x="83868" y="306369"/>
                  </a:lnTo>
                  <a:lnTo>
                    <a:pt x="87902" y="293195"/>
                  </a:lnTo>
                  <a:lnTo>
                    <a:pt x="91240" y="278756"/>
                  </a:lnTo>
                  <a:lnTo>
                    <a:pt x="93823" y="263386"/>
                  </a:lnTo>
                  <a:lnTo>
                    <a:pt x="95899" y="247678"/>
                  </a:lnTo>
                  <a:lnTo>
                    <a:pt x="97908" y="232446"/>
                  </a:lnTo>
                  <a:lnTo>
                    <a:pt x="100104" y="218095"/>
                  </a:lnTo>
                  <a:lnTo>
                    <a:pt x="102241" y="204665"/>
                  </a:lnTo>
                  <a:lnTo>
                    <a:pt x="103691" y="192024"/>
                  </a:lnTo>
                  <a:lnTo>
                    <a:pt x="104150" y="179985"/>
                  </a:lnTo>
                  <a:lnTo>
                    <a:pt x="103796" y="167897"/>
                  </a:lnTo>
                  <a:lnTo>
                    <a:pt x="103094" y="154708"/>
                  </a:lnTo>
                  <a:lnTo>
                    <a:pt x="102363" y="139932"/>
                  </a:lnTo>
                  <a:lnTo>
                    <a:pt x="101737" y="123596"/>
                  </a:lnTo>
                  <a:lnTo>
                    <a:pt x="101251" y="105956"/>
                  </a:lnTo>
                  <a:lnTo>
                    <a:pt x="100886" y="87323"/>
                  </a:lnTo>
                  <a:lnTo>
                    <a:pt x="100458" y="68458"/>
                  </a:lnTo>
                  <a:lnTo>
                    <a:pt x="99631" y="50494"/>
                  </a:lnTo>
                  <a:lnTo>
                    <a:pt x="98244" y="34000"/>
                  </a:lnTo>
                  <a:lnTo>
                    <a:pt x="95988" y="19813"/>
                  </a:lnTo>
                  <a:lnTo>
                    <a:pt x="92337" y="9243"/>
                  </a:lnTo>
                  <a:lnTo>
                    <a:pt x="87149" y="2669"/>
                  </a:lnTo>
                  <a:lnTo>
                    <a:pt x="81072" y="0"/>
                  </a:lnTo>
                  <a:lnTo>
                    <a:pt x="75302" y="1144"/>
                  </a:lnTo>
                  <a:lnTo>
                    <a:pt x="70503" y="5657"/>
                  </a:lnTo>
                  <a:lnTo>
                    <a:pt x="66812" y="13206"/>
                  </a:lnTo>
                  <a:lnTo>
                    <a:pt x="64103" y="23745"/>
                  </a:lnTo>
                  <a:lnTo>
                    <a:pt x="62180" y="36970"/>
                  </a:lnTo>
                  <a:lnTo>
                    <a:pt x="61006" y="52217"/>
                  </a:lnTo>
                  <a:lnTo>
                    <a:pt x="60725" y="68658"/>
                  </a:lnTo>
                  <a:lnTo>
                    <a:pt x="61346" y="85718"/>
                  </a:lnTo>
                  <a:lnTo>
                    <a:pt x="62743" y="103239"/>
                  </a:lnTo>
                  <a:lnTo>
                    <a:pt x="64748" y="121366"/>
                  </a:lnTo>
                  <a:lnTo>
                    <a:pt x="67209" y="140145"/>
                  </a:lnTo>
                  <a:lnTo>
                    <a:pt x="69997" y="159180"/>
                  </a:lnTo>
                  <a:lnTo>
                    <a:pt x="73014" y="177740"/>
                  </a:lnTo>
                  <a:lnTo>
                    <a:pt x="76193" y="195444"/>
                  </a:lnTo>
                  <a:lnTo>
                    <a:pt x="79651" y="212097"/>
                  </a:lnTo>
                  <a:lnTo>
                    <a:pt x="83656" y="227515"/>
                  </a:lnTo>
                  <a:lnTo>
                    <a:pt x="88317" y="241732"/>
                  </a:lnTo>
                  <a:lnTo>
                    <a:pt x="93585" y="254772"/>
                  </a:lnTo>
                  <a:lnTo>
                    <a:pt x="99345" y="266553"/>
                  </a:lnTo>
                  <a:lnTo>
                    <a:pt x="105471" y="277145"/>
                  </a:lnTo>
                  <a:lnTo>
                    <a:pt x="111556" y="286642"/>
                  </a:lnTo>
                  <a:lnTo>
                    <a:pt x="117520" y="296111"/>
                  </a:lnTo>
                  <a:lnTo>
                    <a:pt x="123884" y="307503"/>
                  </a:lnTo>
                  <a:lnTo>
                    <a:pt x="131657" y="324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187978" y="1821430"/>
              <a:ext cx="104705" cy="178705"/>
            </a:xfrm>
            <a:custGeom>
              <a:avLst/>
              <a:gdLst/>
              <a:ahLst/>
              <a:cxnLst/>
              <a:rect l="0" t="0" r="0" b="0"/>
              <a:pathLst>
                <a:path w="104705" h="178705">
                  <a:moveTo>
                    <a:pt x="13929" y="0"/>
                  </a:moveTo>
                  <a:lnTo>
                    <a:pt x="10994" y="8801"/>
                  </a:lnTo>
                  <a:lnTo>
                    <a:pt x="8212" y="17148"/>
                  </a:lnTo>
                  <a:lnTo>
                    <a:pt x="5322" y="25855"/>
                  </a:lnTo>
                  <a:lnTo>
                    <a:pt x="2627" y="35322"/>
                  </a:lnTo>
                  <a:lnTo>
                    <a:pt x="758" y="46113"/>
                  </a:lnTo>
                  <a:lnTo>
                    <a:pt x="0" y="58403"/>
                  </a:lnTo>
                  <a:lnTo>
                    <a:pt x="313" y="71722"/>
                  </a:lnTo>
                  <a:lnTo>
                    <a:pt x="1516" y="85192"/>
                  </a:lnTo>
                  <a:lnTo>
                    <a:pt x="3399" y="98284"/>
                  </a:lnTo>
                  <a:lnTo>
                    <a:pt x="5780" y="110834"/>
                  </a:lnTo>
                  <a:lnTo>
                    <a:pt x="8517" y="122868"/>
                  </a:lnTo>
                  <a:lnTo>
                    <a:pt x="11510" y="134469"/>
                  </a:lnTo>
                  <a:lnTo>
                    <a:pt x="15010" y="145411"/>
                  </a:lnTo>
                  <a:lnTo>
                    <a:pt x="19576" y="155169"/>
                  </a:lnTo>
                  <a:lnTo>
                    <a:pt x="25431" y="163542"/>
                  </a:lnTo>
                  <a:lnTo>
                    <a:pt x="32484" y="170318"/>
                  </a:lnTo>
                  <a:lnTo>
                    <a:pt x="40513" y="175122"/>
                  </a:lnTo>
                  <a:lnTo>
                    <a:pt x="49278" y="177934"/>
                  </a:lnTo>
                  <a:lnTo>
                    <a:pt x="58245" y="178704"/>
                  </a:lnTo>
                  <a:lnTo>
                    <a:pt x="66647" y="177184"/>
                  </a:lnTo>
                  <a:lnTo>
                    <a:pt x="74103" y="173459"/>
                  </a:lnTo>
                  <a:lnTo>
                    <a:pt x="80599" y="167876"/>
                  </a:lnTo>
                  <a:lnTo>
                    <a:pt x="86277" y="160849"/>
                  </a:lnTo>
                  <a:lnTo>
                    <a:pt x="91316" y="152753"/>
                  </a:lnTo>
                  <a:lnTo>
                    <a:pt x="95719" y="143726"/>
                  </a:lnTo>
                  <a:lnTo>
                    <a:pt x="99312" y="133690"/>
                  </a:lnTo>
                  <a:lnTo>
                    <a:pt x="102062" y="122686"/>
                  </a:lnTo>
                  <a:lnTo>
                    <a:pt x="103912" y="111026"/>
                  </a:lnTo>
                  <a:lnTo>
                    <a:pt x="104704" y="99200"/>
                  </a:lnTo>
                  <a:lnTo>
                    <a:pt x="104462" y="87499"/>
                  </a:lnTo>
                  <a:lnTo>
                    <a:pt x="103504" y="75862"/>
                  </a:lnTo>
                  <a:lnTo>
                    <a:pt x="102330" y="63983"/>
                  </a:lnTo>
                  <a:lnTo>
                    <a:pt x="101248" y="51712"/>
                  </a:lnTo>
                  <a:lnTo>
                    <a:pt x="100370" y="39645"/>
                  </a:lnTo>
                  <a:lnTo>
                    <a:pt x="99611" y="27856"/>
                  </a:lnTo>
                  <a:lnTo>
                    <a:pt x="98912" y="15306"/>
                  </a:lnTo>
                  <a:lnTo>
                    <a:pt x="981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366281" y="1858442"/>
              <a:ext cx="119896" cy="134082"/>
            </a:xfrm>
            <a:custGeom>
              <a:avLst/>
              <a:gdLst/>
              <a:ahLst/>
              <a:cxnLst/>
              <a:rect l="0" t="0" r="0" b="0"/>
              <a:pathLst>
                <a:path w="119896" h="134082">
                  <a:moveTo>
                    <a:pt x="77781" y="15630"/>
                  </a:moveTo>
                  <a:lnTo>
                    <a:pt x="71779" y="9897"/>
                  </a:lnTo>
                  <a:lnTo>
                    <a:pt x="64935" y="5613"/>
                  </a:lnTo>
                  <a:lnTo>
                    <a:pt x="56552" y="2416"/>
                  </a:lnTo>
                  <a:lnTo>
                    <a:pt x="47097" y="400"/>
                  </a:lnTo>
                  <a:lnTo>
                    <a:pt x="37431" y="0"/>
                  </a:lnTo>
                  <a:lnTo>
                    <a:pt x="28085" y="1320"/>
                  </a:lnTo>
                  <a:lnTo>
                    <a:pt x="19559" y="4488"/>
                  </a:lnTo>
                  <a:lnTo>
                    <a:pt x="12452" y="9810"/>
                  </a:lnTo>
                  <a:lnTo>
                    <a:pt x="6946" y="17237"/>
                  </a:lnTo>
                  <a:lnTo>
                    <a:pt x="3049" y="26290"/>
                  </a:lnTo>
                  <a:lnTo>
                    <a:pt x="786" y="36267"/>
                  </a:lnTo>
                  <a:lnTo>
                    <a:pt x="0" y="46676"/>
                  </a:lnTo>
                  <a:lnTo>
                    <a:pt x="417" y="57254"/>
                  </a:lnTo>
                  <a:lnTo>
                    <a:pt x="1751" y="67882"/>
                  </a:lnTo>
                  <a:lnTo>
                    <a:pt x="3757" y="78504"/>
                  </a:lnTo>
                  <a:lnTo>
                    <a:pt x="6407" y="88941"/>
                  </a:lnTo>
                  <a:lnTo>
                    <a:pt x="9862" y="98884"/>
                  </a:lnTo>
                  <a:lnTo>
                    <a:pt x="14158" y="108196"/>
                  </a:lnTo>
                  <a:lnTo>
                    <a:pt x="19519" y="116586"/>
                  </a:lnTo>
                  <a:lnTo>
                    <a:pt x="26407" y="123543"/>
                  </a:lnTo>
                  <a:lnTo>
                    <a:pt x="34931" y="128916"/>
                  </a:lnTo>
                  <a:lnTo>
                    <a:pt x="44739" y="132540"/>
                  </a:lnTo>
                  <a:lnTo>
                    <a:pt x="55234" y="134081"/>
                  </a:lnTo>
                  <a:lnTo>
                    <a:pt x="65984" y="133566"/>
                  </a:lnTo>
                  <a:lnTo>
                    <a:pt x="76520" y="131416"/>
                  </a:lnTo>
                  <a:lnTo>
                    <a:pt x="87386" y="127950"/>
                  </a:lnTo>
                  <a:lnTo>
                    <a:pt x="100647" y="121748"/>
                  </a:lnTo>
                  <a:lnTo>
                    <a:pt x="119895" y="1103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523678" y="1642445"/>
              <a:ext cx="36199" cy="347442"/>
            </a:xfrm>
            <a:custGeom>
              <a:avLst/>
              <a:gdLst/>
              <a:ahLst/>
              <a:cxnLst/>
              <a:rect l="0" t="0" r="0" b="0"/>
              <a:pathLst>
                <a:path w="36199" h="347442">
                  <a:moveTo>
                    <a:pt x="4612" y="0"/>
                  </a:moveTo>
                  <a:lnTo>
                    <a:pt x="1811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5" y="50665"/>
                  </a:lnTo>
                  <a:lnTo>
                    <a:pt x="1325" y="66289"/>
                  </a:lnTo>
                  <a:lnTo>
                    <a:pt x="2145" y="83251"/>
                  </a:lnTo>
                  <a:lnTo>
                    <a:pt x="3002" y="100834"/>
                  </a:lnTo>
                  <a:lnTo>
                    <a:pt x="4177" y="117858"/>
                  </a:lnTo>
                  <a:lnTo>
                    <a:pt x="5817" y="133719"/>
                  </a:lnTo>
                  <a:lnTo>
                    <a:pt x="7917" y="148822"/>
                  </a:lnTo>
                  <a:lnTo>
                    <a:pt x="10405" y="164256"/>
                  </a:lnTo>
                  <a:lnTo>
                    <a:pt x="13188" y="180641"/>
                  </a:lnTo>
                  <a:lnTo>
                    <a:pt x="16024" y="197938"/>
                  </a:lnTo>
                  <a:lnTo>
                    <a:pt x="18541" y="215714"/>
                  </a:lnTo>
                  <a:lnTo>
                    <a:pt x="20568" y="233635"/>
                  </a:lnTo>
                  <a:lnTo>
                    <a:pt x="22266" y="251213"/>
                  </a:lnTo>
                  <a:lnTo>
                    <a:pt x="24019" y="267775"/>
                  </a:lnTo>
                  <a:lnTo>
                    <a:pt x="26050" y="283046"/>
                  </a:lnTo>
                  <a:lnTo>
                    <a:pt x="28256" y="296844"/>
                  </a:lnTo>
                  <a:lnTo>
                    <a:pt x="30516" y="310359"/>
                  </a:lnTo>
                  <a:lnTo>
                    <a:pt x="33031" y="325894"/>
                  </a:lnTo>
                  <a:lnTo>
                    <a:pt x="36198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496704" y="1750408"/>
              <a:ext cx="178986" cy="7852"/>
            </a:xfrm>
            <a:custGeom>
              <a:avLst/>
              <a:gdLst/>
              <a:ahLst/>
              <a:cxnLst/>
              <a:rect l="0" t="0" r="0" b="0"/>
              <a:pathLst>
                <a:path w="178986" h="7852">
                  <a:moveTo>
                    <a:pt x="178985" y="7851"/>
                  </a:moveTo>
                  <a:lnTo>
                    <a:pt x="167183" y="7784"/>
                  </a:lnTo>
                  <a:lnTo>
                    <a:pt x="155414" y="7143"/>
                  </a:lnTo>
                  <a:lnTo>
                    <a:pt x="142523" y="5851"/>
                  </a:lnTo>
                  <a:lnTo>
                    <a:pt x="128675" y="4165"/>
                  </a:lnTo>
                  <a:lnTo>
                    <a:pt x="114348" y="2497"/>
                  </a:lnTo>
                  <a:lnTo>
                    <a:pt x="99878" y="1088"/>
                  </a:lnTo>
                  <a:lnTo>
                    <a:pt x="85428" y="162"/>
                  </a:lnTo>
                  <a:lnTo>
                    <a:pt x="71052" y="0"/>
                  </a:lnTo>
                  <a:lnTo>
                    <a:pt x="56775" y="669"/>
                  </a:lnTo>
                  <a:lnTo>
                    <a:pt x="43193" y="1924"/>
                  </a:lnTo>
                  <a:lnTo>
                    <a:pt x="30142" y="3427"/>
                  </a:lnTo>
                  <a:lnTo>
                    <a:pt x="16472" y="5308"/>
                  </a:lnTo>
                  <a:lnTo>
                    <a:pt x="0" y="78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686218" y="1795769"/>
              <a:ext cx="126342" cy="184620"/>
            </a:xfrm>
            <a:custGeom>
              <a:avLst/>
              <a:gdLst/>
              <a:ahLst/>
              <a:cxnLst/>
              <a:rect l="0" t="0" r="0" b="0"/>
              <a:pathLst>
                <a:path w="126342" h="184620">
                  <a:moveTo>
                    <a:pt x="126341" y="4604"/>
                  </a:moveTo>
                  <a:lnTo>
                    <a:pt x="117473" y="1804"/>
                  </a:lnTo>
                  <a:lnTo>
                    <a:pt x="108485" y="302"/>
                  </a:lnTo>
                  <a:lnTo>
                    <a:pt x="98495" y="0"/>
                  </a:lnTo>
                  <a:lnTo>
                    <a:pt x="87688" y="852"/>
                  </a:lnTo>
                  <a:lnTo>
                    <a:pt x="76524" y="2968"/>
                  </a:lnTo>
                  <a:lnTo>
                    <a:pt x="65332" y="6300"/>
                  </a:lnTo>
                  <a:lnTo>
                    <a:pt x="54739" y="10980"/>
                  </a:lnTo>
                  <a:lnTo>
                    <a:pt x="45699" y="17396"/>
                  </a:lnTo>
                  <a:lnTo>
                    <a:pt x="38611" y="25582"/>
                  </a:lnTo>
                  <a:lnTo>
                    <a:pt x="34009" y="34653"/>
                  </a:lnTo>
                  <a:lnTo>
                    <a:pt x="32795" y="43054"/>
                  </a:lnTo>
                  <a:lnTo>
                    <a:pt x="35131" y="49953"/>
                  </a:lnTo>
                  <a:lnTo>
                    <a:pt x="40581" y="55224"/>
                  </a:lnTo>
                  <a:lnTo>
                    <a:pt x="48498" y="59077"/>
                  </a:lnTo>
                  <a:lnTo>
                    <a:pt x="58249" y="61822"/>
                  </a:lnTo>
                  <a:lnTo>
                    <a:pt x="68994" y="64074"/>
                  </a:lnTo>
                  <a:lnTo>
                    <a:pt x="79722" y="66683"/>
                  </a:lnTo>
                  <a:lnTo>
                    <a:pt x="89877" y="70094"/>
                  </a:lnTo>
                  <a:lnTo>
                    <a:pt x="98997" y="74696"/>
                  </a:lnTo>
                  <a:lnTo>
                    <a:pt x="106526" y="80996"/>
                  </a:lnTo>
                  <a:lnTo>
                    <a:pt x="112325" y="89085"/>
                  </a:lnTo>
                  <a:lnTo>
                    <a:pt x="116424" y="98584"/>
                  </a:lnTo>
                  <a:lnTo>
                    <a:pt x="118824" y="108862"/>
                  </a:lnTo>
                  <a:lnTo>
                    <a:pt x="119700" y="119467"/>
                  </a:lnTo>
                  <a:lnTo>
                    <a:pt x="119172" y="130007"/>
                  </a:lnTo>
                  <a:lnTo>
                    <a:pt x="117232" y="140076"/>
                  </a:lnTo>
                  <a:lnTo>
                    <a:pt x="114001" y="149505"/>
                  </a:lnTo>
                  <a:lnTo>
                    <a:pt x="109545" y="158158"/>
                  </a:lnTo>
                  <a:lnTo>
                    <a:pt x="103806" y="165831"/>
                  </a:lnTo>
                  <a:lnTo>
                    <a:pt x="96867" y="172505"/>
                  </a:lnTo>
                  <a:lnTo>
                    <a:pt x="88766" y="177988"/>
                  </a:lnTo>
                  <a:lnTo>
                    <a:pt x="79426" y="181849"/>
                  </a:lnTo>
                  <a:lnTo>
                    <a:pt x="68929" y="184002"/>
                  </a:lnTo>
                  <a:lnTo>
                    <a:pt x="57694" y="184619"/>
                  </a:lnTo>
                  <a:lnTo>
                    <a:pt x="45083" y="183916"/>
                  </a:lnTo>
                  <a:lnTo>
                    <a:pt x="27751" y="180714"/>
                  </a:lnTo>
                  <a:lnTo>
                    <a:pt x="0" y="173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749388" y="1568746"/>
              <a:ext cx="182985" cy="705410"/>
            </a:xfrm>
            <a:custGeom>
              <a:avLst/>
              <a:gdLst/>
              <a:ahLst/>
              <a:cxnLst/>
              <a:rect l="0" t="0" r="0" b="0"/>
              <a:pathLst>
                <a:path w="182985" h="705410">
                  <a:moveTo>
                    <a:pt x="0" y="0"/>
                  </a:moveTo>
                  <a:lnTo>
                    <a:pt x="5935" y="8868"/>
                  </a:lnTo>
                  <a:lnTo>
                    <a:pt x="12140" y="17855"/>
                  </a:lnTo>
                  <a:lnTo>
                    <a:pt x="19231" y="27846"/>
                  </a:lnTo>
                  <a:lnTo>
                    <a:pt x="26998" y="38653"/>
                  </a:lnTo>
                  <a:lnTo>
                    <a:pt x="34996" y="49816"/>
                  </a:lnTo>
                  <a:lnTo>
                    <a:pt x="42938" y="61026"/>
                  </a:lnTo>
                  <a:lnTo>
                    <a:pt x="50713" y="72311"/>
                  </a:lnTo>
                  <a:lnTo>
                    <a:pt x="58306" y="83944"/>
                  </a:lnTo>
                  <a:lnTo>
                    <a:pt x="65743" y="96063"/>
                  </a:lnTo>
                  <a:lnTo>
                    <a:pt x="73058" y="108658"/>
                  </a:lnTo>
                  <a:lnTo>
                    <a:pt x="80282" y="121652"/>
                  </a:lnTo>
                  <a:lnTo>
                    <a:pt x="87443" y="134954"/>
                  </a:lnTo>
                  <a:lnTo>
                    <a:pt x="94559" y="148480"/>
                  </a:lnTo>
                  <a:lnTo>
                    <a:pt x="101643" y="162167"/>
                  </a:lnTo>
                  <a:lnTo>
                    <a:pt x="108700" y="175967"/>
                  </a:lnTo>
                  <a:lnTo>
                    <a:pt x="115576" y="189843"/>
                  </a:lnTo>
                  <a:lnTo>
                    <a:pt x="121967" y="203772"/>
                  </a:lnTo>
                  <a:lnTo>
                    <a:pt x="127751" y="217741"/>
                  </a:lnTo>
                  <a:lnTo>
                    <a:pt x="133126" y="231903"/>
                  </a:lnTo>
                  <a:lnTo>
                    <a:pt x="138502" y="246556"/>
                  </a:lnTo>
                  <a:lnTo>
                    <a:pt x="144118" y="261821"/>
                  </a:lnTo>
                  <a:lnTo>
                    <a:pt x="149874" y="277497"/>
                  </a:lnTo>
                  <a:lnTo>
                    <a:pt x="155438" y="293174"/>
                  </a:lnTo>
                  <a:lnTo>
                    <a:pt x="160624" y="308608"/>
                  </a:lnTo>
                  <a:lnTo>
                    <a:pt x="165240" y="323734"/>
                  </a:lnTo>
                  <a:lnTo>
                    <a:pt x="169036" y="338577"/>
                  </a:lnTo>
                  <a:lnTo>
                    <a:pt x="171959" y="353191"/>
                  </a:lnTo>
                  <a:lnTo>
                    <a:pt x="174278" y="367633"/>
                  </a:lnTo>
                  <a:lnTo>
                    <a:pt x="176456" y="381950"/>
                  </a:lnTo>
                  <a:lnTo>
                    <a:pt x="178770" y="396178"/>
                  </a:lnTo>
                  <a:lnTo>
                    <a:pt x="180988" y="410346"/>
                  </a:lnTo>
                  <a:lnTo>
                    <a:pt x="182492" y="424471"/>
                  </a:lnTo>
                  <a:lnTo>
                    <a:pt x="182984" y="438568"/>
                  </a:lnTo>
                  <a:lnTo>
                    <a:pt x="182480" y="452645"/>
                  </a:lnTo>
                  <a:lnTo>
                    <a:pt x="181149" y="466710"/>
                  </a:lnTo>
                  <a:lnTo>
                    <a:pt x="179175" y="480761"/>
                  </a:lnTo>
                  <a:lnTo>
                    <a:pt x="176732" y="494638"/>
                  </a:lnTo>
                  <a:lnTo>
                    <a:pt x="173952" y="508035"/>
                  </a:lnTo>
                  <a:lnTo>
                    <a:pt x="170935" y="520826"/>
                  </a:lnTo>
                  <a:lnTo>
                    <a:pt x="167591" y="533042"/>
                  </a:lnTo>
                  <a:lnTo>
                    <a:pt x="163660" y="544785"/>
                  </a:lnTo>
                  <a:lnTo>
                    <a:pt x="159050" y="556164"/>
                  </a:lnTo>
                  <a:lnTo>
                    <a:pt x="153818" y="567112"/>
                  </a:lnTo>
                  <a:lnTo>
                    <a:pt x="148080" y="577398"/>
                  </a:lnTo>
                  <a:lnTo>
                    <a:pt x="141961" y="586949"/>
                  </a:lnTo>
                  <a:lnTo>
                    <a:pt x="135562" y="595839"/>
                  </a:lnTo>
                  <a:lnTo>
                    <a:pt x="128969" y="604196"/>
                  </a:lnTo>
                  <a:lnTo>
                    <a:pt x="122235" y="612158"/>
                  </a:lnTo>
                  <a:lnTo>
                    <a:pt x="115239" y="619997"/>
                  </a:lnTo>
                  <a:lnTo>
                    <a:pt x="107703" y="628108"/>
                  </a:lnTo>
                  <a:lnTo>
                    <a:pt x="99518" y="636681"/>
                  </a:lnTo>
                  <a:lnTo>
                    <a:pt x="90733" y="645728"/>
                  </a:lnTo>
                  <a:lnTo>
                    <a:pt x="81457" y="655181"/>
                  </a:lnTo>
                  <a:lnTo>
                    <a:pt x="71824" y="664934"/>
                  </a:lnTo>
                  <a:lnTo>
                    <a:pt x="62386" y="674450"/>
                  </a:lnTo>
                  <a:lnTo>
                    <a:pt x="53195" y="683702"/>
                  </a:lnTo>
                  <a:lnTo>
                    <a:pt x="43445" y="693502"/>
                  </a:lnTo>
                  <a:lnTo>
                    <a:pt x="31586" y="705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926922" y="2579481"/>
            <a:ext cx="1816005" cy="442198"/>
            <a:chOff x="2926922" y="2579481"/>
            <a:chExt cx="1816005" cy="442198"/>
          </a:xfrm>
        </p:grpSpPr>
        <p:sp>
          <p:nvSpPr>
            <p:cNvPr id="83" name="Freeform 82"/>
            <p:cNvSpPr/>
            <p:nvPr/>
          </p:nvSpPr>
          <p:spPr>
            <a:xfrm>
              <a:off x="2926922" y="2693376"/>
              <a:ext cx="242156" cy="83766"/>
            </a:xfrm>
            <a:custGeom>
              <a:avLst/>
              <a:gdLst/>
              <a:ahLst/>
              <a:cxnLst/>
              <a:rect l="0" t="0" r="0" b="0"/>
              <a:pathLst>
                <a:path w="242156" h="83766">
                  <a:moveTo>
                    <a:pt x="0" y="33504"/>
                  </a:moveTo>
                  <a:lnTo>
                    <a:pt x="3001" y="45105"/>
                  </a:lnTo>
                  <a:lnTo>
                    <a:pt x="6423" y="54954"/>
                  </a:lnTo>
                  <a:lnTo>
                    <a:pt x="10624" y="63945"/>
                  </a:lnTo>
                  <a:lnTo>
                    <a:pt x="15697" y="71869"/>
                  </a:lnTo>
                  <a:lnTo>
                    <a:pt x="21827" y="77951"/>
                  </a:lnTo>
                  <a:lnTo>
                    <a:pt x="29006" y="81910"/>
                  </a:lnTo>
                  <a:lnTo>
                    <a:pt x="36920" y="83765"/>
                  </a:lnTo>
                  <a:lnTo>
                    <a:pt x="45067" y="83578"/>
                  </a:lnTo>
                  <a:lnTo>
                    <a:pt x="53134" y="81601"/>
                  </a:lnTo>
                  <a:lnTo>
                    <a:pt x="61005" y="78192"/>
                  </a:lnTo>
                  <a:lnTo>
                    <a:pt x="68670" y="73703"/>
                  </a:lnTo>
                  <a:lnTo>
                    <a:pt x="76158" y="68428"/>
                  </a:lnTo>
                  <a:lnTo>
                    <a:pt x="83508" y="62432"/>
                  </a:lnTo>
                  <a:lnTo>
                    <a:pt x="90758" y="55578"/>
                  </a:lnTo>
                  <a:lnTo>
                    <a:pt x="97940" y="47863"/>
                  </a:lnTo>
                  <a:lnTo>
                    <a:pt x="105240" y="39734"/>
                  </a:lnTo>
                  <a:lnTo>
                    <a:pt x="112980" y="31963"/>
                  </a:lnTo>
                  <a:lnTo>
                    <a:pt x="121302" y="24961"/>
                  </a:lnTo>
                  <a:lnTo>
                    <a:pt x="130179" y="18786"/>
                  </a:lnTo>
                  <a:lnTo>
                    <a:pt x="139517" y="13330"/>
                  </a:lnTo>
                  <a:lnTo>
                    <a:pt x="149207" y="8448"/>
                  </a:lnTo>
                  <a:lnTo>
                    <a:pt x="159154" y="4321"/>
                  </a:lnTo>
                  <a:lnTo>
                    <a:pt x="169284" y="1445"/>
                  </a:lnTo>
                  <a:lnTo>
                    <a:pt x="179537" y="0"/>
                  </a:lnTo>
                  <a:lnTo>
                    <a:pt x="189710" y="181"/>
                  </a:lnTo>
                  <a:lnTo>
                    <a:pt x="199467" y="2354"/>
                  </a:lnTo>
                  <a:lnTo>
                    <a:pt x="208649" y="6511"/>
                  </a:lnTo>
                  <a:lnTo>
                    <a:pt x="216979" y="11904"/>
                  </a:lnTo>
                  <a:lnTo>
                    <a:pt x="224784" y="17770"/>
                  </a:lnTo>
                  <a:lnTo>
                    <a:pt x="232747" y="24621"/>
                  </a:lnTo>
                  <a:lnTo>
                    <a:pt x="242155" y="335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26936" y="2591516"/>
              <a:ext cx="205355" cy="346050"/>
            </a:xfrm>
            <a:custGeom>
              <a:avLst/>
              <a:gdLst/>
              <a:ahLst/>
              <a:cxnLst/>
              <a:rect l="0" t="0" r="0" b="0"/>
              <a:pathLst>
                <a:path w="205355" h="346050">
                  <a:moveTo>
                    <a:pt x="205354" y="40608"/>
                  </a:moveTo>
                  <a:lnTo>
                    <a:pt x="199419" y="31873"/>
                  </a:lnTo>
                  <a:lnTo>
                    <a:pt x="193214" y="24167"/>
                  </a:lnTo>
                  <a:lnTo>
                    <a:pt x="186109" y="16779"/>
                  </a:lnTo>
                  <a:lnTo>
                    <a:pt x="177824" y="10036"/>
                  </a:lnTo>
                  <a:lnTo>
                    <a:pt x="167881" y="4802"/>
                  </a:lnTo>
                  <a:lnTo>
                    <a:pt x="156189" y="1441"/>
                  </a:lnTo>
                  <a:lnTo>
                    <a:pt x="143284" y="0"/>
                  </a:lnTo>
                  <a:lnTo>
                    <a:pt x="130098" y="471"/>
                  </a:lnTo>
                  <a:lnTo>
                    <a:pt x="117204" y="2642"/>
                  </a:lnTo>
                  <a:lnTo>
                    <a:pt x="104958" y="6182"/>
                  </a:lnTo>
                  <a:lnTo>
                    <a:pt x="93661" y="10759"/>
                  </a:lnTo>
                  <a:lnTo>
                    <a:pt x="83363" y="16093"/>
                  </a:lnTo>
                  <a:lnTo>
                    <a:pt x="73940" y="22128"/>
                  </a:lnTo>
                  <a:lnTo>
                    <a:pt x="65209" y="29010"/>
                  </a:lnTo>
                  <a:lnTo>
                    <a:pt x="56994" y="36751"/>
                  </a:lnTo>
                  <a:lnTo>
                    <a:pt x="49152" y="45238"/>
                  </a:lnTo>
                  <a:lnTo>
                    <a:pt x="41570" y="54313"/>
                  </a:lnTo>
                  <a:lnTo>
                    <a:pt x="34175" y="63832"/>
                  </a:lnTo>
                  <a:lnTo>
                    <a:pt x="27071" y="73835"/>
                  </a:lnTo>
                  <a:lnTo>
                    <a:pt x="20527" y="84534"/>
                  </a:lnTo>
                  <a:lnTo>
                    <a:pt x="14650" y="95997"/>
                  </a:lnTo>
                  <a:lnTo>
                    <a:pt x="9551" y="108306"/>
                  </a:lnTo>
                  <a:lnTo>
                    <a:pt x="5425" y="121632"/>
                  </a:lnTo>
                  <a:lnTo>
                    <a:pt x="2289" y="135966"/>
                  </a:lnTo>
                  <a:lnTo>
                    <a:pt x="336" y="151000"/>
                  </a:lnTo>
                  <a:lnTo>
                    <a:pt x="0" y="166237"/>
                  </a:lnTo>
                  <a:lnTo>
                    <a:pt x="1363" y="181377"/>
                  </a:lnTo>
                  <a:lnTo>
                    <a:pt x="4057" y="196475"/>
                  </a:lnTo>
                  <a:lnTo>
                    <a:pt x="7466" y="211830"/>
                  </a:lnTo>
                  <a:lnTo>
                    <a:pt x="11167" y="227593"/>
                  </a:lnTo>
                  <a:lnTo>
                    <a:pt x="15106" y="243281"/>
                  </a:lnTo>
                  <a:lnTo>
                    <a:pt x="19502" y="257908"/>
                  </a:lnTo>
                  <a:lnTo>
                    <a:pt x="24457" y="271010"/>
                  </a:lnTo>
                  <a:lnTo>
                    <a:pt x="29936" y="282774"/>
                  </a:lnTo>
                  <a:lnTo>
                    <a:pt x="35847" y="293750"/>
                  </a:lnTo>
                  <a:lnTo>
                    <a:pt x="42091" y="304349"/>
                  </a:lnTo>
                  <a:lnTo>
                    <a:pt x="48743" y="314469"/>
                  </a:lnTo>
                  <a:lnTo>
                    <a:pt x="56040" y="323601"/>
                  </a:lnTo>
                  <a:lnTo>
                    <a:pt x="64061" y="331517"/>
                  </a:lnTo>
                  <a:lnTo>
                    <a:pt x="72735" y="337971"/>
                  </a:lnTo>
                  <a:lnTo>
                    <a:pt x="81936" y="342550"/>
                  </a:lnTo>
                  <a:lnTo>
                    <a:pt x="91534" y="345212"/>
                  </a:lnTo>
                  <a:lnTo>
                    <a:pt x="101420" y="346049"/>
                  </a:lnTo>
                  <a:lnTo>
                    <a:pt x="111509" y="345106"/>
                  </a:lnTo>
                  <a:lnTo>
                    <a:pt x="121734" y="342586"/>
                  </a:lnTo>
                  <a:lnTo>
                    <a:pt x="131888" y="338796"/>
                  </a:lnTo>
                  <a:lnTo>
                    <a:pt x="141633" y="334045"/>
                  </a:lnTo>
                  <a:lnTo>
                    <a:pt x="150817" y="328594"/>
                  </a:lnTo>
                  <a:lnTo>
                    <a:pt x="159459" y="322649"/>
                  </a:lnTo>
                  <a:lnTo>
                    <a:pt x="167650" y="316359"/>
                  </a:lnTo>
                  <a:lnTo>
                    <a:pt x="175486" y="309838"/>
                  </a:lnTo>
                  <a:lnTo>
                    <a:pt x="182757" y="303271"/>
                  </a:lnTo>
                  <a:lnTo>
                    <a:pt x="189663" y="296180"/>
                  </a:lnTo>
                  <a:lnTo>
                    <a:pt x="196811" y="286824"/>
                  </a:lnTo>
                  <a:lnTo>
                    <a:pt x="205354" y="272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525506" y="2579481"/>
              <a:ext cx="117355" cy="336913"/>
            </a:xfrm>
            <a:custGeom>
              <a:avLst/>
              <a:gdLst/>
              <a:ahLst/>
              <a:cxnLst/>
              <a:rect l="0" t="0" r="0" b="0"/>
              <a:pathLst>
                <a:path w="117355" h="336913">
                  <a:moveTo>
                    <a:pt x="1540" y="0"/>
                  </a:moveTo>
                  <a:lnTo>
                    <a:pt x="1608" y="14669"/>
                  </a:lnTo>
                  <a:lnTo>
                    <a:pt x="2248" y="28581"/>
                  </a:lnTo>
                  <a:lnTo>
                    <a:pt x="3539" y="43079"/>
                  </a:lnTo>
                  <a:lnTo>
                    <a:pt x="5226" y="58280"/>
                  </a:lnTo>
                  <a:lnTo>
                    <a:pt x="6895" y="74105"/>
                  </a:lnTo>
                  <a:lnTo>
                    <a:pt x="8308" y="90420"/>
                  </a:lnTo>
                  <a:lnTo>
                    <a:pt x="9406" y="106938"/>
                  </a:lnTo>
                  <a:lnTo>
                    <a:pt x="10216" y="123246"/>
                  </a:lnTo>
                  <a:lnTo>
                    <a:pt x="10796" y="139141"/>
                  </a:lnTo>
                  <a:lnTo>
                    <a:pt x="11201" y="154762"/>
                  </a:lnTo>
                  <a:lnTo>
                    <a:pt x="11481" y="170477"/>
                  </a:lnTo>
                  <a:lnTo>
                    <a:pt x="11668" y="186492"/>
                  </a:lnTo>
                  <a:lnTo>
                    <a:pt x="11625" y="202691"/>
                  </a:lnTo>
                  <a:lnTo>
                    <a:pt x="11064" y="218726"/>
                  </a:lnTo>
                  <a:lnTo>
                    <a:pt x="9875" y="234404"/>
                  </a:lnTo>
                  <a:lnTo>
                    <a:pt x="8262" y="249697"/>
                  </a:lnTo>
                  <a:lnTo>
                    <a:pt x="6640" y="264651"/>
                  </a:lnTo>
                  <a:lnTo>
                    <a:pt x="5242" y="279311"/>
                  </a:lnTo>
                  <a:lnTo>
                    <a:pt x="3667" y="292627"/>
                  </a:lnTo>
                  <a:lnTo>
                    <a:pt x="1554" y="301263"/>
                  </a:lnTo>
                  <a:lnTo>
                    <a:pt x="0" y="303387"/>
                  </a:lnTo>
                  <a:lnTo>
                    <a:pt x="179" y="300909"/>
                  </a:lnTo>
                  <a:lnTo>
                    <a:pt x="1838" y="295378"/>
                  </a:lnTo>
                  <a:lnTo>
                    <a:pt x="4016" y="287551"/>
                  </a:lnTo>
                  <a:lnTo>
                    <a:pt x="6085" y="277969"/>
                  </a:lnTo>
                  <a:lnTo>
                    <a:pt x="8287" y="267568"/>
                  </a:lnTo>
                  <a:lnTo>
                    <a:pt x="11514" y="257633"/>
                  </a:lnTo>
                  <a:lnTo>
                    <a:pt x="16212" y="248841"/>
                  </a:lnTo>
                  <a:lnTo>
                    <a:pt x="22523" y="241630"/>
                  </a:lnTo>
                  <a:lnTo>
                    <a:pt x="30521" y="236457"/>
                  </a:lnTo>
                  <a:lnTo>
                    <a:pt x="40050" y="233356"/>
                  </a:lnTo>
                  <a:lnTo>
                    <a:pt x="50500" y="232204"/>
                  </a:lnTo>
                  <a:lnTo>
                    <a:pt x="60959" y="232927"/>
                  </a:lnTo>
                  <a:lnTo>
                    <a:pt x="70905" y="235299"/>
                  </a:lnTo>
                  <a:lnTo>
                    <a:pt x="80035" y="239158"/>
                  </a:lnTo>
                  <a:lnTo>
                    <a:pt x="88095" y="244488"/>
                  </a:lnTo>
                  <a:lnTo>
                    <a:pt x="95064" y="251148"/>
                  </a:lnTo>
                  <a:lnTo>
                    <a:pt x="100932" y="259060"/>
                  </a:lnTo>
                  <a:lnTo>
                    <a:pt x="105590" y="268273"/>
                  </a:lnTo>
                  <a:lnTo>
                    <a:pt x="109100" y="278680"/>
                  </a:lnTo>
                  <a:lnTo>
                    <a:pt x="111651" y="289655"/>
                  </a:lnTo>
                  <a:lnTo>
                    <a:pt x="113732" y="301321"/>
                  </a:lnTo>
                  <a:lnTo>
                    <a:pt x="115528" y="315817"/>
                  </a:lnTo>
                  <a:lnTo>
                    <a:pt x="11735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27088" y="2811108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7661" y="8869"/>
                  </a:lnTo>
                  <a:lnTo>
                    <a:pt x="5520" y="17856"/>
                  </a:lnTo>
                  <a:lnTo>
                    <a:pt x="3917" y="27837"/>
                  </a:lnTo>
                  <a:lnTo>
                    <a:pt x="2733" y="38370"/>
                  </a:lnTo>
                  <a:lnTo>
                    <a:pt x="1755" y="49609"/>
                  </a:lnTo>
                  <a:lnTo>
                    <a:pt x="894" y="636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27088" y="26742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15862" y="2728193"/>
              <a:ext cx="111268" cy="151894"/>
            </a:xfrm>
            <a:custGeom>
              <a:avLst/>
              <a:gdLst/>
              <a:ahLst/>
              <a:cxnLst/>
              <a:rect l="0" t="0" r="0" b="0"/>
              <a:pathLst>
                <a:path w="111268" h="151894">
                  <a:moveTo>
                    <a:pt x="90210" y="9216"/>
                  </a:moveTo>
                  <a:lnTo>
                    <a:pt x="81409" y="3616"/>
                  </a:lnTo>
                  <a:lnTo>
                    <a:pt x="73062" y="613"/>
                  </a:lnTo>
                  <a:lnTo>
                    <a:pt x="64368" y="0"/>
                  </a:lnTo>
                  <a:lnTo>
                    <a:pt x="55420" y="1358"/>
                  </a:lnTo>
                  <a:lnTo>
                    <a:pt x="46573" y="4294"/>
                  </a:lnTo>
                  <a:lnTo>
                    <a:pt x="38039" y="8436"/>
                  </a:lnTo>
                  <a:lnTo>
                    <a:pt x="30023" y="13628"/>
                  </a:lnTo>
                  <a:lnTo>
                    <a:pt x="22794" y="19922"/>
                  </a:lnTo>
                  <a:lnTo>
                    <a:pt x="16422" y="27264"/>
                  </a:lnTo>
                  <a:lnTo>
                    <a:pt x="10974" y="35649"/>
                  </a:lnTo>
                  <a:lnTo>
                    <a:pt x="6606" y="45186"/>
                  </a:lnTo>
                  <a:lnTo>
                    <a:pt x="3300" y="55822"/>
                  </a:lnTo>
                  <a:lnTo>
                    <a:pt x="1061" y="67220"/>
                  </a:lnTo>
                  <a:lnTo>
                    <a:pt x="0" y="78863"/>
                  </a:lnTo>
                  <a:lnTo>
                    <a:pt x="67" y="90433"/>
                  </a:lnTo>
                  <a:lnTo>
                    <a:pt x="1246" y="101811"/>
                  </a:lnTo>
                  <a:lnTo>
                    <a:pt x="3633" y="112983"/>
                  </a:lnTo>
                  <a:lnTo>
                    <a:pt x="7173" y="123961"/>
                  </a:lnTo>
                  <a:lnTo>
                    <a:pt x="12008" y="134130"/>
                  </a:lnTo>
                  <a:lnTo>
                    <a:pt x="18534" y="142295"/>
                  </a:lnTo>
                  <a:lnTo>
                    <a:pt x="26811" y="147964"/>
                  </a:lnTo>
                  <a:lnTo>
                    <a:pt x="36453" y="151126"/>
                  </a:lnTo>
                  <a:lnTo>
                    <a:pt x="46835" y="151893"/>
                  </a:lnTo>
                  <a:lnTo>
                    <a:pt x="57509" y="150602"/>
                  </a:lnTo>
                  <a:lnTo>
                    <a:pt x="67995" y="147995"/>
                  </a:lnTo>
                  <a:lnTo>
                    <a:pt x="78820" y="144849"/>
                  </a:lnTo>
                  <a:lnTo>
                    <a:pt x="92049" y="140898"/>
                  </a:lnTo>
                  <a:lnTo>
                    <a:pt x="111267" y="135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90300" y="259001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494"/>
                  </a:lnTo>
                  <a:lnTo>
                    <a:pt x="178" y="110664"/>
                  </a:lnTo>
                  <a:lnTo>
                    <a:pt x="826" y="128620"/>
                  </a:lnTo>
                  <a:lnTo>
                    <a:pt x="2074" y="145914"/>
                  </a:lnTo>
                  <a:lnTo>
                    <a:pt x="3727" y="162455"/>
                  </a:lnTo>
                  <a:lnTo>
                    <a:pt x="5375" y="178329"/>
                  </a:lnTo>
                  <a:lnTo>
                    <a:pt x="6778" y="193675"/>
                  </a:lnTo>
                  <a:lnTo>
                    <a:pt x="7871" y="208625"/>
                  </a:lnTo>
                  <a:lnTo>
                    <a:pt x="8679" y="223292"/>
                  </a:lnTo>
                  <a:lnTo>
                    <a:pt x="9257" y="237750"/>
                  </a:lnTo>
                  <a:lnTo>
                    <a:pt x="9663" y="251840"/>
                  </a:lnTo>
                  <a:lnTo>
                    <a:pt x="9987" y="266771"/>
                  </a:lnTo>
                  <a:lnTo>
                    <a:pt x="10259" y="286092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33374" y="2716352"/>
              <a:ext cx="104326" cy="168457"/>
            </a:xfrm>
            <a:custGeom>
              <a:avLst/>
              <a:gdLst/>
              <a:ahLst/>
              <a:cxnLst/>
              <a:rect l="0" t="0" r="0" b="0"/>
              <a:pathLst>
                <a:path w="104326" h="168457">
                  <a:moveTo>
                    <a:pt x="62211" y="0"/>
                  </a:moveTo>
                  <a:lnTo>
                    <a:pt x="56343" y="5867"/>
                  </a:lnTo>
                  <a:lnTo>
                    <a:pt x="50779" y="11432"/>
                  </a:lnTo>
                  <a:lnTo>
                    <a:pt x="44980" y="17231"/>
                  </a:lnTo>
                  <a:lnTo>
                    <a:pt x="38899" y="23312"/>
                  </a:lnTo>
                  <a:lnTo>
                    <a:pt x="32569" y="29642"/>
                  </a:lnTo>
                  <a:lnTo>
                    <a:pt x="26046" y="36174"/>
                  </a:lnTo>
                  <a:lnTo>
                    <a:pt x="19542" y="43023"/>
                  </a:lnTo>
                  <a:lnTo>
                    <a:pt x="13408" y="50454"/>
                  </a:lnTo>
                  <a:lnTo>
                    <a:pt x="7818" y="58565"/>
                  </a:lnTo>
                  <a:lnTo>
                    <a:pt x="3252" y="67300"/>
                  </a:lnTo>
                  <a:lnTo>
                    <a:pt x="549" y="76541"/>
                  </a:lnTo>
                  <a:lnTo>
                    <a:pt x="0" y="86158"/>
                  </a:lnTo>
                  <a:lnTo>
                    <a:pt x="1582" y="95716"/>
                  </a:lnTo>
                  <a:lnTo>
                    <a:pt x="5228" y="104520"/>
                  </a:lnTo>
                  <a:lnTo>
                    <a:pt x="10675" y="112256"/>
                  </a:lnTo>
                  <a:lnTo>
                    <a:pt x="17396" y="119111"/>
                  </a:lnTo>
                  <a:lnTo>
                    <a:pt x="24730" y="125562"/>
                  </a:lnTo>
                  <a:lnTo>
                    <a:pt x="32250" y="131939"/>
                  </a:lnTo>
                  <a:lnTo>
                    <a:pt x="39923" y="138224"/>
                  </a:lnTo>
                  <a:lnTo>
                    <a:pt x="47986" y="144152"/>
                  </a:lnTo>
                  <a:lnTo>
                    <a:pt x="56550" y="149584"/>
                  </a:lnTo>
                  <a:lnTo>
                    <a:pt x="65331" y="154383"/>
                  </a:lnTo>
                  <a:lnTo>
                    <a:pt x="74688" y="158814"/>
                  </a:lnTo>
                  <a:lnTo>
                    <a:pt x="86565" y="163264"/>
                  </a:lnTo>
                  <a:lnTo>
                    <a:pt x="10432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56504" y="2737232"/>
              <a:ext cx="97010" cy="152906"/>
            </a:xfrm>
            <a:custGeom>
              <a:avLst/>
              <a:gdLst/>
              <a:ahLst/>
              <a:cxnLst/>
              <a:rect l="0" t="0" r="0" b="0"/>
              <a:pathLst>
                <a:path w="97010" h="152906">
                  <a:moveTo>
                    <a:pt x="2252" y="94933"/>
                  </a:moveTo>
                  <a:lnTo>
                    <a:pt x="8187" y="89066"/>
                  </a:lnTo>
                  <a:lnTo>
                    <a:pt x="14391" y="83501"/>
                  </a:lnTo>
                  <a:lnTo>
                    <a:pt x="21487" y="77702"/>
                  </a:lnTo>
                  <a:lnTo>
                    <a:pt x="29427" y="71622"/>
                  </a:lnTo>
                  <a:lnTo>
                    <a:pt x="38074" y="65292"/>
                  </a:lnTo>
                  <a:lnTo>
                    <a:pt x="47250" y="58754"/>
                  </a:lnTo>
                  <a:lnTo>
                    <a:pt x="56159" y="51733"/>
                  </a:lnTo>
                  <a:lnTo>
                    <a:pt x="63455" y="43654"/>
                  </a:lnTo>
                  <a:lnTo>
                    <a:pt x="68521" y="34308"/>
                  </a:lnTo>
                  <a:lnTo>
                    <a:pt x="70934" y="24438"/>
                  </a:lnTo>
                  <a:lnTo>
                    <a:pt x="70132" y="15494"/>
                  </a:lnTo>
                  <a:lnTo>
                    <a:pt x="66153" y="8235"/>
                  </a:lnTo>
                  <a:lnTo>
                    <a:pt x="59787" y="3060"/>
                  </a:lnTo>
                  <a:lnTo>
                    <a:pt x="52244" y="337"/>
                  </a:lnTo>
                  <a:lnTo>
                    <a:pt x="44339" y="0"/>
                  </a:lnTo>
                  <a:lnTo>
                    <a:pt x="36617" y="1842"/>
                  </a:lnTo>
                  <a:lnTo>
                    <a:pt x="29519" y="5720"/>
                  </a:lnTo>
                  <a:lnTo>
                    <a:pt x="23197" y="11362"/>
                  </a:lnTo>
                  <a:lnTo>
                    <a:pt x="17598" y="18568"/>
                  </a:lnTo>
                  <a:lnTo>
                    <a:pt x="12589" y="27297"/>
                  </a:lnTo>
                  <a:lnTo>
                    <a:pt x="8034" y="37385"/>
                  </a:lnTo>
                  <a:lnTo>
                    <a:pt x="4142" y="48411"/>
                  </a:lnTo>
                  <a:lnTo>
                    <a:pt x="1429" y="59804"/>
                  </a:lnTo>
                  <a:lnTo>
                    <a:pt x="88" y="71206"/>
                  </a:lnTo>
                  <a:lnTo>
                    <a:pt x="0" y="82470"/>
                  </a:lnTo>
                  <a:lnTo>
                    <a:pt x="929" y="93567"/>
                  </a:lnTo>
                  <a:lnTo>
                    <a:pt x="2637" y="104504"/>
                  </a:lnTo>
                  <a:lnTo>
                    <a:pt x="5241" y="114985"/>
                  </a:lnTo>
                  <a:lnTo>
                    <a:pt x="9190" y="124424"/>
                  </a:lnTo>
                  <a:lnTo>
                    <a:pt x="14629" y="132585"/>
                  </a:lnTo>
                  <a:lnTo>
                    <a:pt x="21569" y="139387"/>
                  </a:lnTo>
                  <a:lnTo>
                    <a:pt x="30055" y="144741"/>
                  </a:lnTo>
                  <a:lnTo>
                    <a:pt x="39938" y="148744"/>
                  </a:lnTo>
                  <a:lnTo>
                    <a:pt x="50544" y="151444"/>
                  </a:lnTo>
                  <a:lnTo>
                    <a:pt x="61914" y="152905"/>
                  </a:lnTo>
                  <a:lnTo>
                    <a:pt x="76161" y="152139"/>
                  </a:lnTo>
                  <a:lnTo>
                    <a:pt x="97009" y="1475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16684" y="2748344"/>
              <a:ext cx="126343" cy="136465"/>
            </a:xfrm>
            <a:custGeom>
              <a:avLst/>
              <a:gdLst/>
              <a:ahLst/>
              <a:cxnLst/>
              <a:rect l="0" t="0" r="0" b="0"/>
              <a:pathLst>
                <a:path w="126343" h="136465">
                  <a:moveTo>
                    <a:pt x="0" y="20650"/>
                  </a:moveTo>
                  <a:lnTo>
                    <a:pt x="66" y="35185"/>
                  </a:lnTo>
                  <a:lnTo>
                    <a:pt x="707" y="47816"/>
                  </a:lnTo>
                  <a:lnTo>
                    <a:pt x="1999" y="59726"/>
                  </a:lnTo>
                  <a:lnTo>
                    <a:pt x="3686" y="71380"/>
                  </a:lnTo>
                  <a:lnTo>
                    <a:pt x="5354" y="83221"/>
                  </a:lnTo>
                  <a:lnTo>
                    <a:pt x="6742" y="95388"/>
                  </a:lnTo>
                  <a:lnTo>
                    <a:pt x="6910" y="105322"/>
                  </a:lnTo>
                  <a:lnTo>
                    <a:pt x="5495" y="109201"/>
                  </a:lnTo>
                  <a:lnTo>
                    <a:pt x="3929" y="107190"/>
                  </a:lnTo>
                  <a:lnTo>
                    <a:pt x="2875" y="100947"/>
                  </a:lnTo>
                  <a:lnTo>
                    <a:pt x="2653" y="91933"/>
                  </a:lnTo>
                  <a:lnTo>
                    <a:pt x="3309" y="81149"/>
                  </a:lnTo>
                  <a:lnTo>
                    <a:pt x="4730" y="69399"/>
                  </a:lnTo>
                  <a:lnTo>
                    <a:pt x="6754" y="57392"/>
                  </a:lnTo>
                  <a:lnTo>
                    <a:pt x="9235" y="45525"/>
                  </a:lnTo>
                  <a:lnTo>
                    <a:pt x="12377" y="34258"/>
                  </a:lnTo>
                  <a:lnTo>
                    <a:pt x="16696" y="24210"/>
                  </a:lnTo>
                  <a:lnTo>
                    <a:pt x="22382" y="15606"/>
                  </a:lnTo>
                  <a:lnTo>
                    <a:pt x="29319" y="8657"/>
                  </a:lnTo>
                  <a:lnTo>
                    <a:pt x="37271" y="3729"/>
                  </a:lnTo>
                  <a:lnTo>
                    <a:pt x="45988" y="830"/>
                  </a:lnTo>
                  <a:lnTo>
                    <a:pt x="55094" y="0"/>
                  </a:lnTo>
                  <a:lnTo>
                    <a:pt x="64119" y="1479"/>
                  </a:lnTo>
                  <a:lnTo>
                    <a:pt x="72809" y="5180"/>
                  </a:lnTo>
                  <a:lnTo>
                    <a:pt x="80946" y="10917"/>
                  </a:lnTo>
                  <a:lnTo>
                    <a:pt x="88266" y="18580"/>
                  </a:lnTo>
                  <a:lnTo>
                    <a:pt x="94707" y="27912"/>
                  </a:lnTo>
                  <a:lnTo>
                    <a:pt x="100373" y="38413"/>
                  </a:lnTo>
                  <a:lnTo>
                    <a:pt x="105421" y="49445"/>
                  </a:lnTo>
                  <a:lnTo>
                    <a:pt x="110002" y="60600"/>
                  </a:lnTo>
                  <a:lnTo>
                    <a:pt x="114094" y="71824"/>
                  </a:lnTo>
                  <a:lnTo>
                    <a:pt x="117907" y="84722"/>
                  </a:lnTo>
                  <a:lnTo>
                    <a:pt x="121780" y="103775"/>
                  </a:lnTo>
                  <a:lnTo>
                    <a:pt x="126342" y="136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88828" y="2711749"/>
              <a:ext cx="141984" cy="173408"/>
            </a:xfrm>
            <a:custGeom>
              <a:avLst/>
              <a:gdLst/>
              <a:ahLst/>
              <a:cxnLst/>
              <a:rect l="0" t="0" r="0" b="0"/>
              <a:pathLst>
                <a:path w="141984" h="173408">
                  <a:moveTo>
                    <a:pt x="91068" y="4603"/>
                  </a:moveTo>
                  <a:lnTo>
                    <a:pt x="82200" y="1803"/>
                  </a:lnTo>
                  <a:lnTo>
                    <a:pt x="73213" y="302"/>
                  </a:lnTo>
                  <a:lnTo>
                    <a:pt x="63227" y="0"/>
                  </a:lnTo>
                  <a:lnTo>
                    <a:pt x="52592" y="851"/>
                  </a:lnTo>
                  <a:lnTo>
                    <a:pt x="42077" y="2967"/>
                  </a:lnTo>
                  <a:lnTo>
                    <a:pt x="32130" y="6294"/>
                  </a:lnTo>
                  <a:lnTo>
                    <a:pt x="23016" y="10802"/>
                  </a:lnTo>
                  <a:lnTo>
                    <a:pt x="14976" y="16570"/>
                  </a:lnTo>
                  <a:lnTo>
                    <a:pt x="8038" y="23512"/>
                  </a:lnTo>
                  <a:lnTo>
                    <a:pt x="2704" y="31103"/>
                  </a:lnTo>
                  <a:lnTo>
                    <a:pt x="0" y="38504"/>
                  </a:lnTo>
                  <a:lnTo>
                    <a:pt x="258" y="45254"/>
                  </a:lnTo>
                  <a:lnTo>
                    <a:pt x="3193" y="51257"/>
                  </a:lnTo>
                  <a:lnTo>
                    <a:pt x="8285" y="56598"/>
                  </a:lnTo>
                  <a:lnTo>
                    <a:pt x="15008" y="61407"/>
                  </a:lnTo>
                  <a:lnTo>
                    <a:pt x="23077" y="65655"/>
                  </a:lnTo>
                  <a:lnTo>
                    <a:pt x="32454" y="69143"/>
                  </a:lnTo>
                  <a:lnTo>
                    <a:pt x="43010" y="71833"/>
                  </a:lnTo>
                  <a:lnTo>
                    <a:pt x="54365" y="73980"/>
                  </a:lnTo>
                  <a:lnTo>
                    <a:pt x="65985" y="76038"/>
                  </a:lnTo>
                  <a:lnTo>
                    <a:pt x="77539" y="78281"/>
                  </a:lnTo>
                  <a:lnTo>
                    <a:pt x="88737" y="80959"/>
                  </a:lnTo>
                  <a:lnTo>
                    <a:pt x="99258" y="84368"/>
                  </a:lnTo>
                  <a:lnTo>
                    <a:pt x="108995" y="88597"/>
                  </a:lnTo>
                  <a:lnTo>
                    <a:pt x="117855" y="93726"/>
                  </a:lnTo>
                  <a:lnTo>
                    <a:pt x="125668" y="99919"/>
                  </a:lnTo>
                  <a:lnTo>
                    <a:pt x="132432" y="107158"/>
                  </a:lnTo>
                  <a:lnTo>
                    <a:pt x="137805" y="115290"/>
                  </a:lnTo>
                  <a:lnTo>
                    <a:pt x="141061" y="124118"/>
                  </a:lnTo>
                  <a:lnTo>
                    <a:pt x="141983" y="133453"/>
                  </a:lnTo>
                  <a:lnTo>
                    <a:pt x="140654" y="142821"/>
                  </a:lnTo>
                  <a:lnTo>
                    <a:pt x="137179" y="151497"/>
                  </a:lnTo>
                  <a:lnTo>
                    <a:pt x="131837" y="159134"/>
                  </a:lnTo>
                  <a:lnTo>
                    <a:pt x="124846" y="165412"/>
                  </a:lnTo>
                  <a:lnTo>
                    <a:pt x="116267" y="169880"/>
                  </a:lnTo>
                  <a:lnTo>
                    <a:pt x="106288" y="172475"/>
                  </a:lnTo>
                  <a:lnTo>
                    <a:pt x="95405" y="173407"/>
                  </a:lnTo>
                  <a:lnTo>
                    <a:pt x="83068" y="172958"/>
                  </a:lnTo>
                  <a:lnTo>
                    <a:pt x="65961" y="169970"/>
                  </a:lnTo>
                  <a:lnTo>
                    <a:pt x="38425" y="162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695709" y="2884808"/>
              <a:ext cx="47218" cy="136871"/>
            </a:xfrm>
            <a:custGeom>
              <a:avLst/>
              <a:gdLst/>
              <a:ahLst/>
              <a:cxnLst/>
              <a:rect l="0" t="0" r="0" b="0"/>
              <a:pathLst>
                <a:path w="47218" h="136871">
                  <a:moveTo>
                    <a:pt x="31586" y="0"/>
                  </a:moveTo>
                  <a:lnTo>
                    <a:pt x="37319" y="11735"/>
                  </a:lnTo>
                  <a:lnTo>
                    <a:pt x="41604" y="22864"/>
                  </a:lnTo>
                  <a:lnTo>
                    <a:pt x="44800" y="34458"/>
                  </a:lnTo>
                  <a:lnTo>
                    <a:pt x="46816" y="46446"/>
                  </a:lnTo>
                  <a:lnTo>
                    <a:pt x="47217" y="58458"/>
                  </a:lnTo>
                  <a:lnTo>
                    <a:pt x="45905" y="70256"/>
                  </a:lnTo>
                  <a:lnTo>
                    <a:pt x="43083" y="81609"/>
                  </a:lnTo>
                  <a:lnTo>
                    <a:pt x="39058" y="92230"/>
                  </a:lnTo>
                  <a:lnTo>
                    <a:pt x="34137" y="102027"/>
                  </a:lnTo>
                  <a:lnTo>
                    <a:pt x="28684" y="110785"/>
                  </a:lnTo>
                  <a:lnTo>
                    <a:pt x="22478" y="118931"/>
                  </a:lnTo>
                  <a:lnTo>
                    <a:pt x="13862" y="12718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969450" y="2642653"/>
            <a:ext cx="818133" cy="568539"/>
            <a:chOff x="4969450" y="2642653"/>
            <a:chExt cx="818133" cy="568539"/>
          </a:xfrm>
        </p:grpSpPr>
        <p:sp>
          <p:nvSpPr>
            <p:cNvPr id="96" name="Freeform 95"/>
            <p:cNvSpPr/>
            <p:nvPr/>
          </p:nvSpPr>
          <p:spPr>
            <a:xfrm>
              <a:off x="4969450" y="2694496"/>
              <a:ext cx="149196" cy="419072"/>
            </a:xfrm>
            <a:custGeom>
              <a:avLst/>
              <a:gdLst/>
              <a:ahLst/>
              <a:cxnLst/>
              <a:rect l="0" t="0" r="0" b="0"/>
              <a:pathLst>
                <a:path w="149196" h="419072">
                  <a:moveTo>
                    <a:pt x="0" y="137669"/>
                  </a:moveTo>
                  <a:lnTo>
                    <a:pt x="2867" y="152271"/>
                  </a:lnTo>
                  <a:lnTo>
                    <a:pt x="5009" y="165542"/>
                  </a:lnTo>
                  <a:lnTo>
                    <a:pt x="6617" y="178739"/>
                  </a:lnTo>
                  <a:lnTo>
                    <a:pt x="7971" y="191908"/>
                  </a:lnTo>
                  <a:lnTo>
                    <a:pt x="9467" y="204768"/>
                  </a:lnTo>
                  <a:lnTo>
                    <a:pt x="11318" y="217178"/>
                  </a:lnTo>
                  <a:lnTo>
                    <a:pt x="13558" y="229464"/>
                  </a:lnTo>
                  <a:lnTo>
                    <a:pt x="16138" y="242314"/>
                  </a:lnTo>
                  <a:lnTo>
                    <a:pt x="18988" y="256068"/>
                  </a:lnTo>
                  <a:lnTo>
                    <a:pt x="22037" y="270578"/>
                  </a:lnTo>
                  <a:lnTo>
                    <a:pt x="25230" y="285396"/>
                  </a:lnTo>
                  <a:lnTo>
                    <a:pt x="28518" y="300223"/>
                  </a:lnTo>
                  <a:lnTo>
                    <a:pt x="31709" y="315095"/>
                  </a:lnTo>
                  <a:lnTo>
                    <a:pt x="34471" y="330292"/>
                  </a:lnTo>
                  <a:lnTo>
                    <a:pt x="36666" y="345953"/>
                  </a:lnTo>
                  <a:lnTo>
                    <a:pt x="38478" y="361911"/>
                  </a:lnTo>
                  <a:lnTo>
                    <a:pt x="40310" y="377784"/>
                  </a:lnTo>
                  <a:lnTo>
                    <a:pt x="42387" y="393321"/>
                  </a:lnTo>
                  <a:lnTo>
                    <a:pt x="44429" y="407296"/>
                  </a:lnTo>
                  <a:lnTo>
                    <a:pt x="45267" y="416441"/>
                  </a:lnTo>
                  <a:lnTo>
                    <a:pt x="44321" y="419071"/>
                  </a:lnTo>
                  <a:lnTo>
                    <a:pt x="42386" y="416955"/>
                  </a:lnTo>
                  <a:lnTo>
                    <a:pt x="39920" y="411478"/>
                  </a:lnTo>
                  <a:lnTo>
                    <a:pt x="37119" y="403137"/>
                  </a:lnTo>
                  <a:lnTo>
                    <a:pt x="34097" y="392367"/>
                  </a:lnTo>
                  <a:lnTo>
                    <a:pt x="31088" y="379668"/>
                  </a:lnTo>
                  <a:lnTo>
                    <a:pt x="28449" y="365519"/>
                  </a:lnTo>
                  <a:lnTo>
                    <a:pt x="26338" y="350320"/>
                  </a:lnTo>
                  <a:lnTo>
                    <a:pt x="24581" y="334379"/>
                  </a:lnTo>
                  <a:lnTo>
                    <a:pt x="22788" y="317923"/>
                  </a:lnTo>
                  <a:lnTo>
                    <a:pt x="20730" y="301112"/>
                  </a:lnTo>
                  <a:lnTo>
                    <a:pt x="18517" y="284061"/>
                  </a:lnTo>
                  <a:lnTo>
                    <a:pt x="16483" y="266847"/>
                  </a:lnTo>
                  <a:lnTo>
                    <a:pt x="14819" y="249528"/>
                  </a:lnTo>
                  <a:lnTo>
                    <a:pt x="13548" y="232303"/>
                  </a:lnTo>
                  <a:lnTo>
                    <a:pt x="12621" y="215503"/>
                  </a:lnTo>
                  <a:lnTo>
                    <a:pt x="11962" y="199276"/>
                  </a:lnTo>
                  <a:lnTo>
                    <a:pt x="11504" y="183599"/>
                  </a:lnTo>
                  <a:lnTo>
                    <a:pt x="11188" y="168377"/>
                  </a:lnTo>
                  <a:lnTo>
                    <a:pt x="10973" y="153506"/>
                  </a:lnTo>
                  <a:lnTo>
                    <a:pt x="10828" y="138890"/>
                  </a:lnTo>
                  <a:lnTo>
                    <a:pt x="10729" y="124456"/>
                  </a:lnTo>
                  <a:lnTo>
                    <a:pt x="10667" y="110153"/>
                  </a:lnTo>
                  <a:lnTo>
                    <a:pt x="10796" y="96105"/>
                  </a:lnTo>
                  <a:lnTo>
                    <a:pt x="11414" y="82592"/>
                  </a:lnTo>
                  <a:lnTo>
                    <a:pt x="12652" y="69730"/>
                  </a:lnTo>
                  <a:lnTo>
                    <a:pt x="14637" y="57635"/>
                  </a:lnTo>
                  <a:lnTo>
                    <a:pt x="17573" y="46505"/>
                  </a:lnTo>
                  <a:lnTo>
                    <a:pt x="21481" y="36356"/>
                  </a:lnTo>
                  <a:lnTo>
                    <a:pt x="26394" y="27218"/>
                  </a:lnTo>
                  <a:lnTo>
                    <a:pt x="32441" y="19218"/>
                  </a:lnTo>
                  <a:lnTo>
                    <a:pt x="39583" y="12325"/>
                  </a:lnTo>
                  <a:lnTo>
                    <a:pt x="47648" y="6695"/>
                  </a:lnTo>
                  <a:lnTo>
                    <a:pt x="56432" y="2736"/>
                  </a:lnTo>
                  <a:lnTo>
                    <a:pt x="65748" y="522"/>
                  </a:lnTo>
                  <a:lnTo>
                    <a:pt x="75442" y="0"/>
                  </a:lnTo>
                  <a:lnTo>
                    <a:pt x="85401" y="1163"/>
                  </a:lnTo>
                  <a:lnTo>
                    <a:pt x="95535" y="3842"/>
                  </a:lnTo>
                  <a:lnTo>
                    <a:pt x="105459" y="8081"/>
                  </a:lnTo>
                  <a:lnTo>
                    <a:pt x="114516" y="14198"/>
                  </a:lnTo>
                  <a:lnTo>
                    <a:pt x="122421" y="22198"/>
                  </a:lnTo>
                  <a:lnTo>
                    <a:pt x="129219" y="31653"/>
                  </a:lnTo>
                  <a:lnTo>
                    <a:pt x="135103" y="41908"/>
                  </a:lnTo>
                  <a:lnTo>
                    <a:pt x="140276" y="52507"/>
                  </a:lnTo>
                  <a:lnTo>
                    <a:pt x="144598" y="63214"/>
                  </a:lnTo>
                  <a:lnTo>
                    <a:pt x="147605" y="73929"/>
                  </a:lnTo>
                  <a:lnTo>
                    <a:pt x="149144" y="84615"/>
                  </a:lnTo>
                  <a:lnTo>
                    <a:pt x="149195" y="95265"/>
                  </a:lnTo>
                  <a:lnTo>
                    <a:pt x="147710" y="105882"/>
                  </a:lnTo>
                  <a:lnTo>
                    <a:pt x="144814" y="116470"/>
                  </a:lnTo>
                  <a:lnTo>
                    <a:pt x="140600" y="126869"/>
                  </a:lnTo>
                  <a:lnTo>
                    <a:pt x="135030" y="136780"/>
                  </a:lnTo>
                  <a:lnTo>
                    <a:pt x="128217" y="146067"/>
                  </a:lnTo>
                  <a:lnTo>
                    <a:pt x="120452" y="154466"/>
                  </a:lnTo>
                  <a:lnTo>
                    <a:pt x="111161" y="162325"/>
                  </a:lnTo>
                  <a:lnTo>
                    <a:pt x="97292" y="170333"/>
                  </a:lnTo>
                  <a:lnTo>
                    <a:pt x="73700" y="179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211606" y="274793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866" y="11736"/>
                  </a:lnTo>
                  <a:lnTo>
                    <a:pt x="5009" y="22864"/>
                  </a:lnTo>
                  <a:lnTo>
                    <a:pt x="6616" y="34458"/>
                  </a:lnTo>
                  <a:lnTo>
                    <a:pt x="7969" y="46447"/>
                  </a:lnTo>
                  <a:lnTo>
                    <a:pt x="9466" y="58458"/>
                  </a:lnTo>
                  <a:lnTo>
                    <a:pt x="11313" y="70252"/>
                  </a:lnTo>
                  <a:lnTo>
                    <a:pt x="13389" y="81500"/>
                  </a:lnTo>
                  <a:lnTo>
                    <a:pt x="15545" y="92926"/>
                  </a:lnTo>
                  <a:lnTo>
                    <a:pt x="17975" y="10664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222134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53720" y="2727204"/>
              <a:ext cx="219463" cy="483988"/>
            </a:xfrm>
            <a:custGeom>
              <a:avLst/>
              <a:gdLst/>
              <a:ahLst/>
              <a:cxnLst/>
              <a:rect l="0" t="0" r="0" b="0"/>
              <a:pathLst>
                <a:path w="219463" h="483988">
                  <a:moveTo>
                    <a:pt x="168456" y="83904"/>
                  </a:moveTo>
                  <a:lnTo>
                    <a:pt x="168389" y="72236"/>
                  </a:lnTo>
                  <a:lnTo>
                    <a:pt x="167748" y="61748"/>
                  </a:lnTo>
                  <a:lnTo>
                    <a:pt x="166442" y="51455"/>
                  </a:lnTo>
                  <a:lnTo>
                    <a:pt x="164237" y="41499"/>
                  </a:lnTo>
                  <a:lnTo>
                    <a:pt x="160624" y="32452"/>
                  </a:lnTo>
                  <a:lnTo>
                    <a:pt x="155451" y="24569"/>
                  </a:lnTo>
                  <a:lnTo>
                    <a:pt x="148876" y="17792"/>
                  </a:lnTo>
                  <a:lnTo>
                    <a:pt x="141177" y="11927"/>
                  </a:lnTo>
                  <a:lnTo>
                    <a:pt x="132634" y="6773"/>
                  </a:lnTo>
                  <a:lnTo>
                    <a:pt x="123646" y="2633"/>
                  </a:lnTo>
                  <a:lnTo>
                    <a:pt x="114701" y="281"/>
                  </a:lnTo>
                  <a:lnTo>
                    <a:pt x="106061" y="0"/>
                  </a:lnTo>
                  <a:lnTo>
                    <a:pt x="97787" y="1778"/>
                  </a:lnTo>
                  <a:lnTo>
                    <a:pt x="89843" y="5563"/>
                  </a:lnTo>
                  <a:lnTo>
                    <a:pt x="82178" y="11115"/>
                  </a:lnTo>
                  <a:lnTo>
                    <a:pt x="75216" y="18249"/>
                  </a:lnTo>
                  <a:lnTo>
                    <a:pt x="69824" y="26924"/>
                  </a:lnTo>
                  <a:lnTo>
                    <a:pt x="66352" y="36968"/>
                  </a:lnTo>
                  <a:lnTo>
                    <a:pt x="64835" y="47793"/>
                  </a:lnTo>
                  <a:lnTo>
                    <a:pt x="65254" y="58518"/>
                  </a:lnTo>
                  <a:lnTo>
                    <a:pt x="67399" y="68644"/>
                  </a:lnTo>
                  <a:lnTo>
                    <a:pt x="71261" y="77729"/>
                  </a:lnTo>
                  <a:lnTo>
                    <a:pt x="77119" y="85227"/>
                  </a:lnTo>
                  <a:lnTo>
                    <a:pt x="84936" y="90997"/>
                  </a:lnTo>
                  <a:lnTo>
                    <a:pt x="94096" y="94905"/>
                  </a:lnTo>
                  <a:lnTo>
                    <a:pt x="103621" y="96646"/>
                  </a:lnTo>
                  <a:lnTo>
                    <a:pt x="112912" y="96263"/>
                  </a:lnTo>
                  <a:lnTo>
                    <a:pt x="121757" y="94078"/>
                  </a:lnTo>
                  <a:lnTo>
                    <a:pt x="130150" y="90486"/>
                  </a:lnTo>
                  <a:lnTo>
                    <a:pt x="138163" y="85881"/>
                  </a:lnTo>
                  <a:lnTo>
                    <a:pt x="145883" y="81540"/>
                  </a:lnTo>
                  <a:lnTo>
                    <a:pt x="153389" y="79530"/>
                  </a:lnTo>
                  <a:lnTo>
                    <a:pt x="160738" y="80789"/>
                  </a:lnTo>
                  <a:lnTo>
                    <a:pt x="167811" y="85234"/>
                  </a:lnTo>
                  <a:lnTo>
                    <a:pt x="174335" y="92338"/>
                  </a:lnTo>
                  <a:lnTo>
                    <a:pt x="180205" y="101481"/>
                  </a:lnTo>
                  <a:lnTo>
                    <a:pt x="185468" y="111954"/>
                  </a:lnTo>
                  <a:lnTo>
                    <a:pt x="190237" y="123017"/>
                  </a:lnTo>
                  <a:lnTo>
                    <a:pt x="194631" y="134228"/>
                  </a:lnTo>
                  <a:lnTo>
                    <a:pt x="198752" y="145714"/>
                  </a:lnTo>
                  <a:lnTo>
                    <a:pt x="202681" y="158030"/>
                  </a:lnTo>
                  <a:lnTo>
                    <a:pt x="206471" y="171429"/>
                  </a:lnTo>
                  <a:lnTo>
                    <a:pt x="210000" y="185702"/>
                  </a:lnTo>
                  <a:lnTo>
                    <a:pt x="212991" y="200362"/>
                  </a:lnTo>
                  <a:lnTo>
                    <a:pt x="215334" y="215079"/>
                  </a:lnTo>
                  <a:lnTo>
                    <a:pt x="217077" y="229708"/>
                  </a:lnTo>
                  <a:lnTo>
                    <a:pt x="218329" y="244209"/>
                  </a:lnTo>
                  <a:lnTo>
                    <a:pt x="219199" y="258586"/>
                  </a:lnTo>
                  <a:lnTo>
                    <a:pt x="219462" y="272698"/>
                  </a:lnTo>
                  <a:lnTo>
                    <a:pt x="218582" y="286260"/>
                  </a:lnTo>
                  <a:lnTo>
                    <a:pt x="216359" y="299159"/>
                  </a:lnTo>
                  <a:lnTo>
                    <a:pt x="212899" y="311281"/>
                  </a:lnTo>
                  <a:lnTo>
                    <a:pt x="208435" y="322429"/>
                  </a:lnTo>
                  <a:lnTo>
                    <a:pt x="203205" y="332595"/>
                  </a:lnTo>
                  <a:lnTo>
                    <a:pt x="197253" y="341915"/>
                  </a:lnTo>
                  <a:lnTo>
                    <a:pt x="190434" y="350569"/>
                  </a:lnTo>
                  <a:lnTo>
                    <a:pt x="182734" y="358723"/>
                  </a:lnTo>
                  <a:lnTo>
                    <a:pt x="174107" y="366354"/>
                  </a:lnTo>
                  <a:lnTo>
                    <a:pt x="164407" y="373261"/>
                  </a:lnTo>
                  <a:lnTo>
                    <a:pt x="153659" y="379394"/>
                  </a:lnTo>
                  <a:lnTo>
                    <a:pt x="142187" y="385005"/>
                  </a:lnTo>
                  <a:lnTo>
                    <a:pt x="130494" y="390541"/>
                  </a:lnTo>
                  <a:lnTo>
                    <a:pt x="118891" y="396267"/>
                  </a:lnTo>
                  <a:lnTo>
                    <a:pt x="107492" y="402268"/>
                  </a:lnTo>
                  <a:lnTo>
                    <a:pt x="96304" y="408529"/>
                  </a:lnTo>
                  <a:lnTo>
                    <a:pt x="85302" y="415003"/>
                  </a:lnTo>
                  <a:lnTo>
                    <a:pt x="74609" y="421639"/>
                  </a:lnTo>
                  <a:lnTo>
                    <a:pt x="64494" y="428393"/>
                  </a:lnTo>
                  <a:lnTo>
                    <a:pt x="55057" y="435231"/>
                  </a:lnTo>
                  <a:lnTo>
                    <a:pt x="46244" y="442126"/>
                  </a:lnTo>
                  <a:lnTo>
                    <a:pt x="37938" y="449062"/>
                  </a:lnTo>
                  <a:lnTo>
                    <a:pt x="30025" y="456016"/>
                  </a:lnTo>
                  <a:lnTo>
                    <a:pt x="22701" y="462676"/>
                  </a:lnTo>
                  <a:lnTo>
                    <a:pt x="15755" y="469096"/>
                  </a:lnTo>
                  <a:lnTo>
                    <a:pt x="8574" y="475841"/>
                  </a:lnTo>
                  <a:lnTo>
                    <a:pt x="0" y="483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40225" y="2653181"/>
              <a:ext cx="122383" cy="200042"/>
            </a:xfrm>
            <a:custGeom>
              <a:avLst/>
              <a:gdLst/>
              <a:ahLst/>
              <a:cxnLst/>
              <a:rect l="0" t="0" r="0" b="0"/>
              <a:pathLst>
                <a:path w="122383" h="200042">
                  <a:moveTo>
                    <a:pt x="103049" y="0"/>
                  </a:moveTo>
                  <a:lnTo>
                    <a:pt x="94248" y="2934"/>
                  </a:lnTo>
                  <a:lnTo>
                    <a:pt x="85902" y="5716"/>
                  </a:lnTo>
                  <a:lnTo>
                    <a:pt x="77203" y="8620"/>
                  </a:lnTo>
                  <a:lnTo>
                    <a:pt x="68081" y="11833"/>
                  </a:lnTo>
                  <a:lnTo>
                    <a:pt x="58587" y="15646"/>
                  </a:lnTo>
                  <a:lnTo>
                    <a:pt x="48804" y="20168"/>
                  </a:lnTo>
                  <a:lnTo>
                    <a:pt x="39135" y="25505"/>
                  </a:lnTo>
                  <a:lnTo>
                    <a:pt x="30258" y="31841"/>
                  </a:lnTo>
                  <a:lnTo>
                    <a:pt x="22478" y="39179"/>
                  </a:lnTo>
                  <a:lnTo>
                    <a:pt x="15765" y="47377"/>
                  </a:lnTo>
                  <a:lnTo>
                    <a:pt x="9941" y="56251"/>
                  </a:lnTo>
                  <a:lnTo>
                    <a:pt x="4821" y="65612"/>
                  </a:lnTo>
                  <a:lnTo>
                    <a:pt x="1044" y="74828"/>
                  </a:lnTo>
                  <a:lnTo>
                    <a:pt x="0" y="82870"/>
                  </a:lnTo>
                  <a:lnTo>
                    <a:pt x="2223" y="89267"/>
                  </a:lnTo>
                  <a:lnTo>
                    <a:pt x="7311" y="93899"/>
                  </a:lnTo>
                  <a:lnTo>
                    <a:pt x="14395" y="96723"/>
                  </a:lnTo>
                  <a:lnTo>
                    <a:pt x="22751" y="97927"/>
                  </a:lnTo>
                  <a:lnTo>
                    <a:pt x="31899" y="98146"/>
                  </a:lnTo>
                  <a:lnTo>
                    <a:pt x="41542" y="98311"/>
                  </a:lnTo>
                  <a:lnTo>
                    <a:pt x="51494" y="98958"/>
                  </a:lnTo>
                  <a:lnTo>
                    <a:pt x="61477" y="100400"/>
                  </a:lnTo>
                  <a:lnTo>
                    <a:pt x="71114" y="102899"/>
                  </a:lnTo>
                  <a:lnTo>
                    <a:pt x="80228" y="106473"/>
                  </a:lnTo>
                  <a:lnTo>
                    <a:pt x="88825" y="110975"/>
                  </a:lnTo>
                  <a:lnTo>
                    <a:pt x="96987" y="116205"/>
                  </a:lnTo>
                  <a:lnTo>
                    <a:pt x="104799" y="121981"/>
                  </a:lnTo>
                  <a:lnTo>
                    <a:pt x="111860" y="128315"/>
                  </a:lnTo>
                  <a:lnTo>
                    <a:pt x="117318" y="135397"/>
                  </a:lnTo>
                  <a:lnTo>
                    <a:pt x="120835" y="143267"/>
                  </a:lnTo>
                  <a:lnTo>
                    <a:pt x="122382" y="151671"/>
                  </a:lnTo>
                  <a:lnTo>
                    <a:pt x="121982" y="160158"/>
                  </a:lnTo>
                  <a:lnTo>
                    <a:pt x="119851" y="168450"/>
                  </a:lnTo>
                  <a:lnTo>
                    <a:pt x="115997" y="176135"/>
                  </a:lnTo>
                  <a:lnTo>
                    <a:pt x="110146" y="182611"/>
                  </a:lnTo>
                  <a:lnTo>
                    <a:pt x="102334" y="187666"/>
                  </a:lnTo>
                  <a:lnTo>
                    <a:pt x="93078" y="191422"/>
                  </a:lnTo>
                  <a:lnTo>
                    <a:pt x="82093" y="194524"/>
                  </a:lnTo>
                  <a:lnTo>
                    <a:pt x="66178" y="197241"/>
                  </a:lnTo>
                  <a:lnTo>
                    <a:pt x="3987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727502" y="2842694"/>
              <a:ext cx="60081" cy="115814"/>
            </a:xfrm>
            <a:custGeom>
              <a:avLst/>
              <a:gdLst/>
              <a:ahLst/>
              <a:cxnLst/>
              <a:rect l="0" t="0" r="0" b="0"/>
              <a:pathLst>
                <a:path w="60081" h="115814">
                  <a:moveTo>
                    <a:pt x="52643" y="0"/>
                  </a:moveTo>
                  <a:lnTo>
                    <a:pt x="55509" y="8868"/>
                  </a:lnTo>
                  <a:lnTo>
                    <a:pt x="57651" y="17855"/>
                  </a:lnTo>
                  <a:lnTo>
                    <a:pt x="59245" y="27846"/>
                  </a:lnTo>
                  <a:lnTo>
                    <a:pt x="60080" y="38654"/>
                  </a:lnTo>
                  <a:lnTo>
                    <a:pt x="59632" y="49817"/>
                  </a:lnTo>
                  <a:lnTo>
                    <a:pt x="57719" y="61013"/>
                  </a:lnTo>
                  <a:lnTo>
                    <a:pt x="54309" y="71779"/>
                  </a:lnTo>
                  <a:lnTo>
                    <a:pt x="49352" y="81467"/>
                  </a:lnTo>
                  <a:lnTo>
                    <a:pt x="42989" y="89822"/>
                  </a:lnTo>
                  <a:lnTo>
                    <a:pt x="35744" y="96788"/>
                  </a:lnTo>
                  <a:lnTo>
                    <a:pt x="27609" y="103004"/>
                  </a:lnTo>
                  <a:lnTo>
                    <a:pt x="16755" y="1090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051550" y="2527045"/>
            <a:ext cx="1634254" cy="373361"/>
            <a:chOff x="6051550" y="2527045"/>
            <a:chExt cx="1634254" cy="373361"/>
          </a:xfrm>
        </p:grpSpPr>
        <p:sp>
          <p:nvSpPr>
            <p:cNvPr id="103" name="Freeform 102"/>
            <p:cNvSpPr/>
            <p:nvPr/>
          </p:nvSpPr>
          <p:spPr>
            <a:xfrm>
              <a:off x="6051550" y="2701568"/>
              <a:ext cx="170793" cy="176660"/>
            </a:xfrm>
            <a:custGeom>
              <a:avLst/>
              <a:gdLst/>
              <a:ahLst/>
              <a:cxnLst/>
              <a:rect l="0" t="0" r="0" b="0"/>
              <a:pathLst>
                <a:path w="170793" h="176660">
                  <a:moveTo>
                    <a:pt x="86564" y="67426"/>
                  </a:moveTo>
                  <a:lnTo>
                    <a:pt x="86563" y="55691"/>
                  </a:lnTo>
                  <a:lnTo>
                    <a:pt x="86563" y="44562"/>
                  </a:lnTo>
                  <a:lnTo>
                    <a:pt x="86549" y="32987"/>
                  </a:lnTo>
                  <a:lnTo>
                    <a:pt x="86031" y="21690"/>
                  </a:lnTo>
                  <a:lnTo>
                    <a:pt x="84086" y="12271"/>
                  </a:lnTo>
                  <a:lnTo>
                    <a:pt x="80331" y="5486"/>
                  </a:lnTo>
                  <a:lnTo>
                    <a:pt x="75028" y="1434"/>
                  </a:lnTo>
                  <a:lnTo>
                    <a:pt x="68786" y="0"/>
                  </a:lnTo>
                  <a:lnTo>
                    <a:pt x="62071" y="818"/>
                  </a:lnTo>
                  <a:lnTo>
                    <a:pt x="55142" y="3417"/>
                  </a:lnTo>
                  <a:lnTo>
                    <a:pt x="48125" y="7345"/>
                  </a:lnTo>
                  <a:lnTo>
                    <a:pt x="41084" y="12238"/>
                  </a:lnTo>
                  <a:lnTo>
                    <a:pt x="34205" y="17974"/>
                  </a:lnTo>
                  <a:lnTo>
                    <a:pt x="27806" y="24654"/>
                  </a:lnTo>
                  <a:lnTo>
                    <a:pt x="22017" y="32264"/>
                  </a:lnTo>
                  <a:lnTo>
                    <a:pt x="16807" y="40832"/>
                  </a:lnTo>
                  <a:lnTo>
                    <a:pt x="12072" y="50495"/>
                  </a:lnTo>
                  <a:lnTo>
                    <a:pt x="7710" y="61217"/>
                  </a:lnTo>
                  <a:lnTo>
                    <a:pt x="3950" y="72672"/>
                  </a:lnTo>
                  <a:lnTo>
                    <a:pt x="1328" y="84353"/>
                  </a:lnTo>
                  <a:lnTo>
                    <a:pt x="47" y="95949"/>
                  </a:lnTo>
                  <a:lnTo>
                    <a:pt x="0" y="107344"/>
                  </a:lnTo>
                  <a:lnTo>
                    <a:pt x="957" y="118528"/>
                  </a:lnTo>
                  <a:lnTo>
                    <a:pt x="2679" y="129527"/>
                  </a:lnTo>
                  <a:lnTo>
                    <a:pt x="5122" y="140220"/>
                  </a:lnTo>
                  <a:lnTo>
                    <a:pt x="8432" y="150334"/>
                  </a:lnTo>
                  <a:lnTo>
                    <a:pt x="12617" y="159751"/>
                  </a:lnTo>
                  <a:lnTo>
                    <a:pt x="17563" y="167872"/>
                  </a:lnTo>
                  <a:lnTo>
                    <a:pt x="23107" y="173585"/>
                  </a:lnTo>
                  <a:lnTo>
                    <a:pt x="29092" y="176490"/>
                  </a:lnTo>
                  <a:lnTo>
                    <a:pt x="35229" y="176659"/>
                  </a:lnTo>
                  <a:lnTo>
                    <a:pt x="41116" y="174271"/>
                  </a:lnTo>
                  <a:lnTo>
                    <a:pt x="46553" y="169703"/>
                  </a:lnTo>
                  <a:lnTo>
                    <a:pt x="51525" y="163419"/>
                  </a:lnTo>
                  <a:lnTo>
                    <a:pt x="56098" y="155856"/>
                  </a:lnTo>
                  <a:lnTo>
                    <a:pt x="60361" y="147371"/>
                  </a:lnTo>
                  <a:lnTo>
                    <a:pt x="64395" y="138238"/>
                  </a:lnTo>
                  <a:lnTo>
                    <a:pt x="68264" y="128656"/>
                  </a:lnTo>
                  <a:lnTo>
                    <a:pt x="72015" y="118763"/>
                  </a:lnTo>
                  <a:lnTo>
                    <a:pt x="75518" y="108492"/>
                  </a:lnTo>
                  <a:lnTo>
                    <a:pt x="78491" y="97603"/>
                  </a:lnTo>
                  <a:lnTo>
                    <a:pt x="80836" y="86047"/>
                  </a:lnTo>
                  <a:lnTo>
                    <a:pt x="83099" y="75088"/>
                  </a:lnTo>
                  <a:lnTo>
                    <a:pt x="86227" y="68429"/>
                  </a:lnTo>
                  <a:lnTo>
                    <a:pt x="90063" y="68214"/>
                  </a:lnTo>
                  <a:lnTo>
                    <a:pt x="93847" y="72723"/>
                  </a:lnTo>
                  <a:lnTo>
                    <a:pt x="97615" y="80203"/>
                  </a:lnTo>
                  <a:lnTo>
                    <a:pt x="101752" y="89308"/>
                  </a:lnTo>
                  <a:lnTo>
                    <a:pt x="106460" y="99211"/>
                  </a:lnTo>
                  <a:lnTo>
                    <a:pt x="111904" y="109154"/>
                  </a:lnTo>
                  <a:lnTo>
                    <a:pt x="118304" y="118312"/>
                  </a:lnTo>
                  <a:lnTo>
                    <a:pt x="125670" y="126323"/>
                  </a:lnTo>
                  <a:lnTo>
                    <a:pt x="133607" y="133064"/>
                  </a:lnTo>
                  <a:lnTo>
                    <a:pt x="142289" y="139109"/>
                  </a:lnTo>
                  <a:lnTo>
                    <a:pt x="153596" y="144984"/>
                  </a:lnTo>
                  <a:lnTo>
                    <a:pt x="170792" y="151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29917" y="2719756"/>
              <a:ext cx="118768" cy="165053"/>
            </a:xfrm>
            <a:custGeom>
              <a:avLst/>
              <a:gdLst/>
              <a:ahLst/>
              <a:cxnLst/>
              <a:rect l="0" t="0" r="0" b="0"/>
              <a:pathLst>
                <a:path w="118768" h="165053">
                  <a:moveTo>
                    <a:pt x="13482" y="28181"/>
                  </a:moveTo>
                  <a:lnTo>
                    <a:pt x="10616" y="39917"/>
                  </a:lnTo>
                  <a:lnTo>
                    <a:pt x="8473" y="51045"/>
                  </a:lnTo>
                  <a:lnTo>
                    <a:pt x="6879" y="62639"/>
                  </a:lnTo>
                  <a:lnTo>
                    <a:pt x="6044" y="74628"/>
                  </a:lnTo>
                  <a:lnTo>
                    <a:pt x="6493" y="86639"/>
                  </a:lnTo>
                  <a:lnTo>
                    <a:pt x="8362" y="98417"/>
                  </a:lnTo>
                  <a:lnTo>
                    <a:pt x="10146" y="108972"/>
                  </a:lnTo>
                  <a:lnTo>
                    <a:pt x="9959" y="115666"/>
                  </a:lnTo>
                  <a:lnTo>
                    <a:pt x="8220" y="116552"/>
                  </a:lnTo>
                  <a:lnTo>
                    <a:pt x="5616" y="112165"/>
                  </a:lnTo>
                  <a:lnTo>
                    <a:pt x="2895" y="103922"/>
                  </a:lnTo>
                  <a:lnTo>
                    <a:pt x="898" y="93273"/>
                  </a:lnTo>
                  <a:lnTo>
                    <a:pt x="0" y="81226"/>
                  </a:lnTo>
                  <a:lnTo>
                    <a:pt x="191" y="68542"/>
                  </a:lnTo>
                  <a:lnTo>
                    <a:pt x="1298" y="55867"/>
                  </a:lnTo>
                  <a:lnTo>
                    <a:pt x="3121" y="43532"/>
                  </a:lnTo>
                  <a:lnTo>
                    <a:pt x="5798" y="31941"/>
                  </a:lnTo>
                  <a:lnTo>
                    <a:pt x="9796" y="21671"/>
                  </a:lnTo>
                  <a:lnTo>
                    <a:pt x="15263" y="12921"/>
                  </a:lnTo>
                  <a:lnTo>
                    <a:pt x="22052" y="6044"/>
                  </a:lnTo>
                  <a:lnTo>
                    <a:pt x="29903" y="1696"/>
                  </a:lnTo>
                  <a:lnTo>
                    <a:pt x="38547" y="0"/>
                  </a:lnTo>
                  <a:lnTo>
                    <a:pt x="47434" y="792"/>
                  </a:lnTo>
                  <a:lnTo>
                    <a:pt x="55780" y="3898"/>
                  </a:lnTo>
                  <a:lnTo>
                    <a:pt x="63201" y="8984"/>
                  </a:lnTo>
                  <a:lnTo>
                    <a:pt x="69672" y="15632"/>
                  </a:lnTo>
                  <a:lnTo>
                    <a:pt x="75334" y="23448"/>
                  </a:lnTo>
                  <a:lnTo>
                    <a:pt x="80367" y="32105"/>
                  </a:lnTo>
                  <a:lnTo>
                    <a:pt x="84936" y="41356"/>
                  </a:lnTo>
                  <a:lnTo>
                    <a:pt x="89173" y="51017"/>
                  </a:lnTo>
                  <a:lnTo>
                    <a:pt x="93178" y="60960"/>
                  </a:lnTo>
                  <a:lnTo>
                    <a:pt x="97023" y="71094"/>
                  </a:lnTo>
                  <a:lnTo>
                    <a:pt x="100759" y="81359"/>
                  </a:lnTo>
                  <a:lnTo>
                    <a:pt x="104416" y="91710"/>
                  </a:lnTo>
                  <a:lnTo>
                    <a:pt x="107867" y="102243"/>
                  </a:lnTo>
                  <a:lnTo>
                    <a:pt x="111172" y="114529"/>
                  </a:lnTo>
                  <a:lnTo>
                    <a:pt x="114620" y="133003"/>
                  </a:lnTo>
                  <a:lnTo>
                    <a:pt x="118767" y="165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07015" y="2527045"/>
              <a:ext cx="110126" cy="373361"/>
            </a:xfrm>
            <a:custGeom>
              <a:avLst/>
              <a:gdLst/>
              <a:ahLst/>
              <a:cxnLst/>
              <a:rect l="0" t="0" r="0" b="0"/>
              <a:pathLst>
                <a:path w="110126" h="373361">
                  <a:moveTo>
                    <a:pt x="68011" y="263006"/>
                  </a:moveTo>
                  <a:lnTo>
                    <a:pt x="65010" y="254272"/>
                  </a:lnTo>
                  <a:lnTo>
                    <a:pt x="61588" y="246566"/>
                  </a:lnTo>
                  <a:lnTo>
                    <a:pt x="57392" y="239182"/>
                  </a:lnTo>
                  <a:lnTo>
                    <a:pt x="52491" y="232612"/>
                  </a:lnTo>
                  <a:lnTo>
                    <a:pt x="47010" y="228027"/>
                  </a:lnTo>
                  <a:lnTo>
                    <a:pt x="41080" y="225919"/>
                  </a:lnTo>
                  <a:lnTo>
                    <a:pt x="34818" y="226303"/>
                  </a:lnTo>
                  <a:lnTo>
                    <a:pt x="28319" y="229071"/>
                  </a:lnTo>
                  <a:lnTo>
                    <a:pt x="21664" y="233902"/>
                  </a:lnTo>
                  <a:lnTo>
                    <a:pt x="15230" y="240533"/>
                  </a:lnTo>
                  <a:lnTo>
                    <a:pt x="9671" y="248863"/>
                  </a:lnTo>
                  <a:lnTo>
                    <a:pt x="5272" y="258680"/>
                  </a:lnTo>
                  <a:lnTo>
                    <a:pt x="2150" y="269691"/>
                  </a:lnTo>
                  <a:lnTo>
                    <a:pt x="421" y="281605"/>
                  </a:lnTo>
                  <a:lnTo>
                    <a:pt x="0" y="294170"/>
                  </a:lnTo>
                  <a:lnTo>
                    <a:pt x="665" y="307029"/>
                  </a:lnTo>
                  <a:lnTo>
                    <a:pt x="2167" y="319736"/>
                  </a:lnTo>
                  <a:lnTo>
                    <a:pt x="4290" y="332050"/>
                  </a:lnTo>
                  <a:lnTo>
                    <a:pt x="7189" y="343606"/>
                  </a:lnTo>
                  <a:lnTo>
                    <a:pt x="11343" y="353842"/>
                  </a:lnTo>
                  <a:lnTo>
                    <a:pt x="16914" y="362559"/>
                  </a:lnTo>
                  <a:lnTo>
                    <a:pt x="23604" y="369243"/>
                  </a:lnTo>
                  <a:lnTo>
                    <a:pt x="30858" y="372927"/>
                  </a:lnTo>
                  <a:lnTo>
                    <a:pt x="38283" y="373360"/>
                  </a:lnTo>
                  <a:lnTo>
                    <a:pt x="45369" y="370735"/>
                  </a:lnTo>
                  <a:lnTo>
                    <a:pt x="51434" y="365327"/>
                  </a:lnTo>
                  <a:lnTo>
                    <a:pt x="56214" y="357587"/>
                  </a:lnTo>
                  <a:lnTo>
                    <a:pt x="59946" y="348191"/>
                  </a:lnTo>
                  <a:lnTo>
                    <a:pt x="63157" y="337918"/>
                  </a:lnTo>
                  <a:lnTo>
                    <a:pt x="66212" y="327269"/>
                  </a:lnTo>
                  <a:lnTo>
                    <a:pt x="69285" y="316174"/>
                  </a:lnTo>
                  <a:lnTo>
                    <a:pt x="72436" y="304128"/>
                  </a:lnTo>
                  <a:lnTo>
                    <a:pt x="75674" y="290909"/>
                  </a:lnTo>
                  <a:lnTo>
                    <a:pt x="78984" y="276589"/>
                  </a:lnTo>
                  <a:lnTo>
                    <a:pt x="82353" y="261365"/>
                  </a:lnTo>
                  <a:lnTo>
                    <a:pt x="85761" y="245451"/>
                  </a:lnTo>
                  <a:lnTo>
                    <a:pt x="89030" y="229035"/>
                  </a:lnTo>
                  <a:lnTo>
                    <a:pt x="91846" y="212263"/>
                  </a:lnTo>
                  <a:lnTo>
                    <a:pt x="94071" y="195242"/>
                  </a:lnTo>
                  <a:lnTo>
                    <a:pt x="95734" y="178051"/>
                  </a:lnTo>
                  <a:lnTo>
                    <a:pt x="96933" y="160744"/>
                  </a:lnTo>
                  <a:lnTo>
                    <a:pt x="97777" y="143358"/>
                  </a:lnTo>
                  <a:lnTo>
                    <a:pt x="98362" y="125918"/>
                  </a:lnTo>
                  <a:lnTo>
                    <a:pt x="98763" y="108443"/>
                  </a:lnTo>
                  <a:lnTo>
                    <a:pt x="99032" y="90944"/>
                  </a:lnTo>
                  <a:lnTo>
                    <a:pt x="99042" y="73429"/>
                  </a:lnTo>
                  <a:lnTo>
                    <a:pt x="98518" y="55903"/>
                  </a:lnTo>
                  <a:lnTo>
                    <a:pt x="97343" y="38401"/>
                  </a:lnTo>
                  <a:lnTo>
                    <a:pt x="95379" y="22072"/>
                  </a:lnTo>
                  <a:lnTo>
                    <a:pt x="91679" y="9061"/>
                  </a:lnTo>
                  <a:lnTo>
                    <a:pt x="86316" y="1250"/>
                  </a:lnTo>
                  <a:lnTo>
                    <a:pt x="81309" y="0"/>
                  </a:lnTo>
                  <a:lnTo>
                    <a:pt x="77374" y="4756"/>
                  </a:lnTo>
                  <a:lnTo>
                    <a:pt x="74488" y="14098"/>
                  </a:lnTo>
                  <a:lnTo>
                    <a:pt x="72442" y="26484"/>
                  </a:lnTo>
                  <a:lnTo>
                    <a:pt x="71020" y="40779"/>
                  </a:lnTo>
                  <a:lnTo>
                    <a:pt x="70045" y="56260"/>
                  </a:lnTo>
                  <a:lnTo>
                    <a:pt x="69380" y="72482"/>
                  </a:lnTo>
                  <a:lnTo>
                    <a:pt x="68935" y="89176"/>
                  </a:lnTo>
                  <a:lnTo>
                    <a:pt x="68804" y="106337"/>
                  </a:lnTo>
                  <a:lnTo>
                    <a:pt x="69248" y="124166"/>
                  </a:lnTo>
                  <a:lnTo>
                    <a:pt x="70361" y="142721"/>
                  </a:lnTo>
                  <a:lnTo>
                    <a:pt x="71921" y="161762"/>
                  </a:lnTo>
                  <a:lnTo>
                    <a:pt x="73509" y="180853"/>
                  </a:lnTo>
                  <a:lnTo>
                    <a:pt x="74876" y="199724"/>
                  </a:lnTo>
                  <a:lnTo>
                    <a:pt x="76114" y="217972"/>
                  </a:lnTo>
                  <a:lnTo>
                    <a:pt x="77551" y="235000"/>
                  </a:lnTo>
                  <a:lnTo>
                    <a:pt x="79375" y="250594"/>
                  </a:lnTo>
                  <a:lnTo>
                    <a:pt x="81770" y="264709"/>
                  </a:lnTo>
                  <a:lnTo>
                    <a:pt x="84989" y="277286"/>
                  </a:lnTo>
                  <a:lnTo>
                    <a:pt x="89077" y="288444"/>
                  </a:lnTo>
                  <a:lnTo>
                    <a:pt x="93623" y="298140"/>
                  </a:lnTo>
                  <a:lnTo>
                    <a:pt x="98304" y="307026"/>
                  </a:lnTo>
                  <a:lnTo>
                    <a:pt x="103533" y="315889"/>
                  </a:lnTo>
                  <a:lnTo>
                    <a:pt x="110125" y="3261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29752" y="2716327"/>
              <a:ext cx="134829" cy="171662"/>
            </a:xfrm>
            <a:custGeom>
              <a:avLst/>
              <a:gdLst/>
              <a:ahLst/>
              <a:cxnLst/>
              <a:rect l="0" t="0" r="0" b="0"/>
              <a:pathLst>
                <a:path w="134829" h="171662">
                  <a:moveTo>
                    <a:pt x="82186" y="21082"/>
                  </a:moveTo>
                  <a:lnTo>
                    <a:pt x="76251" y="15281"/>
                  </a:lnTo>
                  <a:lnTo>
                    <a:pt x="70046" y="10357"/>
                  </a:lnTo>
                  <a:lnTo>
                    <a:pt x="62955" y="5868"/>
                  </a:lnTo>
                  <a:lnTo>
                    <a:pt x="55188" y="2166"/>
                  </a:lnTo>
                  <a:lnTo>
                    <a:pt x="47190" y="97"/>
                  </a:lnTo>
                  <a:lnTo>
                    <a:pt x="39253" y="0"/>
                  </a:lnTo>
                  <a:lnTo>
                    <a:pt x="31652" y="1897"/>
                  </a:lnTo>
                  <a:lnTo>
                    <a:pt x="24707" y="5759"/>
                  </a:lnTo>
                  <a:lnTo>
                    <a:pt x="18528" y="11363"/>
                  </a:lnTo>
                  <a:lnTo>
                    <a:pt x="13212" y="18531"/>
                  </a:lnTo>
                  <a:lnTo>
                    <a:pt x="8931" y="27229"/>
                  </a:lnTo>
                  <a:lnTo>
                    <a:pt x="5681" y="37296"/>
                  </a:lnTo>
                  <a:lnTo>
                    <a:pt x="3309" y="48477"/>
                  </a:lnTo>
                  <a:lnTo>
                    <a:pt x="1626" y="60505"/>
                  </a:lnTo>
                  <a:lnTo>
                    <a:pt x="462" y="73142"/>
                  </a:lnTo>
                  <a:lnTo>
                    <a:pt x="0" y="85881"/>
                  </a:lnTo>
                  <a:lnTo>
                    <a:pt x="747" y="97974"/>
                  </a:lnTo>
                  <a:lnTo>
                    <a:pt x="2880" y="109071"/>
                  </a:lnTo>
                  <a:lnTo>
                    <a:pt x="6278" y="119335"/>
                  </a:lnTo>
                  <a:lnTo>
                    <a:pt x="10702" y="129230"/>
                  </a:lnTo>
                  <a:lnTo>
                    <a:pt x="15909" y="139062"/>
                  </a:lnTo>
                  <a:lnTo>
                    <a:pt x="22015" y="148482"/>
                  </a:lnTo>
                  <a:lnTo>
                    <a:pt x="29471" y="156603"/>
                  </a:lnTo>
                  <a:lnTo>
                    <a:pt x="38407" y="163024"/>
                  </a:lnTo>
                  <a:lnTo>
                    <a:pt x="48509" y="167658"/>
                  </a:lnTo>
                  <a:lnTo>
                    <a:pt x="59207" y="170477"/>
                  </a:lnTo>
                  <a:lnTo>
                    <a:pt x="70101" y="171661"/>
                  </a:lnTo>
                  <a:lnTo>
                    <a:pt x="80840" y="171355"/>
                  </a:lnTo>
                  <a:lnTo>
                    <a:pt x="91043" y="169570"/>
                  </a:lnTo>
                  <a:lnTo>
                    <a:pt x="100558" y="166459"/>
                  </a:lnTo>
                  <a:lnTo>
                    <a:pt x="109125" y="162576"/>
                  </a:lnTo>
                  <a:lnTo>
                    <a:pt x="117123" y="158413"/>
                  </a:lnTo>
                  <a:lnTo>
                    <a:pt x="125252" y="153608"/>
                  </a:lnTo>
                  <a:lnTo>
                    <a:pt x="134828" y="147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921964" y="2750655"/>
              <a:ext cx="163716" cy="134154"/>
            </a:xfrm>
            <a:custGeom>
              <a:avLst/>
              <a:gdLst/>
              <a:ahLst/>
              <a:cxnLst/>
              <a:rect l="0" t="0" r="0" b="0"/>
              <a:pathLst>
                <a:path w="163716" h="134154">
                  <a:moveTo>
                    <a:pt x="68958" y="81510"/>
                  </a:moveTo>
                  <a:lnTo>
                    <a:pt x="71758" y="69842"/>
                  </a:lnTo>
                  <a:lnTo>
                    <a:pt x="73260" y="59353"/>
                  </a:lnTo>
                  <a:lnTo>
                    <a:pt x="73562" y="49056"/>
                  </a:lnTo>
                  <a:lnTo>
                    <a:pt x="72710" y="38928"/>
                  </a:lnTo>
                  <a:lnTo>
                    <a:pt x="70594" y="29233"/>
                  </a:lnTo>
                  <a:lnTo>
                    <a:pt x="67266" y="20110"/>
                  </a:lnTo>
                  <a:lnTo>
                    <a:pt x="62759" y="12026"/>
                  </a:lnTo>
                  <a:lnTo>
                    <a:pt x="56992" y="5809"/>
                  </a:lnTo>
                  <a:lnTo>
                    <a:pt x="50049" y="1754"/>
                  </a:lnTo>
                  <a:lnTo>
                    <a:pt x="42458" y="0"/>
                  </a:lnTo>
                  <a:lnTo>
                    <a:pt x="35057" y="785"/>
                  </a:lnTo>
                  <a:lnTo>
                    <a:pt x="28307" y="3980"/>
                  </a:lnTo>
                  <a:lnTo>
                    <a:pt x="22303" y="9191"/>
                  </a:lnTo>
                  <a:lnTo>
                    <a:pt x="16963" y="15960"/>
                  </a:lnTo>
                  <a:lnTo>
                    <a:pt x="12153" y="23880"/>
                  </a:lnTo>
                  <a:lnTo>
                    <a:pt x="7906" y="32787"/>
                  </a:lnTo>
                  <a:lnTo>
                    <a:pt x="4417" y="42742"/>
                  </a:lnTo>
                  <a:lnTo>
                    <a:pt x="1741" y="53687"/>
                  </a:lnTo>
                  <a:lnTo>
                    <a:pt x="112" y="65138"/>
                  </a:lnTo>
                  <a:lnTo>
                    <a:pt x="0" y="76291"/>
                  </a:lnTo>
                  <a:lnTo>
                    <a:pt x="1525" y="86712"/>
                  </a:lnTo>
                  <a:lnTo>
                    <a:pt x="4670" y="96167"/>
                  </a:lnTo>
                  <a:lnTo>
                    <a:pt x="9447" y="104446"/>
                  </a:lnTo>
                  <a:lnTo>
                    <a:pt x="15693" y="111554"/>
                  </a:lnTo>
                  <a:lnTo>
                    <a:pt x="22970" y="117175"/>
                  </a:lnTo>
                  <a:lnTo>
                    <a:pt x="30684" y="120604"/>
                  </a:lnTo>
                  <a:lnTo>
                    <a:pt x="38454" y="121647"/>
                  </a:lnTo>
                  <a:lnTo>
                    <a:pt x="45955" y="120399"/>
                  </a:lnTo>
                  <a:lnTo>
                    <a:pt x="52841" y="116979"/>
                  </a:lnTo>
                  <a:lnTo>
                    <a:pt x="58982" y="111674"/>
                  </a:lnTo>
                  <a:lnTo>
                    <a:pt x="64276" y="104708"/>
                  </a:lnTo>
                  <a:lnTo>
                    <a:pt x="68541" y="96146"/>
                  </a:lnTo>
                  <a:lnTo>
                    <a:pt x="71797" y="86203"/>
                  </a:lnTo>
                  <a:lnTo>
                    <a:pt x="74716" y="76383"/>
                  </a:lnTo>
                  <a:lnTo>
                    <a:pt x="78497" y="70557"/>
                  </a:lnTo>
                  <a:lnTo>
                    <a:pt x="83309" y="70906"/>
                  </a:lnTo>
                  <a:lnTo>
                    <a:pt x="88543" y="75758"/>
                  </a:lnTo>
                  <a:lnTo>
                    <a:pt x="94083" y="83271"/>
                  </a:lnTo>
                  <a:lnTo>
                    <a:pt x="99939" y="91848"/>
                  </a:lnTo>
                  <a:lnTo>
                    <a:pt x="106091" y="100570"/>
                  </a:lnTo>
                  <a:lnTo>
                    <a:pt x="112763" y="108760"/>
                  </a:lnTo>
                  <a:lnTo>
                    <a:pt x="121405" y="116539"/>
                  </a:lnTo>
                  <a:lnTo>
                    <a:pt x="136126" y="124576"/>
                  </a:lnTo>
                  <a:lnTo>
                    <a:pt x="163715" y="1341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27833" y="2537367"/>
              <a:ext cx="10489" cy="336913"/>
            </a:xfrm>
            <a:custGeom>
              <a:avLst/>
              <a:gdLst/>
              <a:ahLst/>
              <a:cxnLst/>
              <a:rect l="0" t="0" r="0" b="0"/>
              <a:pathLst>
                <a:path w="10489" h="336913">
                  <a:moveTo>
                    <a:pt x="10488" y="0"/>
                  </a:moveTo>
                  <a:lnTo>
                    <a:pt x="7622" y="8936"/>
                  </a:lnTo>
                  <a:lnTo>
                    <a:pt x="5479" y="18563"/>
                  </a:lnTo>
                  <a:lnTo>
                    <a:pt x="3877" y="29855"/>
                  </a:lnTo>
                  <a:lnTo>
                    <a:pt x="2696" y="42695"/>
                  </a:lnTo>
                  <a:lnTo>
                    <a:pt x="1847" y="56823"/>
                  </a:lnTo>
                  <a:lnTo>
                    <a:pt x="1249" y="71952"/>
                  </a:lnTo>
                  <a:lnTo>
                    <a:pt x="836" y="87987"/>
                  </a:lnTo>
                  <a:lnTo>
                    <a:pt x="552" y="105023"/>
                  </a:lnTo>
                  <a:lnTo>
                    <a:pt x="358" y="123029"/>
                  </a:lnTo>
                  <a:lnTo>
                    <a:pt x="227" y="141694"/>
                  </a:lnTo>
                  <a:lnTo>
                    <a:pt x="139" y="160528"/>
                  </a:lnTo>
                  <a:lnTo>
                    <a:pt x="79" y="179231"/>
                  </a:lnTo>
                  <a:lnTo>
                    <a:pt x="40" y="197536"/>
                  </a:lnTo>
                  <a:lnTo>
                    <a:pt x="14" y="215134"/>
                  </a:lnTo>
                  <a:lnTo>
                    <a:pt x="0" y="231929"/>
                  </a:lnTo>
                  <a:lnTo>
                    <a:pt x="161" y="247834"/>
                  </a:lnTo>
                  <a:lnTo>
                    <a:pt x="801" y="262683"/>
                  </a:lnTo>
                  <a:lnTo>
                    <a:pt x="2044" y="276482"/>
                  </a:lnTo>
                  <a:lnTo>
                    <a:pt x="3703" y="289125"/>
                  </a:lnTo>
                  <a:lnTo>
                    <a:pt x="5526" y="301660"/>
                  </a:lnTo>
                  <a:lnTo>
                    <a:pt x="7678" y="316308"/>
                  </a:lnTo>
                  <a:lnTo>
                    <a:pt x="1048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22507" y="2663709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88375" y="2934"/>
                  </a:lnTo>
                  <a:lnTo>
                    <a:pt x="177886" y="5717"/>
                  </a:lnTo>
                  <a:lnTo>
                    <a:pt x="167578" y="8612"/>
                  </a:lnTo>
                  <a:lnTo>
                    <a:pt x="157105" y="11479"/>
                  </a:lnTo>
                  <a:lnTo>
                    <a:pt x="146112" y="13995"/>
                  </a:lnTo>
                  <a:lnTo>
                    <a:pt x="134474" y="16011"/>
                  </a:lnTo>
                  <a:lnTo>
                    <a:pt x="122393" y="17696"/>
                  </a:lnTo>
                  <a:lnTo>
                    <a:pt x="110287" y="19439"/>
                  </a:lnTo>
                  <a:lnTo>
                    <a:pt x="98404" y="21465"/>
                  </a:lnTo>
                  <a:lnTo>
                    <a:pt x="86817" y="23827"/>
                  </a:lnTo>
                  <a:lnTo>
                    <a:pt x="75503" y="26492"/>
                  </a:lnTo>
                  <a:lnTo>
                    <a:pt x="64417" y="29394"/>
                  </a:lnTo>
                  <a:lnTo>
                    <a:pt x="53571" y="32320"/>
                  </a:lnTo>
                  <a:lnTo>
                    <a:pt x="41778" y="35208"/>
                  </a:lnTo>
                  <a:lnTo>
                    <a:pt x="25762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17306" y="2537367"/>
              <a:ext cx="21057" cy="326385"/>
            </a:xfrm>
            <a:custGeom>
              <a:avLst/>
              <a:gdLst/>
              <a:ahLst/>
              <a:cxnLst/>
              <a:rect l="0" t="0" r="0" b="0"/>
              <a:pathLst>
                <a:path w="21057" h="3263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0" y="83657"/>
                  </a:lnTo>
                  <a:lnTo>
                    <a:pt x="0" y="99249"/>
                  </a:lnTo>
                  <a:lnTo>
                    <a:pt x="0" y="115395"/>
                  </a:lnTo>
                  <a:lnTo>
                    <a:pt x="4" y="131960"/>
                  </a:lnTo>
                  <a:lnTo>
                    <a:pt x="176" y="148828"/>
                  </a:lnTo>
                  <a:lnTo>
                    <a:pt x="825" y="165911"/>
                  </a:lnTo>
                  <a:lnTo>
                    <a:pt x="2074" y="183142"/>
                  </a:lnTo>
                  <a:lnTo>
                    <a:pt x="3726" y="200477"/>
                  </a:lnTo>
                  <a:lnTo>
                    <a:pt x="5374" y="217881"/>
                  </a:lnTo>
                  <a:lnTo>
                    <a:pt x="6783" y="235318"/>
                  </a:lnTo>
                  <a:lnTo>
                    <a:pt x="8080" y="252401"/>
                  </a:lnTo>
                  <a:lnTo>
                    <a:pt x="9909" y="270278"/>
                  </a:lnTo>
                  <a:lnTo>
                    <a:pt x="13545" y="292756"/>
                  </a:lnTo>
                  <a:lnTo>
                    <a:pt x="21056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222549" y="268476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7777" y="2934"/>
                  </a:lnTo>
                  <a:lnTo>
                    <a:pt x="166648" y="5716"/>
                  </a:lnTo>
                  <a:lnTo>
                    <a:pt x="155051" y="8612"/>
                  </a:lnTo>
                  <a:lnTo>
                    <a:pt x="142889" y="11479"/>
                  </a:lnTo>
                  <a:lnTo>
                    <a:pt x="130229" y="13996"/>
                  </a:lnTo>
                  <a:lnTo>
                    <a:pt x="117173" y="16006"/>
                  </a:lnTo>
                  <a:lnTo>
                    <a:pt x="103822" y="17519"/>
                  </a:lnTo>
                  <a:lnTo>
                    <a:pt x="90257" y="18614"/>
                  </a:lnTo>
                  <a:lnTo>
                    <a:pt x="76550" y="19391"/>
                  </a:lnTo>
                  <a:lnTo>
                    <a:pt x="62970" y="20130"/>
                  </a:lnTo>
                  <a:lnTo>
                    <a:pt x="48440" y="21459"/>
                  </a:lnTo>
                  <a:lnTo>
                    <a:pt x="29447" y="2461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446362" y="2537367"/>
              <a:ext cx="239442" cy="328608"/>
            </a:xfrm>
            <a:custGeom>
              <a:avLst/>
              <a:gdLst/>
              <a:ahLst/>
              <a:cxnLst/>
              <a:rect l="0" t="0" r="0" b="0"/>
              <a:pathLst>
                <a:path w="239442" h="328608">
                  <a:moveTo>
                    <a:pt x="7814" y="0"/>
                  </a:moveTo>
                  <a:lnTo>
                    <a:pt x="4948" y="11735"/>
                  </a:lnTo>
                  <a:lnTo>
                    <a:pt x="2805" y="22864"/>
                  </a:lnTo>
                  <a:lnTo>
                    <a:pt x="1207" y="34467"/>
                  </a:lnTo>
                  <a:lnTo>
                    <a:pt x="199" y="46802"/>
                  </a:lnTo>
                  <a:lnTo>
                    <a:pt x="0" y="60110"/>
                  </a:lnTo>
                  <a:lnTo>
                    <a:pt x="650" y="74419"/>
                  </a:lnTo>
                  <a:lnTo>
                    <a:pt x="1889" y="89596"/>
                  </a:lnTo>
                  <a:lnTo>
                    <a:pt x="3253" y="105458"/>
                  </a:lnTo>
                  <a:lnTo>
                    <a:pt x="4467" y="121829"/>
                  </a:lnTo>
                  <a:lnTo>
                    <a:pt x="5601" y="138567"/>
                  </a:lnTo>
                  <a:lnTo>
                    <a:pt x="6969" y="155561"/>
                  </a:lnTo>
                  <a:lnTo>
                    <a:pt x="8736" y="172729"/>
                  </a:lnTo>
                  <a:lnTo>
                    <a:pt x="10754" y="189851"/>
                  </a:lnTo>
                  <a:lnTo>
                    <a:pt x="12656" y="206580"/>
                  </a:lnTo>
                  <a:lnTo>
                    <a:pt x="14241" y="222728"/>
                  </a:lnTo>
                  <a:lnTo>
                    <a:pt x="15817" y="237152"/>
                  </a:lnTo>
                  <a:lnTo>
                    <a:pt x="18735" y="247392"/>
                  </a:lnTo>
                  <a:lnTo>
                    <a:pt x="23569" y="252369"/>
                  </a:lnTo>
                  <a:lnTo>
                    <a:pt x="29184" y="253092"/>
                  </a:lnTo>
                  <a:lnTo>
                    <a:pt x="35156" y="250974"/>
                  </a:lnTo>
                  <a:lnTo>
                    <a:pt x="41718" y="247395"/>
                  </a:lnTo>
                  <a:lnTo>
                    <a:pt x="49439" y="243646"/>
                  </a:lnTo>
                  <a:lnTo>
                    <a:pt x="58534" y="240398"/>
                  </a:lnTo>
                  <a:lnTo>
                    <a:pt x="68733" y="237680"/>
                  </a:lnTo>
                  <a:lnTo>
                    <a:pt x="79489" y="235143"/>
                  </a:lnTo>
                  <a:lnTo>
                    <a:pt x="90429" y="232536"/>
                  </a:lnTo>
                  <a:lnTo>
                    <a:pt x="101535" y="229760"/>
                  </a:lnTo>
                  <a:lnTo>
                    <a:pt x="113050" y="226807"/>
                  </a:lnTo>
                  <a:lnTo>
                    <a:pt x="125082" y="223698"/>
                  </a:lnTo>
                  <a:lnTo>
                    <a:pt x="137279" y="220301"/>
                  </a:lnTo>
                  <a:lnTo>
                    <a:pt x="148941" y="216342"/>
                  </a:lnTo>
                  <a:lnTo>
                    <a:pt x="159699" y="211707"/>
                  </a:lnTo>
                  <a:lnTo>
                    <a:pt x="169040" y="206119"/>
                  </a:lnTo>
                  <a:lnTo>
                    <a:pt x="176180" y="199080"/>
                  </a:lnTo>
                  <a:lnTo>
                    <a:pt x="180891" y="190464"/>
                  </a:lnTo>
                  <a:lnTo>
                    <a:pt x="183104" y="180932"/>
                  </a:lnTo>
                  <a:lnTo>
                    <a:pt x="182635" y="171689"/>
                  </a:lnTo>
                  <a:lnTo>
                    <a:pt x="179651" y="163415"/>
                  </a:lnTo>
                  <a:lnTo>
                    <a:pt x="174413" y="156577"/>
                  </a:lnTo>
                  <a:lnTo>
                    <a:pt x="167094" y="151666"/>
                  </a:lnTo>
                  <a:lnTo>
                    <a:pt x="158001" y="148746"/>
                  </a:lnTo>
                  <a:lnTo>
                    <a:pt x="147832" y="147719"/>
                  </a:lnTo>
                  <a:lnTo>
                    <a:pt x="137555" y="148526"/>
                  </a:lnTo>
                  <a:lnTo>
                    <a:pt x="127724" y="150955"/>
                  </a:lnTo>
                  <a:lnTo>
                    <a:pt x="118500" y="154852"/>
                  </a:lnTo>
                  <a:lnTo>
                    <a:pt x="109844" y="160208"/>
                  </a:lnTo>
                  <a:lnTo>
                    <a:pt x="101660" y="166886"/>
                  </a:lnTo>
                  <a:lnTo>
                    <a:pt x="94163" y="174809"/>
                  </a:lnTo>
                  <a:lnTo>
                    <a:pt x="87871" y="184029"/>
                  </a:lnTo>
                  <a:lnTo>
                    <a:pt x="82974" y="194460"/>
                  </a:lnTo>
                  <a:lnTo>
                    <a:pt x="79514" y="206057"/>
                  </a:lnTo>
                  <a:lnTo>
                    <a:pt x="77557" y="218898"/>
                  </a:lnTo>
                  <a:lnTo>
                    <a:pt x="76988" y="232895"/>
                  </a:lnTo>
                  <a:lnTo>
                    <a:pt x="77724" y="247360"/>
                  </a:lnTo>
                  <a:lnTo>
                    <a:pt x="79805" y="261151"/>
                  </a:lnTo>
                  <a:lnTo>
                    <a:pt x="83132" y="273676"/>
                  </a:lnTo>
                  <a:lnTo>
                    <a:pt x="87651" y="284710"/>
                  </a:lnTo>
                  <a:lnTo>
                    <a:pt x="93434" y="294130"/>
                  </a:lnTo>
                  <a:lnTo>
                    <a:pt x="100397" y="302058"/>
                  </a:lnTo>
                  <a:lnTo>
                    <a:pt x="108345" y="308756"/>
                  </a:lnTo>
                  <a:lnTo>
                    <a:pt x="117049" y="314513"/>
                  </a:lnTo>
                  <a:lnTo>
                    <a:pt x="126311" y="319572"/>
                  </a:lnTo>
                  <a:lnTo>
                    <a:pt x="135970" y="323805"/>
                  </a:lnTo>
                  <a:lnTo>
                    <a:pt x="145906" y="326745"/>
                  </a:lnTo>
                  <a:lnTo>
                    <a:pt x="156037" y="328244"/>
                  </a:lnTo>
                  <a:lnTo>
                    <a:pt x="166468" y="328607"/>
                  </a:lnTo>
                  <a:lnTo>
                    <a:pt x="177463" y="328395"/>
                  </a:lnTo>
                  <a:lnTo>
                    <a:pt x="189105" y="327991"/>
                  </a:lnTo>
                  <a:lnTo>
                    <a:pt x="200731" y="327386"/>
                  </a:lnTo>
                  <a:lnTo>
                    <a:pt x="212169" y="326104"/>
                  </a:lnTo>
                  <a:lnTo>
                    <a:pt x="224425" y="322922"/>
                  </a:lnTo>
                  <a:lnTo>
                    <a:pt x="23944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96080" y="3611274"/>
            <a:ext cx="405715" cy="450782"/>
            <a:chOff x="296080" y="3611274"/>
            <a:chExt cx="405715" cy="450782"/>
          </a:xfrm>
        </p:grpSpPr>
        <p:sp>
          <p:nvSpPr>
            <p:cNvPr id="114" name="Freeform 113"/>
            <p:cNvSpPr/>
            <p:nvPr/>
          </p:nvSpPr>
          <p:spPr>
            <a:xfrm>
              <a:off x="411124" y="3698694"/>
              <a:ext cx="210058" cy="323029"/>
            </a:xfrm>
            <a:custGeom>
              <a:avLst/>
              <a:gdLst/>
              <a:ahLst/>
              <a:cxnLst/>
              <a:rect l="0" t="0" r="0" b="0"/>
              <a:pathLst>
                <a:path w="210058" h="323029">
                  <a:moveTo>
                    <a:pt x="31072" y="38922"/>
                  </a:moveTo>
                  <a:lnTo>
                    <a:pt x="28139" y="50591"/>
                  </a:lnTo>
                  <a:lnTo>
                    <a:pt x="25356" y="61079"/>
                  </a:lnTo>
                  <a:lnTo>
                    <a:pt x="22444" y="71348"/>
                  </a:lnTo>
                  <a:lnTo>
                    <a:pt x="18923" y="80398"/>
                  </a:lnTo>
                  <a:lnTo>
                    <a:pt x="14562" y="85108"/>
                  </a:lnTo>
                  <a:lnTo>
                    <a:pt x="10672" y="84225"/>
                  </a:lnTo>
                  <a:lnTo>
                    <a:pt x="8473" y="79785"/>
                  </a:lnTo>
                  <a:lnTo>
                    <a:pt x="7943" y="73219"/>
                  </a:lnTo>
                  <a:lnTo>
                    <a:pt x="8685" y="65308"/>
                  </a:lnTo>
                  <a:lnTo>
                    <a:pt x="10325" y="56521"/>
                  </a:lnTo>
                  <a:lnTo>
                    <a:pt x="12746" y="47321"/>
                  </a:lnTo>
                  <a:lnTo>
                    <a:pt x="16058" y="38211"/>
                  </a:lnTo>
                  <a:lnTo>
                    <a:pt x="20258" y="29453"/>
                  </a:lnTo>
                  <a:lnTo>
                    <a:pt x="25387" y="21264"/>
                  </a:lnTo>
                  <a:lnTo>
                    <a:pt x="31588" y="13908"/>
                  </a:lnTo>
                  <a:lnTo>
                    <a:pt x="38829" y="7459"/>
                  </a:lnTo>
                  <a:lnTo>
                    <a:pt x="46624" y="2467"/>
                  </a:lnTo>
                  <a:lnTo>
                    <a:pt x="54162" y="0"/>
                  </a:lnTo>
                  <a:lnTo>
                    <a:pt x="61010" y="419"/>
                  </a:lnTo>
                  <a:lnTo>
                    <a:pt x="67249" y="3464"/>
                  </a:lnTo>
                  <a:lnTo>
                    <a:pt x="73280" y="8630"/>
                  </a:lnTo>
                  <a:lnTo>
                    <a:pt x="79370" y="15408"/>
                  </a:lnTo>
                  <a:lnTo>
                    <a:pt x="85462" y="23684"/>
                  </a:lnTo>
                  <a:lnTo>
                    <a:pt x="91260" y="33731"/>
                  </a:lnTo>
                  <a:lnTo>
                    <a:pt x="96609" y="45554"/>
                  </a:lnTo>
                  <a:lnTo>
                    <a:pt x="101508" y="58746"/>
                  </a:lnTo>
                  <a:lnTo>
                    <a:pt x="106025" y="72669"/>
                  </a:lnTo>
                  <a:lnTo>
                    <a:pt x="110242" y="86888"/>
                  </a:lnTo>
                  <a:lnTo>
                    <a:pt x="114074" y="101181"/>
                  </a:lnTo>
                  <a:lnTo>
                    <a:pt x="117275" y="115456"/>
                  </a:lnTo>
                  <a:lnTo>
                    <a:pt x="119763" y="129686"/>
                  </a:lnTo>
                  <a:lnTo>
                    <a:pt x="121604" y="143869"/>
                  </a:lnTo>
                  <a:lnTo>
                    <a:pt x="122923" y="158012"/>
                  </a:lnTo>
                  <a:lnTo>
                    <a:pt x="123843" y="172119"/>
                  </a:lnTo>
                  <a:lnTo>
                    <a:pt x="124309" y="186036"/>
                  </a:lnTo>
                  <a:lnTo>
                    <a:pt x="124097" y="199461"/>
                  </a:lnTo>
                  <a:lnTo>
                    <a:pt x="123136" y="212269"/>
                  </a:lnTo>
                  <a:lnTo>
                    <a:pt x="121338" y="224498"/>
                  </a:lnTo>
                  <a:lnTo>
                    <a:pt x="118528" y="236251"/>
                  </a:lnTo>
                  <a:lnTo>
                    <a:pt x="114710" y="247640"/>
                  </a:lnTo>
                  <a:lnTo>
                    <a:pt x="110027" y="258764"/>
                  </a:lnTo>
                  <a:lnTo>
                    <a:pt x="104666" y="269701"/>
                  </a:lnTo>
                  <a:lnTo>
                    <a:pt x="98799" y="280498"/>
                  </a:lnTo>
                  <a:lnTo>
                    <a:pt x="92403" y="290869"/>
                  </a:lnTo>
                  <a:lnTo>
                    <a:pt x="85278" y="300227"/>
                  </a:lnTo>
                  <a:lnTo>
                    <a:pt x="77369" y="308324"/>
                  </a:lnTo>
                  <a:lnTo>
                    <a:pt x="68600" y="314913"/>
                  </a:lnTo>
                  <a:lnTo>
                    <a:pt x="58803" y="319590"/>
                  </a:lnTo>
                  <a:lnTo>
                    <a:pt x="48000" y="322316"/>
                  </a:lnTo>
                  <a:lnTo>
                    <a:pt x="36831" y="323028"/>
                  </a:lnTo>
                  <a:lnTo>
                    <a:pt x="26406" y="321469"/>
                  </a:lnTo>
                  <a:lnTo>
                    <a:pt x="17299" y="317715"/>
                  </a:lnTo>
                  <a:lnTo>
                    <a:pt x="9883" y="311941"/>
                  </a:lnTo>
                  <a:lnTo>
                    <a:pt x="4577" y="304255"/>
                  </a:lnTo>
                  <a:lnTo>
                    <a:pt x="1383" y="294906"/>
                  </a:lnTo>
                  <a:lnTo>
                    <a:pt x="0" y="284394"/>
                  </a:lnTo>
                  <a:lnTo>
                    <a:pt x="37" y="273355"/>
                  </a:lnTo>
                  <a:lnTo>
                    <a:pt x="1135" y="262204"/>
                  </a:lnTo>
                  <a:lnTo>
                    <a:pt x="3324" y="251448"/>
                  </a:lnTo>
                  <a:lnTo>
                    <a:pt x="6994" y="241758"/>
                  </a:lnTo>
                  <a:lnTo>
                    <a:pt x="12245" y="233401"/>
                  </a:lnTo>
                  <a:lnTo>
                    <a:pt x="19059" y="226621"/>
                  </a:lnTo>
                  <a:lnTo>
                    <a:pt x="27460" y="221808"/>
                  </a:lnTo>
                  <a:lnTo>
                    <a:pt x="37291" y="218981"/>
                  </a:lnTo>
                  <a:lnTo>
                    <a:pt x="47960" y="218030"/>
                  </a:lnTo>
                  <a:lnTo>
                    <a:pt x="58574" y="218896"/>
                  </a:lnTo>
                  <a:lnTo>
                    <a:pt x="68635" y="221363"/>
                  </a:lnTo>
                  <a:lnTo>
                    <a:pt x="78185" y="225117"/>
                  </a:lnTo>
                  <a:lnTo>
                    <a:pt x="87591" y="229845"/>
                  </a:lnTo>
                  <a:lnTo>
                    <a:pt x="97105" y="235275"/>
                  </a:lnTo>
                  <a:lnTo>
                    <a:pt x="106819" y="241037"/>
                  </a:lnTo>
                  <a:lnTo>
                    <a:pt x="116734" y="246671"/>
                  </a:lnTo>
                  <a:lnTo>
                    <a:pt x="126823" y="251930"/>
                  </a:lnTo>
                  <a:lnTo>
                    <a:pt x="137211" y="256442"/>
                  </a:lnTo>
                  <a:lnTo>
                    <a:pt x="148171" y="259643"/>
                  </a:lnTo>
                  <a:lnTo>
                    <a:pt x="159785" y="261348"/>
                  </a:lnTo>
                  <a:lnTo>
                    <a:pt x="171392" y="261664"/>
                  </a:lnTo>
                  <a:lnTo>
                    <a:pt x="182813" y="260725"/>
                  </a:lnTo>
                  <a:lnTo>
                    <a:pt x="195055" y="257330"/>
                  </a:lnTo>
                  <a:lnTo>
                    <a:pt x="210057" y="249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96080" y="3611274"/>
              <a:ext cx="405715" cy="450782"/>
            </a:xfrm>
            <a:custGeom>
              <a:avLst/>
              <a:gdLst/>
              <a:ahLst/>
              <a:cxnLst/>
              <a:rect l="0" t="0" r="0" b="0"/>
              <a:pathLst>
                <a:path w="405715" h="450782">
                  <a:moveTo>
                    <a:pt x="261930" y="21057"/>
                  </a:moveTo>
                  <a:lnTo>
                    <a:pt x="252995" y="18190"/>
                  </a:lnTo>
                  <a:lnTo>
                    <a:pt x="243367" y="16048"/>
                  </a:lnTo>
                  <a:lnTo>
                    <a:pt x="232085" y="14450"/>
                  </a:lnTo>
                  <a:lnTo>
                    <a:pt x="219590" y="13442"/>
                  </a:lnTo>
                  <a:lnTo>
                    <a:pt x="206759" y="13242"/>
                  </a:lnTo>
                  <a:lnTo>
                    <a:pt x="194140" y="13903"/>
                  </a:lnTo>
                  <a:lnTo>
                    <a:pt x="181930" y="15487"/>
                  </a:lnTo>
                  <a:lnTo>
                    <a:pt x="170135" y="18147"/>
                  </a:lnTo>
                  <a:lnTo>
                    <a:pt x="158690" y="21863"/>
                  </a:lnTo>
                  <a:lnTo>
                    <a:pt x="147514" y="26476"/>
                  </a:lnTo>
                  <a:lnTo>
                    <a:pt x="136537" y="31788"/>
                  </a:lnTo>
                  <a:lnTo>
                    <a:pt x="125700" y="37619"/>
                  </a:lnTo>
                  <a:lnTo>
                    <a:pt x="114962" y="43821"/>
                  </a:lnTo>
                  <a:lnTo>
                    <a:pt x="104292" y="50283"/>
                  </a:lnTo>
                  <a:lnTo>
                    <a:pt x="93673" y="56929"/>
                  </a:lnTo>
                  <a:lnTo>
                    <a:pt x="83253" y="63867"/>
                  </a:lnTo>
                  <a:lnTo>
                    <a:pt x="73329" y="71363"/>
                  </a:lnTo>
                  <a:lnTo>
                    <a:pt x="64025" y="79524"/>
                  </a:lnTo>
                  <a:lnTo>
                    <a:pt x="55303" y="88465"/>
                  </a:lnTo>
                  <a:lnTo>
                    <a:pt x="47058" y="98377"/>
                  </a:lnTo>
                  <a:lnTo>
                    <a:pt x="39186" y="109272"/>
                  </a:lnTo>
                  <a:lnTo>
                    <a:pt x="31916" y="121011"/>
                  </a:lnTo>
                  <a:lnTo>
                    <a:pt x="25785" y="133416"/>
                  </a:lnTo>
                  <a:lnTo>
                    <a:pt x="20990" y="146310"/>
                  </a:lnTo>
                  <a:lnTo>
                    <a:pt x="17261" y="159391"/>
                  </a:lnTo>
                  <a:lnTo>
                    <a:pt x="14060" y="172245"/>
                  </a:lnTo>
                  <a:lnTo>
                    <a:pt x="11019" y="184672"/>
                  </a:lnTo>
                  <a:lnTo>
                    <a:pt x="8127" y="196813"/>
                  </a:lnTo>
                  <a:lnTo>
                    <a:pt x="5631" y="209038"/>
                  </a:lnTo>
                  <a:lnTo>
                    <a:pt x="3652" y="221563"/>
                  </a:lnTo>
                  <a:lnTo>
                    <a:pt x="2170" y="234434"/>
                  </a:lnTo>
                  <a:lnTo>
                    <a:pt x="1099" y="247614"/>
                  </a:lnTo>
                  <a:lnTo>
                    <a:pt x="350" y="261037"/>
                  </a:lnTo>
                  <a:lnTo>
                    <a:pt x="0" y="274475"/>
                  </a:lnTo>
                  <a:lnTo>
                    <a:pt x="289" y="287570"/>
                  </a:lnTo>
                  <a:lnTo>
                    <a:pt x="1299" y="300158"/>
                  </a:lnTo>
                  <a:lnTo>
                    <a:pt x="2959" y="312408"/>
                  </a:lnTo>
                  <a:lnTo>
                    <a:pt x="5144" y="324705"/>
                  </a:lnTo>
                  <a:lnTo>
                    <a:pt x="7726" y="337274"/>
                  </a:lnTo>
                  <a:lnTo>
                    <a:pt x="10594" y="350005"/>
                  </a:lnTo>
                  <a:lnTo>
                    <a:pt x="13665" y="362559"/>
                  </a:lnTo>
                  <a:lnTo>
                    <a:pt x="16886" y="374742"/>
                  </a:lnTo>
                  <a:lnTo>
                    <a:pt x="20539" y="386364"/>
                  </a:lnTo>
                  <a:lnTo>
                    <a:pt x="25210" y="397170"/>
                  </a:lnTo>
                  <a:lnTo>
                    <a:pt x="31135" y="407097"/>
                  </a:lnTo>
                  <a:lnTo>
                    <a:pt x="38235" y="416085"/>
                  </a:lnTo>
                  <a:lnTo>
                    <a:pt x="46296" y="423983"/>
                  </a:lnTo>
                  <a:lnTo>
                    <a:pt x="55095" y="430813"/>
                  </a:lnTo>
                  <a:lnTo>
                    <a:pt x="64596" y="436570"/>
                  </a:lnTo>
                  <a:lnTo>
                    <a:pt x="74951" y="441148"/>
                  </a:lnTo>
                  <a:lnTo>
                    <a:pt x="86173" y="444599"/>
                  </a:lnTo>
                  <a:lnTo>
                    <a:pt x="98150" y="447105"/>
                  </a:lnTo>
                  <a:lnTo>
                    <a:pt x="110720" y="448878"/>
                  </a:lnTo>
                  <a:lnTo>
                    <a:pt x="123729" y="450106"/>
                  </a:lnTo>
                  <a:lnTo>
                    <a:pt x="136888" y="450781"/>
                  </a:lnTo>
                  <a:lnTo>
                    <a:pt x="149796" y="450709"/>
                  </a:lnTo>
                  <a:lnTo>
                    <a:pt x="162254" y="449842"/>
                  </a:lnTo>
                  <a:lnTo>
                    <a:pt x="174246" y="448108"/>
                  </a:lnTo>
                  <a:lnTo>
                    <a:pt x="185839" y="445340"/>
                  </a:lnTo>
                  <a:lnTo>
                    <a:pt x="197122" y="441554"/>
                  </a:lnTo>
                  <a:lnTo>
                    <a:pt x="208175" y="437063"/>
                  </a:lnTo>
                  <a:lnTo>
                    <a:pt x="219064" y="432364"/>
                  </a:lnTo>
                  <a:lnTo>
                    <a:pt x="229833" y="427758"/>
                  </a:lnTo>
                  <a:lnTo>
                    <a:pt x="240355" y="423193"/>
                  </a:lnTo>
                  <a:lnTo>
                    <a:pt x="250348" y="418369"/>
                  </a:lnTo>
                  <a:lnTo>
                    <a:pt x="259703" y="413122"/>
                  </a:lnTo>
                  <a:lnTo>
                    <a:pt x="268629" y="407446"/>
                  </a:lnTo>
                  <a:lnTo>
                    <a:pt x="277543" y="401403"/>
                  </a:lnTo>
                  <a:lnTo>
                    <a:pt x="286692" y="395070"/>
                  </a:lnTo>
                  <a:lnTo>
                    <a:pt x="296143" y="388358"/>
                  </a:lnTo>
                  <a:lnTo>
                    <a:pt x="305873" y="381022"/>
                  </a:lnTo>
                  <a:lnTo>
                    <a:pt x="315826" y="372979"/>
                  </a:lnTo>
                  <a:lnTo>
                    <a:pt x="325781" y="364459"/>
                  </a:lnTo>
                  <a:lnTo>
                    <a:pt x="335385" y="355894"/>
                  </a:lnTo>
                  <a:lnTo>
                    <a:pt x="344466" y="347537"/>
                  </a:lnTo>
                  <a:lnTo>
                    <a:pt x="352868" y="339299"/>
                  </a:lnTo>
                  <a:lnTo>
                    <a:pt x="360365" y="330855"/>
                  </a:lnTo>
                  <a:lnTo>
                    <a:pt x="366926" y="322025"/>
                  </a:lnTo>
                  <a:lnTo>
                    <a:pt x="372671" y="312789"/>
                  </a:lnTo>
                  <a:lnTo>
                    <a:pt x="377773" y="303204"/>
                  </a:lnTo>
                  <a:lnTo>
                    <a:pt x="382393" y="293344"/>
                  </a:lnTo>
                  <a:lnTo>
                    <a:pt x="386668" y="283281"/>
                  </a:lnTo>
                  <a:lnTo>
                    <a:pt x="390701" y="273073"/>
                  </a:lnTo>
                  <a:lnTo>
                    <a:pt x="394560" y="262758"/>
                  </a:lnTo>
                  <a:lnTo>
                    <a:pt x="398136" y="252204"/>
                  </a:lnTo>
                  <a:lnTo>
                    <a:pt x="401158" y="241127"/>
                  </a:lnTo>
                  <a:lnTo>
                    <a:pt x="403518" y="229417"/>
                  </a:lnTo>
                  <a:lnTo>
                    <a:pt x="405101" y="217281"/>
                  </a:lnTo>
                  <a:lnTo>
                    <a:pt x="405714" y="205134"/>
                  </a:lnTo>
                  <a:lnTo>
                    <a:pt x="405347" y="193219"/>
                  </a:lnTo>
                  <a:lnTo>
                    <a:pt x="404134" y="181438"/>
                  </a:lnTo>
                  <a:lnTo>
                    <a:pt x="402257" y="169462"/>
                  </a:lnTo>
                  <a:lnTo>
                    <a:pt x="399882" y="157118"/>
                  </a:lnTo>
                  <a:lnTo>
                    <a:pt x="396983" y="144709"/>
                  </a:lnTo>
                  <a:lnTo>
                    <a:pt x="393360" y="132903"/>
                  </a:lnTo>
                  <a:lnTo>
                    <a:pt x="388960" y="122031"/>
                  </a:lnTo>
                  <a:lnTo>
                    <a:pt x="383869" y="111934"/>
                  </a:lnTo>
                  <a:lnTo>
                    <a:pt x="378228" y="102159"/>
                  </a:lnTo>
                  <a:lnTo>
                    <a:pt x="372168" y="92401"/>
                  </a:lnTo>
                  <a:lnTo>
                    <a:pt x="365642" y="82694"/>
                  </a:lnTo>
                  <a:lnTo>
                    <a:pt x="358429" y="73316"/>
                  </a:lnTo>
                  <a:lnTo>
                    <a:pt x="350465" y="64414"/>
                  </a:lnTo>
                  <a:lnTo>
                    <a:pt x="341829" y="56148"/>
                  </a:lnTo>
                  <a:lnTo>
                    <a:pt x="332654" y="48748"/>
                  </a:lnTo>
                  <a:lnTo>
                    <a:pt x="323068" y="42256"/>
                  </a:lnTo>
                  <a:lnTo>
                    <a:pt x="313021" y="36558"/>
                  </a:lnTo>
                  <a:lnTo>
                    <a:pt x="302292" y="31489"/>
                  </a:lnTo>
                  <a:lnTo>
                    <a:pt x="290813" y="26890"/>
                  </a:lnTo>
                  <a:lnTo>
                    <a:pt x="278664" y="22630"/>
                  </a:lnTo>
                  <a:lnTo>
                    <a:pt x="265977" y="18608"/>
                  </a:lnTo>
                  <a:lnTo>
                    <a:pt x="252890" y="14756"/>
                  </a:lnTo>
                  <a:lnTo>
                    <a:pt x="239544" y="11172"/>
                  </a:lnTo>
                  <a:lnTo>
                    <a:pt x="224458" y="7763"/>
                  </a:lnTo>
                  <a:lnTo>
                    <a:pt x="202957" y="4229"/>
                  </a:lnTo>
                  <a:lnTo>
                    <a:pt x="1671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895628" y="3463700"/>
            <a:ext cx="1619055" cy="574802"/>
            <a:chOff x="895628" y="3463700"/>
            <a:chExt cx="1619055" cy="574802"/>
          </a:xfrm>
        </p:grpSpPr>
        <p:sp>
          <p:nvSpPr>
            <p:cNvPr id="117" name="Freeform 116"/>
            <p:cNvSpPr/>
            <p:nvPr/>
          </p:nvSpPr>
          <p:spPr>
            <a:xfrm>
              <a:off x="895628" y="3605381"/>
              <a:ext cx="350694" cy="433121"/>
            </a:xfrm>
            <a:custGeom>
              <a:avLst/>
              <a:gdLst/>
              <a:ahLst/>
              <a:cxnLst/>
              <a:rect l="0" t="0" r="0" b="0"/>
              <a:pathLst>
                <a:path w="350694" h="433121">
                  <a:moveTo>
                    <a:pt x="157221" y="48007"/>
                  </a:moveTo>
                  <a:lnTo>
                    <a:pt x="151220" y="42274"/>
                  </a:lnTo>
                  <a:lnTo>
                    <a:pt x="144375" y="37990"/>
                  </a:lnTo>
                  <a:lnTo>
                    <a:pt x="135987" y="34793"/>
                  </a:lnTo>
                  <a:lnTo>
                    <a:pt x="126360" y="32777"/>
                  </a:lnTo>
                  <a:lnTo>
                    <a:pt x="116045" y="32377"/>
                  </a:lnTo>
                  <a:lnTo>
                    <a:pt x="105438" y="33693"/>
                  </a:lnTo>
                  <a:lnTo>
                    <a:pt x="94740" y="36688"/>
                  </a:lnTo>
                  <a:lnTo>
                    <a:pt x="84040" y="41361"/>
                  </a:lnTo>
                  <a:lnTo>
                    <a:pt x="73372" y="47544"/>
                  </a:lnTo>
                  <a:lnTo>
                    <a:pt x="62906" y="55118"/>
                  </a:lnTo>
                  <a:lnTo>
                    <a:pt x="52945" y="64095"/>
                  </a:lnTo>
                  <a:lnTo>
                    <a:pt x="43616" y="74349"/>
                  </a:lnTo>
                  <a:lnTo>
                    <a:pt x="35046" y="85487"/>
                  </a:lnTo>
                  <a:lnTo>
                    <a:pt x="27435" y="96955"/>
                  </a:lnTo>
                  <a:lnTo>
                    <a:pt x="20802" y="108411"/>
                  </a:lnTo>
                  <a:lnTo>
                    <a:pt x="15177" y="119882"/>
                  </a:lnTo>
                  <a:lnTo>
                    <a:pt x="10689" y="131650"/>
                  </a:lnTo>
                  <a:lnTo>
                    <a:pt x="7298" y="143864"/>
                  </a:lnTo>
                  <a:lnTo>
                    <a:pt x="4833" y="156526"/>
                  </a:lnTo>
                  <a:lnTo>
                    <a:pt x="3087" y="169565"/>
                  </a:lnTo>
                  <a:lnTo>
                    <a:pt x="1872" y="182898"/>
                  </a:lnTo>
                  <a:lnTo>
                    <a:pt x="1037" y="196445"/>
                  </a:lnTo>
                  <a:lnTo>
                    <a:pt x="468" y="210146"/>
                  </a:lnTo>
                  <a:lnTo>
                    <a:pt x="87" y="223956"/>
                  </a:lnTo>
                  <a:lnTo>
                    <a:pt x="0" y="237838"/>
                  </a:lnTo>
                  <a:lnTo>
                    <a:pt x="473" y="251771"/>
                  </a:lnTo>
                  <a:lnTo>
                    <a:pt x="1614" y="265734"/>
                  </a:lnTo>
                  <a:lnTo>
                    <a:pt x="3534" y="279552"/>
                  </a:lnTo>
                  <a:lnTo>
                    <a:pt x="6426" y="292910"/>
                  </a:lnTo>
                  <a:lnTo>
                    <a:pt x="10300" y="305674"/>
                  </a:lnTo>
                  <a:lnTo>
                    <a:pt x="15021" y="317872"/>
                  </a:lnTo>
                  <a:lnTo>
                    <a:pt x="20406" y="329604"/>
                  </a:lnTo>
                  <a:lnTo>
                    <a:pt x="26286" y="340976"/>
                  </a:lnTo>
                  <a:lnTo>
                    <a:pt x="32520" y="351918"/>
                  </a:lnTo>
                  <a:lnTo>
                    <a:pt x="39004" y="362200"/>
                  </a:lnTo>
                  <a:lnTo>
                    <a:pt x="45660" y="371749"/>
                  </a:lnTo>
                  <a:lnTo>
                    <a:pt x="52435" y="380637"/>
                  </a:lnTo>
                  <a:lnTo>
                    <a:pt x="59289" y="388994"/>
                  </a:lnTo>
                  <a:lnTo>
                    <a:pt x="66202" y="396946"/>
                  </a:lnTo>
                  <a:lnTo>
                    <a:pt x="73320" y="404438"/>
                  </a:lnTo>
                  <a:lnTo>
                    <a:pt x="80938" y="411252"/>
                  </a:lnTo>
                  <a:lnTo>
                    <a:pt x="89186" y="417314"/>
                  </a:lnTo>
                  <a:lnTo>
                    <a:pt x="98354" y="422537"/>
                  </a:lnTo>
                  <a:lnTo>
                    <a:pt x="108951" y="426748"/>
                  </a:lnTo>
                  <a:lnTo>
                    <a:pt x="121118" y="429945"/>
                  </a:lnTo>
                  <a:lnTo>
                    <a:pt x="134527" y="432109"/>
                  </a:lnTo>
                  <a:lnTo>
                    <a:pt x="148591" y="433120"/>
                  </a:lnTo>
                  <a:lnTo>
                    <a:pt x="162891" y="433019"/>
                  </a:lnTo>
                  <a:lnTo>
                    <a:pt x="176897" y="431815"/>
                  </a:lnTo>
                  <a:lnTo>
                    <a:pt x="189914" y="429413"/>
                  </a:lnTo>
                  <a:lnTo>
                    <a:pt x="201668" y="425872"/>
                  </a:lnTo>
                  <a:lnTo>
                    <a:pt x="212389" y="421377"/>
                  </a:lnTo>
                  <a:lnTo>
                    <a:pt x="222598" y="416142"/>
                  </a:lnTo>
                  <a:lnTo>
                    <a:pt x="232654" y="410360"/>
                  </a:lnTo>
                  <a:lnTo>
                    <a:pt x="242565" y="404021"/>
                  </a:lnTo>
                  <a:lnTo>
                    <a:pt x="252080" y="396934"/>
                  </a:lnTo>
                  <a:lnTo>
                    <a:pt x="261079" y="389055"/>
                  </a:lnTo>
                  <a:lnTo>
                    <a:pt x="269581" y="380475"/>
                  </a:lnTo>
                  <a:lnTo>
                    <a:pt x="277671" y="371338"/>
                  </a:lnTo>
                  <a:lnTo>
                    <a:pt x="285444" y="361783"/>
                  </a:lnTo>
                  <a:lnTo>
                    <a:pt x="292987" y="351925"/>
                  </a:lnTo>
                  <a:lnTo>
                    <a:pt x="300364" y="341855"/>
                  </a:lnTo>
                  <a:lnTo>
                    <a:pt x="307623" y="331634"/>
                  </a:lnTo>
                  <a:lnTo>
                    <a:pt x="314634" y="321142"/>
                  </a:lnTo>
                  <a:lnTo>
                    <a:pt x="321116" y="310107"/>
                  </a:lnTo>
                  <a:lnTo>
                    <a:pt x="326952" y="298420"/>
                  </a:lnTo>
                  <a:lnTo>
                    <a:pt x="332023" y="286130"/>
                  </a:lnTo>
                  <a:lnTo>
                    <a:pt x="336131" y="273348"/>
                  </a:lnTo>
                  <a:lnTo>
                    <a:pt x="339267" y="260196"/>
                  </a:lnTo>
                  <a:lnTo>
                    <a:pt x="341730" y="246941"/>
                  </a:lnTo>
                  <a:lnTo>
                    <a:pt x="344007" y="233969"/>
                  </a:lnTo>
                  <a:lnTo>
                    <a:pt x="346386" y="221464"/>
                  </a:lnTo>
                  <a:lnTo>
                    <a:pt x="348648" y="209270"/>
                  </a:lnTo>
                  <a:lnTo>
                    <a:pt x="350181" y="197009"/>
                  </a:lnTo>
                  <a:lnTo>
                    <a:pt x="350693" y="184461"/>
                  </a:lnTo>
                  <a:lnTo>
                    <a:pt x="350204" y="171574"/>
                  </a:lnTo>
                  <a:lnTo>
                    <a:pt x="348880" y="158383"/>
                  </a:lnTo>
                  <a:lnTo>
                    <a:pt x="346912" y="144954"/>
                  </a:lnTo>
                  <a:lnTo>
                    <a:pt x="344472" y="131511"/>
                  </a:lnTo>
                  <a:lnTo>
                    <a:pt x="341697" y="118413"/>
                  </a:lnTo>
                  <a:lnTo>
                    <a:pt x="338682" y="105826"/>
                  </a:lnTo>
                  <a:lnTo>
                    <a:pt x="335338" y="93749"/>
                  </a:lnTo>
                  <a:lnTo>
                    <a:pt x="331408" y="82098"/>
                  </a:lnTo>
                  <a:lnTo>
                    <a:pt x="326793" y="70782"/>
                  </a:lnTo>
                  <a:lnTo>
                    <a:pt x="321388" y="59877"/>
                  </a:lnTo>
                  <a:lnTo>
                    <a:pt x="315003" y="49619"/>
                  </a:lnTo>
                  <a:lnTo>
                    <a:pt x="307630" y="40091"/>
                  </a:lnTo>
                  <a:lnTo>
                    <a:pt x="299407" y="31388"/>
                  </a:lnTo>
                  <a:lnTo>
                    <a:pt x="290517" y="23686"/>
                  </a:lnTo>
                  <a:lnTo>
                    <a:pt x="281127" y="16993"/>
                  </a:lnTo>
                  <a:lnTo>
                    <a:pt x="271212" y="11328"/>
                  </a:lnTo>
                  <a:lnTo>
                    <a:pt x="260572" y="6814"/>
                  </a:lnTo>
                  <a:lnTo>
                    <a:pt x="249158" y="3409"/>
                  </a:lnTo>
                  <a:lnTo>
                    <a:pt x="237223" y="1105"/>
                  </a:lnTo>
                  <a:lnTo>
                    <a:pt x="225211" y="0"/>
                  </a:lnTo>
                  <a:lnTo>
                    <a:pt x="213404" y="29"/>
                  </a:lnTo>
                  <a:lnTo>
                    <a:pt x="202337" y="850"/>
                  </a:lnTo>
                  <a:lnTo>
                    <a:pt x="191792" y="2012"/>
                  </a:lnTo>
                  <a:lnTo>
                    <a:pt x="180847" y="3617"/>
                  </a:lnTo>
                  <a:lnTo>
                    <a:pt x="167750" y="5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287948" y="3779730"/>
              <a:ext cx="122871" cy="197810"/>
            </a:xfrm>
            <a:custGeom>
              <a:avLst/>
              <a:gdLst/>
              <a:ahLst/>
              <a:cxnLst/>
              <a:rect l="0" t="0" r="0" b="0"/>
              <a:pathLst>
                <a:path w="122871" h="197810">
                  <a:moveTo>
                    <a:pt x="7057" y="115814"/>
                  </a:moveTo>
                  <a:lnTo>
                    <a:pt x="9990" y="127549"/>
                  </a:lnTo>
                  <a:lnTo>
                    <a:pt x="12773" y="138678"/>
                  </a:lnTo>
                  <a:lnTo>
                    <a:pt x="15672" y="150271"/>
                  </a:lnTo>
                  <a:lnTo>
                    <a:pt x="18713" y="162260"/>
                  </a:lnTo>
                  <a:lnTo>
                    <a:pt x="21878" y="174272"/>
                  </a:lnTo>
                  <a:lnTo>
                    <a:pt x="25117" y="186003"/>
                  </a:lnTo>
                  <a:lnTo>
                    <a:pt x="27532" y="194885"/>
                  </a:lnTo>
                  <a:lnTo>
                    <a:pt x="28064" y="197809"/>
                  </a:lnTo>
                  <a:lnTo>
                    <a:pt x="27114" y="195831"/>
                  </a:lnTo>
                  <a:lnTo>
                    <a:pt x="25215" y="190647"/>
                  </a:lnTo>
                  <a:lnTo>
                    <a:pt x="22726" y="183472"/>
                  </a:lnTo>
                  <a:lnTo>
                    <a:pt x="19870" y="175064"/>
                  </a:lnTo>
                  <a:lnTo>
                    <a:pt x="16782" y="165724"/>
                  </a:lnTo>
                  <a:lnTo>
                    <a:pt x="13547" y="155426"/>
                  </a:lnTo>
                  <a:lnTo>
                    <a:pt x="10222" y="144216"/>
                  </a:lnTo>
                  <a:lnTo>
                    <a:pt x="7003" y="132237"/>
                  </a:lnTo>
                  <a:lnTo>
                    <a:pt x="4220" y="119658"/>
                  </a:lnTo>
                  <a:lnTo>
                    <a:pt x="2019" y="106641"/>
                  </a:lnTo>
                  <a:lnTo>
                    <a:pt x="542" y="93475"/>
                  </a:lnTo>
                  <a:lnTo>
                    <a:pt x="0" y="80561"/>
                  </a:lnTo>
                  <a:lnTo>
                    <a:pt x="424" y="68108"/>
                  </a:lnTo>
                  <a:lnTo>
                    <a:pt x="2014" y="56459"/>
                  </a:lnTo>
                  <a:lnTo>
                    <a:pt x="5209" y="46160"/>
                  </a:lnTo>
                  <a:lnTo>
                    <a:pt x="10101" y="37383"/>
                  </a:lnTo>
                  <a:lnTo>
                    <a:pt x="16487" y="29980"/>
                  </a:lnTo>
                  <a:lnTo>
                    <a:pt x="24061" y="23684"/>
                  </a:lnTo>
                  <a:lnTo>
                    <a:pt x="32529" y="18226"/>
                  </a:lnTo>
                  <a:lnTo>
                    <a:pt x="41806" y="13541"/>
                  </a:lnTo>
                  <a:lnTo>
                    <a:pt x="52010" y="9757"/>
                  </a:lnTo>
                  <a:lnTo>
                    <a:pt x="63118" y="6874"/>
                  </a:lnTo>
                  <a:lnTo>
                    <a:pt x="74581" y="4763"/>
                  </a:lnTo>
                  <a:lnTo>
                    <a:pt x="86635" y="3034"/>
                  </a:lnTo>
                  <a:lnTo>
                    <a:pt x="101456" y="1533"/>
                  </a:lnTo>
                  <a:lnTo>
                    <a:pt x="122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465274" y="3758648"/>
              <a:ext cx="124530" cy="179763"/>
            </a:xfrm>
            <a:custGeom>
              <a:avLst/>
              <a:gdLst/>
              <a:ahLst/>
              <a:cxnLst/>
              <a:rect l="0" t="0" r="0" b="0"/>
              <a:pathLst>
                <a:path w="124530" h="179763">
                  <a:moveTo>
                    <a:pt x="103472" y="21082"/>
                  </a:moveTo>
                  <a:lnTo>
                    <a:pt x="97537" y="15282"/>
                  </a:lnTo>
                  <a:lnTo>
                    <a:pt x="91333" y="10357"/>
                  </a:lnTo>
                  <a:lnTo>
                    <a:pt x="84237" y="5868"/>
                  </a:lnTo>
                  <a:lnTo>
                    <a:pt x="76296" y="2166"/>
                  </a:lnTo>
                  <a:lnTo>
                    <a:pt x="67650" y="97"/>
                  </a:lnTo>
                  <a:lnTo>
                    <a:pt x="58465" y="0"/>
                  </a:lnTo>
                  <a:lnTo>
                    <a:pt x="49210" y="1897"/>
                  </a:lnTo>
                  <a:lnTo>
                    <a:pt x="40618" y="5760"/>
                  </a:lnTo>
                  <a:lnTo>
                    <a:pt x="33031" y="11359"/>
                  </a:lnTo>
                  <a:lnTo>
                    <a:pt x="26449" y="18354"/>
                  </a:lnTo>
                  <a:lnTo>
                    <a:pt x="20712" y="26403"/>
                  </a:lnTo>
                  <a:lnTo>
                    <a:pt x="15634" y="35222"/>
                  </a:lnTo>
                  <a:lnTo>
                    <a:pt x="11205" y="44750"/>
                  </a:lnTo>
                  <a:lnTo>
                    <a:pt x="7594" y="55130"/>
                  </a:lnTo>
                  <a:lnTo>
                    <a:pt x="4827" y="66374"/>
                  </a:lnTo>
                  <a:lnTo>
                    <a:pt x="2798" y="78365"/>
                  </a:lnTo>
                  <a:lnTo>
                    <a:pt x="1352" y="90947"/>
                  </a:lnTo>
                  <a:lnTo>
                    <a:pt x="351" y="103958"/>
                  </a:lnTo>
                  <a:lnTo>
                    <a:pt x="0" y="116950"/>
                  </a:lnTo>
                  <a:lnTo>
                    <a:pt x="821" y="129213"/>
                  </a:lnTo>
                  <a:lnTo>
                    <a:pt x="3010" y="140417"/>
                  </a:lnTo>
                  <a:lnTo>
                    <a:pt x="6616" y="150412"/>
                  </a:lnTo>
                  <a:lnTo>
                    <a:pt x="11711" y="159061"/>
                  </a:lnTo>
                  <a:lnTo>
                    <a:pt x="18178" y="166426"/>
                  </a:lnTo>
                  <a:lnTo>
                    <a:pt x="25775" y="172390"/>
                  </a:lnTo>
                  <a:lnTo>
                    <a:pt x="34236" y="176582"/>
                  </a:lnTo>
                  <a:lnTo>
                    <a:pt x="43331" y="178960"/>
                  </a:lnTo>
                  <a:lnTo>
                    <a:pt x="52876" y="179762"/>
                  </a:lnTo>
                  <a:lnTo>
                    <a:pt x="62735" y="179321"/>
                  </a:lnTo>
                  <a:lnTo>
                    <a:pt x="72802" y="177945"/>
                  </a:lnTo>
                  <a:lnTo>
                    <a:pt x="82680" y="175565"/>
                  </a:lnTo>
                  <a:lnTo>
                    <a:pt x="91706" y="171766"/>
                  </a:lnTo>
                  <a:lnTo>
                    <a:pt x="99586" y="166447"/>
                  </a:lnTo>
                  <a:lnTo>
                    <a:pt x="106218" y="160237"/>
                  </a:lnTo>
                  <a:lnTo>
                    <a:pt x="112168" y="153720"/>
                  </a:lnTo>
                  <a:lnTo>
                    <a:pt x="117954" y="146322"/>
                  </a:lnTo>
                  <a:lnTo>
                    <a:pt x="124529" y="136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610860" y="3579689"/>
              <a:ext cx="178985" cy="336913"/>
            </a:xfrm>
            <a:custGeom>
              <a:avLst/>
              <a:gdLst/>
              <a:ahLst/>
              <a:cxnLst/>
              <a:rect l="0" t="0" r="0" b="0"/>
              <a:pathLst>
                <a:path w="178985" h="336913">
                  <a:moveTo>
                    <a:pt x="0" y="0"/>
                  </a:moveTo>
                  <a:lnTo>
                    <a:pt x="67" y="14602"/>
                  </a:lnTo>
                  <a:lnTo>
                    <a:pt x="707" y="27872"/>
                  </a:lnTo>
                  <a:lnTo>
                    <a:pt x="2004" y="41074"/>
                  </a:lnTo>
                  <a:lnTo>
                    <a:pt x="3863" y="54415"/>
                  </a:lnTo>
                  <a:lnTo>
                    <a:pt x="6180" y="67924"/>
                  </a:lnTo>
                  <a:lnTo>
                    <a:pt x="8846" y="81582"/>
                  </a:lnTo>
                  <a:lnTo>
                    <a:pt x="11770" y="95522"/>
                  </a:lnTo>
                  <a:lnTo>
                    <a:pt x="14877" y="110019"/>
                  </a:lnTo>
                  <a:lnTo>
                    <a:pt x="18112" y="125177"/>
                  </a:lnTo>
                  <a:lnTo>
                    <a:pt x="21436" y="140779"/>
                  </a:lnTo>
                  <a:lnTo>
                    <a:pt x="24820" y="156406"/>
                  </a:lnTo>
                  <a:lnTo>
                    <a:pt x="28241" y="171806"/>
                  </a:lnTo>
                  <a:lnTo>
                    <a:pt x="31521" y="186910"/>
                  </a:lnTo>
                  <a:lnTo>
                    <a:pt x="34345" y="201737"/>
                  </a:lnTo>
                  <a:lnTo>
                    <a:pt x="36580" y="216337"/>
                  </a:lnTo>
                  <a:lnTo>
                    <a:pt x="38420" y="230599"/>
                  </a:lnTo>
                  <a:lnTo>
                    <a:pt x="40270" y="244263"/>
                  </a:lnTo>
                  <a:lnTo>
                    <a:pt x="42365" y="257239"/>
                  </a:lnTo>
                  <a:lnTo>
                    <a:pt x="44604" y="269752"/>
                  </a:lnTo>
                  <a:lnTo>
                    <a:pt x="46654" y="282228"/>
                  </a:lnTo>
                  <a:lnTo>
                    <a:pt x="48305" y="294849"/>
                  </a:lnTo>
                  <a:lnTo>
                    <a:pt x="48664" y="305121"/>
                  </a:lnTo>
                  <a:lnTo>
                    <a:pt x="47394" y="309259"/>
                  </a:lnTo>
                  <a:lnTo>
                    <a:pt x="45914" y="307413"/>
                  </a:lnTo>
                  <a:lnTo>
                    <a:pt x="44741" y="301266"/>
                  </a:lnTo>
                  <a:lnTo>
                    <a:pt x="43901" y="292306"/>
                  </a:lnTo>
                  <a:lnTo>
                    <a:pt x="43325" y="281548"/>
                  </a:lnTo>
                  <a:lnTo>
                    <a:pt x="43102" y="269642"/>
                  </a:lnTo>
                  <a:lnTo>
                    <a:pt x="43483" y="256998"/>
                  </a:lnTo>
                  <a:lnTo>
                    <a:pt x="44561" y="243879"/>
                  </a:lnTo>
                  <a:lnTo>
                    <a:pt x="46439" y="230618"/>
                  </a:lnTo>
                  <a:lnTo>
                    <a:pt x="49303" y="217627"/>
                  </a:lnTo>
                  <a:lnTo>
                    <a:pt x="53167" y="205120"/>
                  </a:lnTo>
                  <a:lnTo>
                    <a:pt x="58221" y="193601"/>
                  </a:lnTo>
                  <a:lnTo>
                    <a:pt x="64894" y="183921"/>
                  </a:lnTo>
                  <a:lnTo>
                    <a:pt x="73266" y="176390"/>
                  </a:lnTo>
                  <a:lnTo>
                    <a:pt x="82802" y="171317"/>
                  </a:lnTo>
                  <a:lnTo>
                    <a:pt x="92580" y="169252"/>
                  </a:lnTo>
                  <a:lnTo>
                    <a:pt x="102035" y="170204"/>
                  </a:lnTo>
                  <a:lnTo>
                    <a:pt x="110821" y="173909"/>
                  </a:lnTo>
                  <a:lnTo>
                    <a:pt x="118642" y="180116"/>
                  </a:lnTo>
                  <a:lnTo>
                    <a:pt x="125453" y="188429"/>
                  </a:lnTo>
                  <a:lnTo>
                    <a:pt x="131382" y="198226"/>
                  </a:lnTo>
                  <a:lnTo>
                    <a:pt x="136614" y="208776"/>
                  </a:lnTo>
                  <a:lnTo>
                    <a:pt x="141326" y="219605"/>
                  </a:lnTo>
                  <a:lnTo>
                    <a:pt x="145664" y="230483"/>
                  </a:lnTo>
                  <a:lnTo>
                    <a:pt x="149739" y="241319"/>
                  </a:lnTo>
                  <a:lnTo>
                    <a:pt x="153632" y="252090"/>
                  </a:lnTo>
                  <a:lnTo>
                    <a:pt x="157400" y="262798"/>
                  </a:lnTo>
                  <a:lnTo>
                    <a:pt x="161084" y="273456"/>
                  </a:lnTo>
                  <a:lnTo>
                    <a:pt x="164705" y="284066"/>
                  </a:lnTo>
                  <a:lnTo>
                    <a:pt x="168133" y="294377"/>
                  </a:lnTo>
                  <a:lnTo>
                    <a:pt x="171419" y="305003"/>
                  </a:lnTo>
                  <a:lnTo>
                    <a:pt x="174852" y="317995"/>
                  </a:lnTo>
                  <a:lnTo>
                    <a:pt x="17898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815834" y="3729883"/>
              <a:ext cx="174053" cy="162159"/>
            </a:xfrm>
            <a:custGeom>
              <a:avLst/>
              <a:gdLst/>
              <a:ahLst/>
              <a:cxnLst/>
              <a:rect l="0" t="0" r="0" b="0"/>
              <a:pathLst>
                <a:path w="174053" h="162159">
                  <a:moveTo>
                    <a:pt x="79295" y="70904"/>
                  </a:moveTo>
                  <a:lnTo>
                    <a:pt x="79228" y="59236"/>
                  </a:lnTo>
                  <a:lnTo>
                    <a:pt x="78588" y="48747"/>
                  </a:lnTo>
                  <a:lnTo>
                    <a:pt x="77282" y="38455"/>
                  </a:lnTo>
                  <a:lnTo>
                    <a:pt x="75077" y="28499"/>
                  </a:lnTo>
                  <a:lnTo>
                    <a:pt x="71464" y="19452"/>
                  </a:lnTo>
                  <a:lnTo>
                    <a:pt x="66291" y="11583"/>
                  </a:lnTo>
                  <a:lnTo>
                    <a:pt x="59716" y="5324"/>
                  </a:lnTo>
                  <a:lnTo>
                    <a:pt x="52016" y="1404"/>
                  </a:lnTo>
                  <a:lnTo>
                    <a:pt x="43478" y="0"/>
                  </a:lnTo>
                  <a:lnTo>
                    <a:pt x="34663" y="991"/>
                  </a:lnTo>
                  <a:lnTo>
                    <a:pt x="26366" y="4233"/>
                  </a:lnTo>
                  <a:lnTo>
                    <a:pt x="18983" y="9418"/>
                  </a:lnTo>
                  <a:lnTo>
                    <a:pt x="12708" y="16473"/>
                  </a:lnTo>
                  <a:lnTo>
                    <a:pt x="7709" y="25626"/>
                  </a:lnTo>
                  <a:lnTo>
                    <a:pt x="3945" y="36813"/>
                  </a:lnTo>
                  <a:lnTo>
                    <a:pt x="1381" y="49559"/>
                  </a:lnTo>
                  <a:lnTo>
                    <a:pt x="93" y="63177"/>
                  </a:lnTo>
                  <a:lnTo>
                    <a:pt x="0" y="77182"/>
                  </a:lnTo>
                  <a:lnTo>
                    <a:pt x="901" y="91160"/>
                  </a:lnTo>
                  <a:lnTo>
                    <a:pt x="2567" y="104693"/>
                  </a:lnTo>
                  <a:lnTo>
                    <a:pt x="4806" y="117596"/>
                  </a:lnTo>
                  <a:lnTo>
                    <a:pt x="7782" y="129565"/>
                  </a:lnTo>
                  <a:lnTo>
                    <a:pt x="11990" y="140085"/>
                  </a:lnTo>
                  <a:lnTo>
                    <a:pt x="17601" y="149002"/>
                  </a:lnTo>
                  <a:lnTo>
                    <a:pt x="24488" y="155990"/>
                  </a:lnTo>
                  <a:lnTo>
                    <a:pt x="32407" y="160412"/>
                  </a:lnTo>
                  <a:lnTo>
                    <a:pt x="41096" y="162158"/>
                  </a:lnTo>
                  <a:lnTo>
                    <a:pt x="50014" y="161399"/>
                  </a:lnTo>
                  <a:lnTo>
                    <a:pt x="58381" y="158314"/>
                  </a:lnTo>
                  <a:lnTo>
                    <a:pt x="65811" y="153239"/>
                  </a:lnTo>
                  <a:lnTo>
                    <a:pt x="72118" y="146428"/>
                  </a:lnTo>
                  <a:lnTo>
                    <a:pt x="77138" y="137970"/>
                  </a:lnTo>
                  <a:lnTo>
                    <a:pt x="80917" y="128069"/>
                  </a:lnTo>
                  <a:lnTo>
                    <a:pt x="83491" y="117169"/>
                  </a:lnTo>
                  <a:lnTo>
                    <a:pt x="84785" y="105860"/>
                  </a:lnTo>
                  <a:lnTo>
                    <a:pt x="84916" y="94588"/>
                  </a:lnTo>
                  <a:lnTo>
                    <a:pt x="85301" y="86024"/>
                  </a:lnTo>
                  <a:lnTo>
                    <a:pt x="87495" y="83330"/>
                  </a:lnTo>
                  <a:lnTo>
                    <a:pt x="91046" y="85448"/>
                  </a:lnTo>
                  <a:lnTo>
                    <a:pt x="95558" y="90542"/>
                  </a:lnTo>
                  <a:lnTo>
                    <a:pt x="100790" y="97115"/>
                  </a:lnTo>
                  <a:lnTo>
                    <a:pt x="106560" y="104286"/>
                  </a:lnTo>
                  <a:lnTo>
                    <a:pt x="112885" y="111470"/>
                  </a:lnTo>
                  <a:lnTo>
                    <a:pt x="119959" y="118183"/>
                  </a:lnTo>
                  <a:lnTo>
                    <a:pt x="127818" y="124226"/>
                  </a:lnTo>
                  <a:lnTo>
                    <a:pt x="136106" y="129281"/>
                  </a:lnTo>
                  <a:lnTo>
                    <a:pt x="145070" y="133187"/>
                  </a:lnTo>
                  <a:lnTo>
                    <a:pt x="156616" y="135167"/>
                  </a:lnTo>
                  <a:lnTo>
                    <a:pt x="174052" y="13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007989" y="3684974"/>
              <a:ext cx="108239" cy="166224"/>
            </a:xfrm>
            <a:custGeom>
              <a:avLst/>
              <a:gdLst/>
              <a:ahLst/>
              <a:cxnLst/>
              <a:rect l="0" t="0" r="0" b="0"/>
              <a:pathLst>
                <a:path w="108239" h="166224">
                  <a:moveTo>
                    <a:pt x="2954" y="84228"/>
                  </a:moveTo>
                  <a:lnTo>
                    <a:pt x="5887" y="95963"/>
                  </a:lnTo>
                  <a:lnTo>
                    <a:pt x="8670" y="107092"/>
                  </a:lnTo>
                  <a:lnTo>
                    <a:pt x="11569" y="118685"/>
                  </a:lnTo>
                  <a:lnTo>
                    <a:pt x="14610" y="130674"/>
                  </a:lnTo>
                  <a:lnTo>
                    <a:pt x="17774" y="142686"/>
                  </a:lnTo>
                  <a:lnTo>
                    <a:pt x="21014" y="154417"/>
                  </a:lnTo>
                  <a:lnTo>
                    <a:pt x="23429" y="163299"/>
                  </a:lnTo>
                  <a:lnTo>
                    <a:pt x="23961" y="166223"/>
                  </a:lnTo>
                  <a:lnTo>
                    <a:pt x="23011" y="164240"/>
                  </a:lnTo>
                  <a:lnTo>
                    <a:pt x="21112" y="158883"/>
                  </a:lnTo>
                  <a:lnTo>
                    <a:pt x="18623" y="151060"/>
                  </a:lnTo>
                  <a:lnTo>
                    <a:pt x="15767" y="141408"/>
                  </a:lnTo>
                  <a:lnTo>
                    <a:pt x="12679" y="130588"/>
                  </a:lnTo>
                  <a:lnTo>
                    <a:pt x="9444" y="119290"/>
                  </a:lnTo>
                  <a:lnTo>
                    <a:pt x="6123" y="107931"/>
                  </a:lnTo>
                  <a:lnTo>
                    <a:pt x="3077" y="96684"/>
                  </a:lnTo>
                  <a:lnTo>
                    <a:pt x="942" y="85595"/>
                  </a:lnTo>
                  <a:lnTo>
                    <a:pt x="0" y="74655"/>
                  </a:lnTo>
                  <a:lnTo>
                    <a:pt x="521" y="64002"/>
                  </a:lnTo>
                  <a:lnTo>
                    <a:pt x="2924" y="53913"/>
                  </a:lnTo>
                  <a:lnTo>
                    <a:pt x="7248" y="44499"/>
                  </a:lnTo>
                  <a:lnTo>
                    <a:pt x="13236" y="35870"/>
                  </a:lnTo>
                  <a:lnTo>
                    <a:pt x="20535" y="28221"/>
                  </a:lnTo>
                  <a:lnTo>
                    <a:pt x="28815" y="21560"/>
                  </a:lnTo>
                  <a:lnTo>
                    <a:pt x="37965" y="15918"/>
                  </a:lnTo>
                  <a:lnTo>
                    <a:pt x="48082" y="11419"/>
                  </a:lnTo>
                  <a:lnTo>
                    <a:pt x="59128" y="8020"/>
                  </a:lnTo>
                  <a:lnTo>
                    <a:pt x="70350" y="5545"/>
                  </a:lnTo>
                  <a:lnTo>
                    <a:pt x="81472" y="3523"/>
                  </a:lnTo>
                  <a:lnTo>
                    <a:pt x="93470" y="1777"/>
                  </a:lnTo>
                  <a:lnTo>
                    <a:pt x="1082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163142" y="3463700"/>
              <a:ext cx="163657" cy="407738"/>
            </a:xfrm>
            <a:custGeom>
              <a:avLst/>
              <a:gdLst/>
              <a:ahLst/>
              <a:cxnLst/>
              <a:rect l="0" t="0" r="0" b="0"/>
              <a:pathLst>
                <a:path w="163657" h="407738">
                  <a:moveTo>
                    <a:pt x="89956" y="284445"/>
                  </a:moveTo>
                  <a:lnTo>
                    <a:pt x="86888" y="275777"/>
                  </a:lnTo>
                  <a:lnTo>
                    <a:pt x="82826" y="268711"/>
                  </a:lnTo>
                  <a:lnTo>
                    <a:pt x="77333" y="262615"/>
                  </a:lnTo>
                  <a:lnTo>
                    <a:pt x="70573" y="257559"/>
                  </a:lnTo>
                  <a:lnTo>
                    <a:pt x="62775" y="253993"/>
                  </a:lnTo>
                  <a:lnTo>
                    <a:pt x="54188" y="252055"/>
                  </a:lnTo>
                  <a:lnTo>
                    <a:pt x="45348" y="252057"/>
                  </a:lnTo>
                  <a:lnTo>
                    <a:pt x="37039" y="254636"/>
                  </a:lnTo>
                  <a:lnTo>
                    <a:pt x="29646" y="259887"/>
                  </a:lnTo>
                  <a:lnTo>
                    <a:pt x="23194" y="267312"/>
                  </a:lnTo>
                  <a:lnTo>
                    <a:pt x="17546" y="276113"/>
                  </a:lnTo>
                  <a:lnTo>
                    <a:pt x="12527" y="285697"/>
                  </a:lnTo>
                  <a:lnTo>
                    <a:pt x="8138" y="295873"/>
                  </a:lnTo>
                  <a:lnTo>
                    <a:pt x="4553" y="306755"/>
                  </a:lnTo>
                  <a:lnTo>
                    <a:pt x="1813" y="318363"/>
                  </a:lnTo>
                  <a:lnTo>
                    <a:pt x="141" y="330445"/>
                  </a:lnTo>
                  <a:lnTo>
                    <a:pt x="0" y="342562"/>
                  </a:lnTo>
                  <a:lnTo>
                    <a:pt x="1502" y="354452"/>
                  </a:lnTo>
                  <a:lnTo>
                    <a:pt x="4460" y="365878"/>
                  </a:lnTo>
                  <a:lnTo>
                    <a:pt x="8580" y="376552"/>
                  </a:lnTo>
                  <a:lnTo>
                    <a:pt x="13576" y="386383"/>
                  </a:lnTo>
                  <a:lnTo>
                    <a:pt x="19369" y="394966"/>
                  </a:lnTo>
                  <a:lnTo>
                    <a:pt x="26080" y="401529"/>
                  </a:lnTo>
                  <a:lnTo>
                    <a:pt x="33699" y="405821"/>
                  </a:lnTo>
                  <a:lnTo>
                    <a:pt x="41933" y="407737"/>
                  </a:lnTo>
                  <a:lnTo>
                    <a:pt x="50306" y="407062"/>
                  </a:lnTo>
                  <a:lnTo>
                    <a:pt x="58525" y="403940"/>
                  </a:lnTo>
                  <a:lnTo>
                    <a:pt x="66331" y="398778"/>
                  </a:lnTo>
                  <a:lnTo>
                    <a:pt x="73421" y="392042"/>
                  </a:lnTo>
                  <a:lnTo>
                    <a:pt x="79706" y="384149"/>
                  </a:lnTo>
                  <a:lnTo>
                    <a:pt x="85264" y="375430"/>
                  </a:lnTo>
                  <a:lnTo>
                    <a:pt x="90240" y="366133"/>
                  </a:lnTo>
                  <a:lnTo>
                    <a:pt x="94777" y="356430"/>
                  </a:lnTo>
                  <a:lnTo>
                    <a:pt x="98995" y="346118"/>
                  </a:lnTo>
                  <a:lnTo>
                    <a:pt x="102989" y="334671"/>
                  </a:lnTo>
                  <a:lnTo>
                    <a:pt x="106823" y="321889"/>
                  </a:lnTo>
                  <a:lnTo>
                    <a:pt x="110382" y="307879"/>
                  </a:lnTo>
                  <a:lnTo>
                    <a:pt x="113393" y="292872"/>
                  </a:lnTo>
                  <a:lnTo>
                    <a:pt x="115750" y="277103"/>
                  </a:lnTo>
                  <a:lnTo>
                    <a:pt x="117501" y="260615"/>
                  </a:lnTo>
                  <a:lnTo>
                    <a:pt x="118759" y="243263"/>
                  </a:lnTo>
                  <a:lnTo>
                    <a:pt x="119643" y="225041"/>
                  </a:lnTo>
                  <a:lnTo>
                    <a:pt x="120254" y="206228"/>
                  </a:lnTo>
                  <a:lnTo>
                    <a:pt x="120673" y="187293"/>
                  </a:lnTo>
                  <a:lnTo>
                    <a:pt x="120952" y="168518"/>
                  </a:lnTo>
                  <a:lnTo>
                    <a:pt x="120972" y="149995"/>
                  </a:lnTo>
                  <a:lnTo>
                    <a:pt x="120453" y="131718"/>
                  </a:lnTo>
                  <a:lnTo>
                    <a:pt x="119287" y="113650"/>
                  </a:lnTo>
                  <a:lnTo>
                    <a:pt x="117519" y="95906"/>
                  </a:lnTo>
                  <a:lnTo>
                    <a:pt x="115262" y="78750"/>
                  </a:lnTo>
                  <a:lnTo>
                    <a:pt x="112632" y="62285"/>
                  </a:lnTo>
                  <a:lnTo>
                    <a:pt x="109731" y="46617"/>
                  </a:lnTo>
                  <a:lnTo>
                    <a:pt x="106638" y="31933"/>
                  </a:lnTo>
                  <a:lnTo>
                    <a:pt x="103398" y="18270"/>
                  </a:lnTo>
                  <a:lnTo>
                    <a:pt x="99581" y="6588"/>
                  </a:lnTo>
                  <a:lnTo>
                    <a:pt x="94802" y="0"/>
                  </a:lnTo>
                  <a:lnTo>
                    <a:pt x="90083" y="89"/>
                  </a:lnTo>
                  <a:lnTo>
                    <a:pt x="86515" y="4884"/>
                  </a:lnTo>
                  <a:lnTo>
                    <a:pt x="84090" y="12907"/>
                  </a:lnTo>
                  <a:lnTo>
                    <a:pt x="82493" y="23443"/>
                  </a:lnTo>
                  <a:lnTo>
                    <a:pt x="81447" y="35947"/>
                  </a:lnTo>
                  <a:lnTo>
                    <a:pt x="80761" y="49773"/>
                  </a:lnTo>
                  <a:lnTo>
                    <a:pt x="80310" y="64212"/>
                  </a:lnTo>
                  <a:lnTo>
                    <a:pt x="80018" y="78814"/>
                  </a:lnTo>
                  <a:lnTo>
                    <a:pt x="79994" y="93214"/>
                  </a:lnTo>
                  <a:lnTo>
                    <a:pt x="80512" y="107040"/>
                  </a:lnTo>
                  <a:lnTo>
                    <a:pt x="81679" y="120163"/>
                  </a:lnTo>
                  <a:lnTo>
                    <a:pt x="83447" y="132961"/>
                  </a:lnTo>
                  <a:lnTo>
                    <a:pt x="85705" y="146168"/>
                  </a:lnTo>
                  <a:lnTo>
                    <a:pt x="88335" y="160174"/>
                  </a:lnTo>
                  <a:lnTo>
                    <a:pt x="91237" y="175025"/>
                  </a:lnTo>
                  <a:lnTo>
                    <a:pt x="94330" y="190607"/>
                  </a:lnTo>
                  <a:lnTo>
                    <a:pt x="97556" y="206756"/>
                  </a:lnTo>
                  <a:lnTo>
                    <a:pt x="100875" y="223159"/>
                  </a:lnTo>
                  <a:lnTo>
                    <a:pt x="104255" y="239391"/>
                  </a:lnTo>
                  <a:lnTo>
                    <a:pt x="107683" y="255230"/>
                  </a:lnTo>
                  <a:lnTo>
                    <a:pt x="111307" y="270643"/>
                  </a:lnTo>
                  <a:lnTo>
                    <a:pt x="115426" y="285686"/>
                  </a:lnTo>
                  <a:lnTo>
                    <a:pt x="120159" y="300433"/>
                  </a:lnTo>
                  <a:lnTo>
                    <a:pt x="125303" y="314796"/>
                  </a:lnTo>
                  <a:lnTo>
                    <a:pt x="130449" y="328527"/>
                  </a:lnTo>
                  <a:lnTo>
                    <a:pt x="135354" y="341532"/>
                  </a:lnTo>
                  <a:lnTo>
                    <a:pt x="139995" y="353424"/>
                  </a:lnTo>
                  <a:lnTo>
                    <a:pt x="145045" y="364621"/>
                  </a:lnTo>
                  <a:lnTo>
                    <a:pt x="152063" y="376105"/>
                  </a:lnTo>
                  <a:lnTo>
                    <a:pt x="163656" y="389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380666" y="3632331"/>
              <a:ext cx="134017" cy="200043"/>
            </a:xfrm>
            <a:custGeom>
              <a:avLst/>
              <a:gdLst/>
              <a:ahLst/>
              <a:cxnLst/>
              <a:rect l="0" t="0" r="0" b="0"/>
              <a:pathLst>
                <a:path w="134017" h="200043">
                  <a:moveTo>
                    <a:pt x="114588" y="0"/>
                  </a:moveTo>
                  <a:lnTo>
                    <a:pt x="102920" y="67"/>
                  </a:lnTo>
                  <a:lnTo>
                    <a:pt x="92431" y="708"/>
                  </a:lnTo>
                  <a:lnTo>
                    <a:pt x="82134" y="2009"/>
                  </a:lnTo>
                  <a:lnTo>
                    <a:pt x="72005" y="4041"/>
                  </a:lnTo>
                  <a:lnTo>
                    <a:pt x="62310" y="7006"/>
                  </a:lnTo>
                  <a:lnTo>
                    <a:pt x="53174" y="10925"/>
                  </a:lnTo>
                  <a:lnTo>
                    <a:pt x="44571" y="15675"/>
                  </a:lnTo>
                  <a:lnTo>
                    <a:pt x="36409" y="21078"/>
                  </a:lnTo>
                  <a:lnTo>
                    <a:pt x="28590" y="26974"/>
                  </a:lnTo>
                  <a:lnTo>
                    <a:pt x="21186" y="33389"/>
                  </a:lnTo>
                  <a:lnTo>
                    <a:pt x="14433" y="40526"/>
                  </a:lnTo>
                  <a:lnTo>
                    <a:pt x="8421" y="48435"/>
                  </a:lnTo>
                  <a:lnTo>
                    <a:pt x="3570" y="56864"/>
                  </a:lnTo>
                  <a:lnTo>
                    <a:pt x="674" y="65368"/>
                  </a:lnTo>
                  <a:lnTo>
                    <a:pt x="0" y="73671"/>
                  </a:lnTo>
                  <a:lnTo>
                    <a:pt x="1668" y="81363"/>
                  </a:lnTo>
                  <a:lnTo>
                    <a:pt x="5904" y="87845"/>
                  </a:lnTo>
                  <a:lnTo>
                    <a:pt x="12566" y="92898"/>
                  </a:lnTo>
                  <a:lnTo>
                    <a:pt x="21087" y="96476"/>
                  </a:lnTo>
                  <a:lnTo>
                    <a:pt x="30699" y="98519"/>
                  </a:lnTo>
                  <a:lnTo>
                    <a:pt x="40860" y="99163"/>
                  </a:lnTo>
                  <a:lnTo>
                    <a:pt x="51270" y="98989"/>
                  </a:lnTo>
                  <a:lnTo>
                    <a:pt x="61784" y="98882"/>
                  </a:lnTo>
                  <a:lnTo>
                    <a:pt x="72330" y="99344"/>
                  </a:lnTo>
                  <a:lnTo>
                    <a:pt x="82717" y="100660"/>
                  </a:lnTo>
                  <a:lnTo>
                    <a:pt x="92625" y="103073"/>
                  </a:lnTo>
                  <a:lnTo>
                    <a:pt x="101919" y="106594"/>
                  </a:lnTo>
                  <a:lnTo>
                    <a:pt x="110466" y="111230"/>
                  </a:lnTo>
                  <a:lnTo>
                    <a:pt x="118062" y="117083"/>
                  </a:lnTo>
                  <a:lnTo>
                    <a:pt x="124676" y="124086"/>
                  </a:lnTo>
                  <a:lnTo>
                    <a:pt x="129948" y="131888"/>
                  </a:lnTo>
                  <a:lnTo>
                    <a:pt x="133135" y="139962"/>
                  </a:lnTo>
                  <a:lnTo>
                    <a:pt x="134016" y="147981"/>
                  </a:lnTo>
                  <a:lnTo>
                    <a:pt x="132829" y="155822"/>
                  </a:lnTo>
                  <a:lnTo>
                    <a:pt x="129980" y="163466"/>
                  </a:lnTo>
                  <a:lnTo>
                    <a:pt x="125874" y="170932"/>
                  </a:lnTo>
                  <a:lnTo>
                    <a:pt x="120526" y="177928"/>
                  </a:lnTo>
                  <a:lnTo>
                    <a:pt x="113589" y="183875"/>
                  </a:lnTo>
                  <a:lnTo>
                    <a:pt x="104999" y="188542"/>
                  </a:lnTo>
                  <a:lnTo>
                    <a:pt x="94961" y="192015"/>
                  </a:lnTo>
                  <a:lnTo>
                    <a:pt x="83775" y="194512"/>
                  </a:lnTo>
                  <a:lnTo>
                    <a:pt x="71744" y="196267"/>
                  </a:lnTo>
                  <a:lnTo>
                    <a:pt x="59523" y="197484"/>
                  </a:lnTo>
                  <a:lnTo>
                    <a:pt x="46811" y="198450"/>
                  </a:lnTo>
                  <a:lnTo>
                    <a:pt x="31379" y="199254"/>
                  </a:lnTo>
                  <a:lnTo>
                    <a:pt x="9303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875820" y="3432290"/>
            <a:ext cx="2120601" cy="536954"/>
            <a:chOff x="2875820" y="3432290"/>
            <a:chExt cx="2120601" cy="536954"/>
          </a:xfrm>
        </p:grpSpPr>
        <p:sp>
          <p:nvSpPr>
            <p:cNvPr id="126" name="Freeform 125"/>
            <p:cNvSpPr/>
            <p:nvPr/>
          </p:nvSpPr>
          <p:spPr>
            <a:xfrm>
              <a:off x="2875820" y="3474404"/>
              <a:ext cx="145859" cy="463255"/>
            </a:xfrm>
            <a:custGeom>
              <a:avLst/>
              <a:gdLst/>
              <a:ahLst/>
              <a:cxnLst/>
              <a:rect l="0" t="0" r="0" b="0"/>
              <a:pathLst>
                <a:path w="145859" h="463255">
                  <a:moveTo>
                    <a:pt x="145858" y="0"/>
                  </a:moveTo>
                  <a:lnTo>
                    <a:pt x="137057" y="3000"/>
                  </a:lnTo>
                  <a:lnTo>
                    <a:pt x="128710" y="6423"/>
                  </a:lnTo>
                  <a:lnTo>
                    <a:pt x="120016" y="10624"/>
                  </a:lnTo>
                  <a:lnTo>
                    <a:pt x="111068" y="15697"/>
                  </a:lnTo>
                  <a:lnTo>
                    <a:pt x="102222" y="21827"/>
                  </a:lnTo>
                  <a:lnTo>
                    <a:pt x="93683" y="29010"/>
                  </a:lnTo>
                  <a:lnTo>
                    <a:pt x="85494" y="37097"/>
                  </a:lnTo>
                  <a:lnTo>
                    <a:pt x="77617" y="45892"/>
                  </a:lnTo>
                  <a:lnTo>
                    <a:pt x="69987" y="55217"/>
                  </a:lnTo>
                  <a:lnTo>
                    <a:pt x="62541" y="65087"/>
                  </a:lnTo>
                  <a:lnTo>
                    <a:pt x="55227" y="75697"/>
                  </a:lnTo>
                  <a:lnTo>
                    <a:pt x="48012" y="87089"/>
                  </a:lnTo>
                  <a:lnTo>
                    <a:pt x="41030" y="99011"/>
                  </a:lnTo>
                  <a:lnTo>
                    <a:pt x="34567" y="111013"/>
                  </a:lnTo>
                  <a:lnTo>
                    <a:pt x="28739" y="122833"/>
                  </a:lnTo>
                  <a:lnTo>
                    <a:pt x="23504" y="134548"/>
                  </a:lnTo>
                  <a:lnTo>
                    <a:pt x="18754" y="146481"/>
                  </a:lnTo>
                  <a:lnTo>
                    <a:pt x="14377" y="158810"/>
                  </a:lnTo>
                  <a:lnTo>
                    <a:pt x="10437" y="171718"/>
                  </a:lnTo>
                  <a:lnTo>
                    <a:pt x="7163" y="185456"/>
                  </a:lnTo>
                  <a:lnTo>
                    <a:pt x="4626" y="200074"/>
                  </a:lnTo>
                  <a:lnTo>
                    <a:pt x="2751" y="215469"/>
                  </a:lnTo>
                  <a:lnTo>
                    <a:pt x="1411" y="231482"/>
                  </a:lnTo>
                  <a:lnTo>
                    <a:pt x="476" y="247952"/>
                  </a:lnTo>
                  <a:lnTo>
                    <a:pt x="0" y="264586"/>
                  </a:lnTo>
                  <a:lnTo>
                    <a:pt x="205" y="280980"/>
                  </a:lnTo>
                  <a:lnTo>
                    <a:pt x="1161" y="296927"/>
                  </a:lnTo>
                  <a:lnTo>
                    <a:pt x="2956" y="312244"/>
                  </a:lnTo>
                  <a:lnTo>
                    <a:pt x="5764" y="326691"/>
                  </a:lnTo>
                  <a:lnTo>
                    <a:pt x="9581" y="340225"/>
                  </a:lnTo>
                  <a:lnTo>
                    <a:pt x="14263" y="352959"/>
                  </a:lnTo>
                  <a:lnTo>
                    <a:pt x="19623" y="365058"/>
                  </a:lnTo>
                  <a:lnTo>
                    <a:pt x="25486" y="376680"/>
                  </a:lnTo>
                  <a:lnTo>
                    <a:pt x="31709" y="387792"/>
                  </a:lnTo>
                  <a:lnTo>
                    <a:pt x="38185" y="398189"/>
                  </a:lnTo>
                  <a:lnTo>
                    <a:pt x="44841" y="407814"/>
                  </a:lnTo>
                  <a:lnTo>
                    <a:pt x="51784" y="416753"/>
                  </a:lnTo>
                  <a:lnTo>
                    <a:pt x="59285" y="425144"/>
                  </a:lnTo>
                  <a:lnTo>
                    <a:pt x="67445" y="433115"/>
                  </a:lnTo>
                  <a:lnTo>
                    <a:pt x="76334" y="440477"/>
                  </a:lnTo>
                  <a:lnTo>
                    <a:pt x="87257" y="447452"/>
                  </a:lnTo>
                  <a:lnTo>
                    <a:pt x="104527" y="454658"/>
                  </a:lnTo>
                  <a:lnTo>
                    <a:pt x="13533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994625" y="3453347"/>
              <a:ext cx="142868" cy="431669"/>
            </a:xfrm>
            <a:custGeom>
              <a:avLst/>
              <a:gdLst/>
              <a:ahLst/>
              <a:cxnLst/>
              <a:rect l="0" t="0" r="0" b="0"/>
              <a:pathLst>
                <a:path w="142868" h="431669">
                  <a:moveTo>
                    <a:pt x="90224" y="431668"/>
                  </a:moveTo>
                  <a:lnTo>
                    <a:pt x="87290" y="422800"/>
                  </a:lnTo>
                  <a:lnTo>
                    <a:pt x="84508" y="413813"/>
                  </a:lnTo>
                  <a:lnTo>
                    <a:pt x="81613" y="403813"/>
                  </a:lnTo>
                  <a:lnTo>
                    <a:pt x="78746" y="392660"/>
                  </a:lnTo>
                  <a:lnTo>
                    <a:pt x="76230" y="380200"/>
                  </a:lnTo>
                  <a:lnTo>
                    <a:pt x="74209" y="366493"/>
                  </a:lnTo>
                  <a:lnTo>
                    <a:pt x="72351" y="351902"/>
                  </a:lnTo>
                  <a:lnTo>
                    <a:pt x="69960" y="336973"/>
                  </a:lnTo>
                  <a:lnTo>
                    <a:pt x="66685" y="322044"/>
                  </a:lnTo>
                  <a:lnTo>
                    <a:pt x="62670" y="307090"/>
                  </a:lnTo>
                  <a:lnTo>
                    <a:pt x="58358" y="291832"/>
                  </a:lnTo>
                  <a:lnTo>
                    <a:pt x="54044" y="276126"/>
                  </a:lnTo>
                  <a:lnTo>
                    <a:pt x="49690" y="260137"/>
                  </a:lnTo>
                  <a:lnTo>
                    <a:pt x="45015" y="244242"/>
                  </a:lnTo>
                  <a:lnTo>
                    <a:pt x="39877" y="228663"/>
                  </a:lnTo>
                  <a:lnTo>
                    <a:pt x="34445" y="213607"/>
                  </a:lnTo>
                  <a:lnTo>
                    <a:pt x="29099" y="199343"/>
                  </a:lnTo>
                  <a:lnTo>
                    <a:pt x="24057" y="185935"/>
                  </a:lnTo>
                  <a:lnTo>
                    <a:pt x="19366" y="173288"/>
                  </a:lnTo>
                  <a:lnTo>
                    <a:pt x="14988" y="161246"/>
                  </a:lnTo>
                  <a:lnTo>
                    <a:pt x="10864" y="149655"/>
                  </a:lnTo>
                  <a:lnTo>
                    <a:pt x="7096" y="138224"/>
                  </a:lnTo>
                  <a:lnTo>
                    <a:pt x="3937" y="126548"/>
                  </a:lnTo>
                  <a:lnTo>
                    <a:pt x="1486" y="114433"/>
                  </a:lnTo>
                  <a:lnTo>
                    <a:pt x="10" y="102023"/>
                  </a:lnTo>
                  <a:lnTo>
                    <a:pt x="0" y="89692"/>
                  </a:lnTo>
                  <a:lnTo>
                    <a:pt x="1595" y="77667"/>
                  </a:lnTo>
                  <a:lnTo>
                    <a:pt x="4786" y="66322"/>
                  </a:lnTo>
                  <a:lnTo>
                    <a:pt x="9594" y="56236"/>
                  </a:lnTo>
                  <a:lnTo>
                    <a:pt x="15865" y="47605"/>
                  </a:lnTo>
                  <a:lnTo>
                    <a:pt x="23328" y="40302"/>
                  </a:lnTo>
                  <a:lnTo>
                    <a:pt x="31700" y="34073"/>
                  </a:lnTo>
                  <a:lnTo>
                    <a:pt x="40739" y="28661"/>
                  </a:lnTo>
                  <a:lnTo>
                    <a:pt x="50417" y="24007"/>
                  </a:lnTo>
                  <a:lnTo>
                    <a:pt x="60897" y="20244"/>
                  </a:lnTo>
                  <a:lnTo>
                    <a:pt x="72199" y="17370"/>
                  </a:lnTo>
                  <a:lnTo>
                    <a:pt x="83992" y="15066"/>
                  </a:lnTo>
                  <a:lnTo>
                    <a:pt x="97049" y="12442"/>
                  </a:lnTo>
                  <a:lnTo>
                    <a:pt x="114751" y="8149"/>
                  </a:lnTo>
                  <a:lnTo>
                    <a:pt x="1428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063792" y="3706031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64832" y="2867"/>
                  </a:lnTo>
                  <a:lnTo>
                    <a:pt x="55845" y="5008"/>
                  </a:lnTo>
                  <a:lnTo>
                    <a:pt x="45868" y="6611"/>
                  </a:lnTo>
                  <a:lnTo>
                    <a:pt x="35536" y="7795"/>
                  </a:lnTo>
                  <a:lnTo>
                    <a:pt x="25200" y="8773"/>
                  </a:lnTo>
                  <a:lnTo>
                    <a:pt x="13946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211191" y="3684974"/>
              <a:ext cx="84229" cy="167797"/>
            </a:xfrm>
            <a:custGeom>
              <a:avLst/>
              <a:gdLst/>
              <a:ahLst/>
              <a:cxnLst/>
              <a:rect l="0" t="0" r="0" b="0"/>
              <a:pathLst>
                <a:path w="84229" h="167797">
                  <a:moveTo>
                    <a:pt x="0" y="94756"/>
                  </a:moveTo>
                  <a:lnTo>
                    <a:pt x="2934" y="106424"/>
                  </a:lnTo>
                  <a:lnTo>
                    <a:pt x="5716" y="116912"/>
                  </a:lnTo>
                  <a:lnTo>
                    <a:pt x="8620" y="127215"/>
                  </a:lnTo>
                  <a:lnTo>
                    <a:pt x="11833" y="137515"/>
                  </a:lnTo>
                  <a:lnTo>
                    <a:pt x="15647" y="147859"/>
                  </a:lnTo>
                  <a:lnTo>
                    <a:pt x="20139" y="158175"/>
                  </a:lnTo>
                  <a:lnTo>
                    <a:pt x="24358" y="165863"/>
                  </a:lnTo>
                  <a:lnTo>
                    <a:pt x="26498" y="167796"/>
                  </a:lnTo>
                  <a:lnTo>
                    <a:pt x="25959" y="165163"/>
                  </a:lnTo>
                  <a:lnTo>
                    <a:pt x="23436" y="159592"/>
                  </a:lnTo>
                  <a:lnTo>
                    <a:pt x="19907" y="152196"/>
                  </a:lnTo>
                  <a:lnTo>
                    <a:pt x="16009" y="143663"/>
                  </a:lnTo>
                  <a:lnTo>
                    <a:pt x="12214" y="134250"/>
                  </a:lnTo>
                  <a:lnTo>
                    <a:pt x="8948" y="123909"/>
                  </a:lnTo>
                  <a:lnTo>
                    <a:pt x="6377" y="112678"/>
                  </a:lnTo>
                  <a:lnTo>
                    <a:pt x="4628" y="100855"/>
                  </a:lnTo>
                  <a:lnTo>
                    <a:pt x="3893" y="88915"/>
                  </a:lnTo>
                  <a:lnTo>
                    <a:pt x="4178" y="77145"/>
                  </a:lnTo>
                  <a:lnTo>
                    <a:pt x="5503" y="65800"/>
                  </a:lnTo>
                  <a:lnTo>
                    <a:pt x="7986" y="55181"/>
                  </a:lnTo>
                  <a:lnTo>
                    <a:pt x="11586" y="45377"/>
                  </a:lnTo>
                  <a:lnTo>
                    <a:pt x="16291" y="36473"/>
                  </a:lnTo>
                  <a:lnTo>
                    <a:pt x="22197" y="28630"/>
                  </a:lnTo>
                  <a:lnTo>
                    <a:pt x="29240" y="21838"/>
                  </a:lnTo>
                  <a:lnTo>
                    <a:pt x="37159" y="16088"/>
                  </a:lnTo>
                  <a:lnTo>
                    <a:pt x="46572" y="10900"/>
                  </a:lnTo>
                  <a:lnTo>
                    <a:pt x="60541" y="581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361304" y="3716559"/>
              <a:ext cx="114699" cy="118356"/>
            </a:xfrm>
            <a:custGeom>
              <a:avLst/>
              <a:gdLst/>
              <a:ahLst/>
              <a:cxnLst/>
              <a:rect l="0" t="0" r="0" b="0"/>
              <a:pathLst>
                <a:path w="114699" h="118356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7" y="27847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60" y="61018"/>
                  </a:lnTo>
                  <a:lnTo>
                    <a:pt x="2244" y="71957"/>
                  </a:lnTo>
                  <a:lnTo>
                    <a:pt x="4905" y="82293"/>
                  </a:lnTo>
                  <a:lnTo>
                    <a:pt x="8630" y="91896"/>
                  </a:lnTo>
                  <a:lnTo>
                    <a:pt x="13588" y="100495"/>
                  </a:lnTo>
                  <a:lnTo>
                    <a:pt x="20198" y="107600"/>
                  </a:lnTo>
                  <a:lnTo>
                    <a:pt x="28526" y="113073"/>
                  </a:lnTo>
                  <a:lnTo>
                    <a:pt x="38033" y="116767"/>
                  </a:lnTo>
                  <a:lnTo>
                    <a:pt x="47791" y="118355"/>
                  </a:lnTo>
                  <a:lnTo>
                    <a:pt x="57238" y="117868"/>
                  </a:lnTo>
                  <a:lnTo>
                    <a:pt x="66188" y="115610"/>
                  </a:lnTo>
                  <a:lnTo>
                    <a:pt x="74652" y="111969"/>
                  </a:lnTo>
                  <a:lnTo>
                    <a:pt x="82708" y="107298"/>
                  </a:lnTo>
                  <a:lnTo>
                    <a:pt x="90287" y="101724"/>
                  </a:lnTo>
                  <a:lnTo>
                    <a:pt x="97165" y="95161"/>
                  </a:lnTo>
                  <a:lnTo>
                    <a:pt x="103270" y="87637"/>
                  </a:lnTo>
                  <a:lnTo>
                    <a:pt x="108354" y="79297"/>
                  </a:lnTo>
                  <a:lnTo>
                    <a:pt x="111940" y="70321"/>
                  </a:lnTo>
                  <a:lnTo>
                    <a:pt x="113909" y="60883"/>
                  </a:lnTo>
                  <a:lnTo>
                    <a:pt x="114600" y="51380"/>
                  </a:lnTo>
                  <a:lnTo>
                    <a:pt x="114698" y="41392"/>
                  </a:lnTo>
                  <a:lnTo>
                    <a:pt x="114211" y="28929"/>
                  </a:lnTo>
                  <a:lnTo>
                    <a:pt x="11310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537575" y="3727088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79"/>
                  </a:lnTo>
                  <a:lnTo>
                    <a:pt x="11604" y="73425"/>
                  </a:lnTo>
                  <a:lnTo>
                    <a:pt x="14361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527046" y="3579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701338" y="3548103"/>
              <a:ext cx="15222" cy="284271"/>
            </a:xfrm>
            <a:custGeom>
              <a:avLst/>
              <a:gdLst/>
              <a:ahLst/>
              <a:cxnLst/>
              <a:rect l="0" t="0" r="0" b="0"/>
              <a:pathLst>
                <a:path w="15222" h="284271">
                  <a:moveTo>
                    <a:pt x="4693" y="0"/>
                  </a:moveTo>
                  <a:lnTo>
                    <a:pt x="4626" y="11735"/>
                  </a:lnTo>
                  <a:lnTo>
                    <a:pt x="3985" y="22864"/>
                  </a:lnTo>
                  <a:lnTo>
                    <a:pt x="2698" y="34467"/>
                  </a:lnTo>
                  <a:lnTo>
                    <a:pt x="1184" y="46801"/>
                  </a:lnTo>
                  <a:lnTo>
                    <a:pt x="164" y="60110"/>
                  </a:lnTo>
                  <a:lnTo>
                    <a:pt x="0" y="74415"/>
                  </a:lnTo>
                  <a:lnTo>
                    <a:pt x="554" y="89419"/>
                  </a:lnTo>
                  <a:lnTo>
                    <a:pt x="1392" y="104632"/>
                  </a:lnTo>
                  <a:lnTo>
                    <a:pt x="2215" y="119750"/>
                  </a:lnTo>
                  <a:lnTo>
                    <a:pt x="2902" y="134662"/>
                  </a:lnTo>
                  <a:lnTo>
                    <a:pt x="3430" y="149360"/>
                  </a:lnTo>
                  <a:lnTo>
                    <a:pt x="3822" y="163872"/>
                  </a:lnTo>
                  <a:lnTo>
                    <a:pt x="4269" y="178075"/>
                  </a:lnTo>
                  <a:lnTo>
                    <a:pt x="5110" y="191700"/>
                  </a:lnTo>
                  <a:lnTo>
                    <a:pt x="6491" y="204646"/>
                  </a:lnTo>
                  <a:lnTo>
                    <a:pt x="8242" y="217095"/>
                  </a:lnTo>
                  <a:lnTo>
                    <a:pt x="10140" y="230959"/>
                  </a:lnTo>
                  <a:lnTo>
                    <a:pt x="12353" y="250808"/>
                  </a:lnTo>
                  <a:lnTo>
                    <a:pt x="1522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90217" y="367444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4383" y="67"/>
                  </a:lnTo>
                  <a:lnTo>
                    <a:pt x="151112" y="708"/>
                  </a:lnTo>
                  <a:lnTo>
                    <a:pt x="137911" y="1999"/>
                  </a:lnTo>
                  <a:lnTo>
                    <a:pt x="124569" y="3687"/>
                  </a:lnTo>
                  <a:lnTo>
                    <a:pt x="111060" y="5354"/>
                  </a:lnTo>
                  <a:lnTo>
                    <a:pt x="97407" y="6772"/>
                  </a:lnTo>
                  <a:lnTo>
                    <a:pt x="83640" y="8043"/>
                  </a:lnTo>
                  <a:lnTo>
                    <a:pt x="69791" y="9502"/>
                  </a:lnTo>
                  <a:lnTo>
                    <a:pt x="55901" y="11330"/>
                  </a:lnTo>
                  <a:lnTo>
                    <a:pt x="42594" y="13398"/>
                  </a:lnTo>
                  <a:lnTo>
                    <a:pt x="29763" y="15549"/>
                  </a:lnTo>
                  <a:lnTo>
                    <a:pt x="16283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952445" y="3449699"/>
              <a:ext cx="111556" cy="382675"/>
            </a:xfrm>
            <a:custGeom>
              <a:avLst/>
              <a:gdLst/>
              <a:ahLst/>
              <a:cxnLst/>
              <a:rect l="0" t="0" r="0" b="0"/>
              <a:pathLst>
                <a:path w="111556" h="382675">
                  <a:moveTo>
                    <a:pt x="69441" y="382674"/>
                  </a:moveTo>
                  <a:lnTo>
                    <a:pt x="69374" y="371005"/>
                  </a:lnTo>
                  <a:lnTo>
                    <a:pt x="68733" y="360517"/>
                  </a:lnTo>
                  <a:lnTo>
                    <a:pt x="67437" y="350210"/>
                  </a:lnTo>
                  <a:lnTo>
                    <a:pt x="65577" y="339736"/>
                  </a:lnTo>
                  <a:lnTo>
                    <a:pt x="63261" y="328744"/>
                  </a:lnTo>
                  <a:lnTo>
                    <a:pt x="60594" y="317097"/>
                  </a:lnTo>
                  <a:lnTo>
                    <a:pt x="57671" y="304670"/>
                  </a:lnTo>
                  <a:lnTo>
                    <a:pt x="54564" y="291268"/>
                  </a:lnTo>
                  <a:lnTo>
                    <a:pt x="51328" y="276887"/>
                  </a:lnTo>
                  <a:lnTo>
                    <a:pt x="48004" y="261994"/>
                  </a:lnTo>
                  <a:lnTo>
                    <a:pt x="44619" y="247384"/>
                  </a:lnTo>
                  <a:lnTo>
                    <a:pt x="41194" y="233483"/>
                  </a:lnTo>
                  <a:lnTo>
                    <a:pt x="37741" y="220201"/>
                  </a:lnTo>
                  <a:lnTo>
                    <a:pt x="34270" y="207136"/>
                  </a:lnTo>
                  <a:lnTo>
                    <a:pt x="30786" y="194011"/>
                  </a:lnTo>
                  <a:lnTo>
                    <a:pt x="27293" y="180721"/>
                  </a:lnTo>
                  <a:lnTo>
                    <a:pt x="23795" y="167251"/>
                  </a:lnTo>
                  <a:lnTo>
                    <a:pt x="20293" y="153627"/>
                  </a:lnTo>
                  <a:lnTo>
                    <a:pt x="16788" y="139882"/>
                  </a:lnTo>
                  <a:lnTo>
                    <a:pt x="13282" y="126048"/>
                  </a:lnTo>
                  <a:lnTo>
                    <a:pt x="9780" y="112150"/>
                  </a:lnTo>
                  <a:lnTo>
                    <a:pt x="6444" y="98208"/>
                  </a:lnTo>
                  <a:lnTo>
                    <a:pt x="3584" y="84234"/>
                  </a:lnTo>
                  <a:lnTo>
                    <a:pt x="1337" y="70248"/>
                  </a:lnTo>
                  <a:lnTo>
                    <a:pt x="0" y="56586"/>
                  </a:lnTo>
                  <a:lnTo>
                    <a:pt x="83" y="43864"/>
                  </a:lnTo>
                  <a:lnTo>
                    <a:pt x="1750" y="32355"/>
                  </a:lnTo>
                  <a:lnTo>
                    <a:pt x="5329" y="22323"/>
                  </a:lnTo>
                  <a:lnTo>
                    <a:pt x="11462" y="14180"/>
                  </a:lnTo>
                  <a:lnTo>
                    <a:pt x="20250" y="7969"/>
                  </a:lnTo>
                  <a:lnTo>
                    <a:pt x="31031" y="3594"/>
                  </a:lnTo>
                  <a:lnTo>
                    <a:pt x="42707" y="1008"/>
                  </a:lnTo>
                  <a:lnTo>
                    <a:pt x="54543" y="0"/>
                  </a:lnTo>
                  <a:lnTo>
                    <a:pt x="65961" y="105"/>
                  </a:lnTo>
                  <a:lnTo>
                    <a:pt x="77587" y="700"/>
                  </a:lnTo>
                  <a:lnTo>
                    <a:pt x="91549" y="1833"/>
                  </a:lnTo>
                  <a:lnTo>
                    <a:pt x="111555" y="3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48186" y="363233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5888" y="2934"/>
                  </a:lnTo>
                  <a:lnTo>
                    <a:pt x="76902" y="5716"/>
                  </a:lnTo>
                  <a:lnTo>
                    <a:pt x="66916" y="8611"/>
                  </a:lnTo>
                  <a:lnTo>
                    <a:pt x="56181" y="11490"/>
                  </a:lnTo>
                  <a:lnTo>
                    <a:pt x="44040" y="14319"/>
                  </a:lnTo>
                  <a:lnTo>
                    <a:pt x="27190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89873" y="3683994"/>
              <a:ext cx="184698" cy="135473"/>
            </a:xfrm>
            <a:custGeom>
              <a:avLst/>
              <a:gdLst/>
              <a:ahLst/>
              <a:cxnLst/>
              <a:rect l="0" t="0" r="0" b="0"/>
              <a:pathLst>
                <a:path w="184698" h="135473">
                  <a:moveTo>
                    <a:pt x="100469" y="32565"/>
                  </a:moveTo>
                  <a:lnTo>
                    <a:pt x="94534" y="23898"/>
                  </a:lnTo>
                  <a:lnTo>
                    <a:pt x="88330" y="16832"/>
                  </a:lnTo>
                  <a:lnTo>
                    <a:pt x="81234" y="10735"/>
                  </a:lnTo>
                  <a:lnTo>
                    <a:pt x="73294" y="5680"/>
                  </a:lnTo>
                  <a:lnTo>
                    <a:pt x="64647" y="2114"/>
                  </a:lnTo>
                  <a:lnTo>
                    <a:pt x="55462" y="171"/>
                  </a:lnTo>
                  <a:lnTo>
                    <a:pt x="46208" y="0"/>
                  </a:lnTo>
                  <a:lnTo>
                    <a:pt x="37614" y="1931"/>
                  </a:lnTo>
                  <a:lnTo>
                    <a:pt x="30028" y="5934"/>
                  </a:lnTo>
                  <a:lnTo>
                    <a:pt x="23446" y="11705"/>
                  </a:lnTo>
                  <a:lnTo>
                    <a:pt x="17709" y="18858"/>
                  </a:lnTo>
                  <a:lnTo>
                    <a:pt x="12631" y="27044"/>
                  </a:lnTo>
                  <a:lnTo>
                    <a:pt x="8202" y="36301"/>
                  </a:lnTo>
                  <a:lnTo>
                    <a:pt x="4591" y="47023"/>
                  </a:lnTo>
                  <a:lnTo>
                    <a:pt x="1833" y="59296"/>
                  </a:lnTo>
                  <a:lnTo>
                    <a:pt x="149" y="72454"/>
                  </a:lnTo>
                  <a:lnTo>
                    <a:pt x="0" y="85291"/>
                  </a:lnTo>
                  <a:lnTo>
                    <a:pt x="1500" y="97139"/>
                  </a:lnTo>
                  <a:lnTo>
                    <a:pt x="4628" y="107703"/>
                  </a:lnTo>
                  <a:lnTo>
                    <a:pt x="9395" y="116800"/>
                  </a:lnTo>
                  <a:lnTo>
                    <a:pt x="15638" y="124494"/>
                  </a:lnTo>
                  <a:lnTo>
                    <a:pt x="23082" y="130524"/>
                  </a:lnTo>
                  <a:lnTo>
                    <a:pt x="31441" y="134236"/>
                  </a:lnTo>
                  <a:lnTo>
                    <a:pt x="40462" y="135472"/>
                  </a:lnTo>
                  <a:lnTo>
                    <a:pt x="49789" y="134355"/>
                  </a:lnTo>
                  <a:lnTo>
                    <a:pt x="58969" y="131023"/>
                  </a:lnTo>
                  <a:lnTo>
                    <a:pt x="67761" y="125779"/>
                  </a:lnTo>
                  <a:lnTo>
                    <a:pt x="75800" y="118853"/>
                  </a:lnTo>
                  <a:lnTo>
                    <a:pt x="82521" y="110318"/>
                  </a:lnTo>
                  <a:lnTo>
                    <a:pt x="87744" y="100360"/>
                  </a:lnTo>
                  <a:lnTo>
                    <a:pt x="91606" y="89252"/>
                  </a:lnTo>
                  <a:lnTo>
                    <a:pt x="94373" y="77272"/>
                  </a:lnTo>
                  <a:lnTo>
                    <a:pt x="96314" y="64747"/>
                  </a:lnTo>
                  <a:lnTo>
                    <a:pt x="97735" y="54964"/>
                  </a:lnTo>
                  <a:lnTo>
                    <a:pt x="99132" y="51930"/>
                  </a:lnTo>
                  <a:lnTo>
                    <a:pt x="101108" y="54412"/>
                  </a:lnTo>
                  <a:lnTo>
                    <a:pt x="104026" y="60308"/>
                  </a:lnTo>
                  <a:lnTo>
                    <a:pt x="108088" y="67995"/>
                  </a:lnTo>
                  <a:lnTo>
                    <a:pt x="113470" y="76316"/>
                  </a:lnTo>
                  <a:lnTo>
                    <a:pt x="120120" y="84653"/>
                  </a:lnTo>
                  <a:lnTo>
                    <a:pt x="127952" y="92473"/>
                  </a:lnTo>
                  <a:lnTo>
                    <a:pt x="138030" y="99909"/>
                  </a:lnTo>
                  <a:lnTo>
                    <a:pt x="154594" y="107606"/>
                  </a:lnTo>
                  <a:lnTo>
                    <a:pt x="184697" y="116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306155" y="3611274"/>
              <a:ext cx="73701" cy="178997"/>
            </a:xfrm>
            <a:custGeom>
              <a:avLst/>
              <a:gdLst/>
              <a:ahLst/>
              <a:cxnLst/>
              <a:rect l="0" t="0" r="0" b="0"/>
              <a:pathLst>
                <a:path w="73701" h="178997">
                  <a:moveTo>
                    <a:pt x="0" y="115814"/>
                  </a:moveTo>
                  <a:lnTo>
                    <a:pt x="2934" y="124615"/>
                  </a:lnTo>
                  <a:lnTo>
                    <a:pt x="5716" y="132962"/>
                  </a:lnTo>
                  <a:lnTo>
                    <a:pt x="8616" y="141660"/>
                  </a:lnTo>
                  <a:lnTo>
                    <a:pt x="11656" y="150781"/>
                  </a:lnTo>
                  <a:lnTo>
                    <a:pt x="14821" y="160276"/>
                  </a:lnTo>
                  <a:lnTo>
                    <a:pt x="18069" y="169997"/>
                  </a:lnTo>
                  <a:lnTo>
                    <a:pt x="20788" y="177354"/>
                  </a:lnTo>
                  <a:lnTo>
                    <a:pt x="22050" y="178996"/>
                  </a:lnTo>
                  <a:lnTo>
                    <a:pt x="21812" y="175590"/>
                  </a:lnTo>
                  <a:lnTo>
                    <a:pt x="20459" y="168622"/>
                  </a:lnTo>
                  <a:lnTo>
                    <a:pt x="18357" y="159431"/>
                  </a:lnTo>
                  <a:lnTo>
                    <a:pt x="15768" y="149135"/>
                  </a:lnTo>
                  <a:lnTo>
                    <a:pt x="12867" y="138395"/>
                  </a:lnTo>
                  <a:lnTo>
                    <a:pt x="9927" y="127369"/>
                  </a:lnTo>
                  <a:lnTo>
                    <a:pt x="7328" y="115882"/>
                  </a:lnTo>
                  <a:lnTo>
                    <a:pt x="5250" y="103852"/>
                  </a:lnTo>
                  <a:lnTo>
                    <a:pt x="3854" y="91479"/>
                  </a:lnTo>
                  <a:lnTo>
                    <a:pt x="3366" y="79163"/>
                  </a:lnTo>
                  <a:lnTo>
                    <a:pt x="3825" y="67143"/>
                  </a:lnTo>
                  <a:lnTo>
                    <a:pt x="5439" y="55799"/>
                  </a:lnTo>
                  <a:lnTo>
                    <a:pt x="8650" y="45712"/>
                  </a:lnTo>
                  <a:lnTo>
                    <a:pt x="13552" y="37081"/>
                  </a:lnTo>
                  <a:lnTo>
                    <a:pt x="19945" y="29777"/>
                  </a:lnTo>
                  <a:lnTo>
                    <a:pt x="27523" y="23548"/>
                  </a:lnTo>
                  <a:lnTo>
                    <a:pt x="35976" y="18135"/>
                  </a:lnTo>
                  <a:lnTo>
                    <a:pt x="44598" y="13465"/>
                  </a:lnTo>
                  <a:lnTo>
                    <a:pt x="53145" y="9193"/>
                  </a:lnTo>
                  <a:lnTo>
                    <a:pt x="62361" y="493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453554" y="3670229"/>
              <a:ext cx="210571" cy="120031"/>
            </a:xfrm>
            <a:custGeom>
              <a:avLst/>
              <a:gdLst/>
              <a:ahLst/>
              <a:cxnLst/>
              <a:rect l="0" t="0" r="0" b="0"/>
              <a:pathLst>
                <a:path w="210571" h="120031">
                  <a:moveTo>
                    <a:pt x="0" y="67387"/>
                  </a:moveTo>
                  <a:lnTo>
                    <a:pt x="2934" y="79056"/>
                  </a:lnTo>
                  <a:lnTo>
                    <a:pt x="5716" y="89544"/>
                  </a:lnTo>
                  <a:lnTo>
                    <a:pt x="8620" y="99774"/>
                  </a:lnTo>
                  <a:lnTo>
                    <a:pt x="11819" y="107427"/>
                  </a:lnTo>
                  <a:lnTo>
                    <a:pt x="14959" y="109255"/>
                  </a:lnTo>
                  <a:lnTo>
                    <a:pt x="17232" y="105959"/>
                  </a:lnTo>
                  <a:lnTo>
                    <a:pt x="18683" y="99049"/>
                  </a:lnTo>
                  <a:lnTo>
                    <a:pt x="19746" y="89720"/>
                  </a:lnTo>
                  <a:lnTo>
                    <a:pt x="20940" y="78796"/>
                  </a:lnTo>
                  <a:lnTo>
                    <a:pt x="22542" y="66842"/>
                  </a:lnTo>
                  <a:lnTo>
                    <a:pt x="24927" y="55034"/>
                  </a:lnTo>
                  <a:lnTo>
                    <a:pt x="28656" y="45145"/>
                  </a:lnTo>
                  <a:lnTo>
                    <a:pt x="33902" y="37990"/>
                  </a:lnTo>
                  <a:lnTo>
                    <a:pt x="40355" y="33999"/>
                  </a:lnTo>
                  <a:lnTo>
                    <a:pt x="47441" y="33656"/>
                  </a:lnTo>
                  <a:lnTo>
                    <a:pt x="54754" y="36831"/>
                  </a:lnTo>
                  <a:lnTo>
                    <a:pt x="61932" y="42807"/>
                  </a:lnTo>
                  <a:lnTo>
                    <a:pt x="68591" y="50611"/>
                  </a:lnTo>
                  <a:lnTo>
                    <a:pt x="74597" y="59479"/>
                  </a:lnTo>
                  <a:lnTo>
                    <a:pt x="80539" y="67762"/>
                  </a:lnTo>
                  <a:lnTo>
                    <a:pt x="87130" y="72030"/>
                  </a:lnTo>
                  <a:lnTo>
                    <a:pt x="93646" y="70895"/>
                  </a:lnTo>
                  <a:lnTo>
                    <a:pt x="99187" y="66315"/>
                  </a:lnTo>
                  <a:lnTo>
                    <a:pt x="103866" y="59672"/>
                  </a:lnTo>
                  <a:lnTo>
                    <a:pt x="108014" y="51717"/>
                  </a:lnTo>
                  <a:lnTo>
                    <a:pt x="111874" y="42907"/>
                  </a:lnTo>
                  <a:lnTo>
                    <a:pt x="115744" y="33693"/>
                  </a:lnTo>
                  <a:lnTo>
                    <a:pt x="120005" y="24574"/>
                  </a:lnTo>
                  <a:lnTo>
                    <a:pt x="124831" y="15825"/>
                  </a:lnTo>
                  <a:lnTo>
                    <a:pt x="130372" y="8152"/>
                  </a:lnTo>
                  <a:lnTo>
                    <a:pt x="136846" y="2739"/>
                  </a:lnTo>
                  <a:lnTo>
                    <a:pt x="144268" y="35"/>
                  </a:lnTo>
                  <a:lnTo>
                    <a:pt x="152183" y="0"/>
                  </a:lnTo>
                  <a:lnTo>
                    <a:pt x="159802" y="2478"/>
                  </a:lnTo>
                  <a:lnTo>
                    <a:pt x="166697" y="7106"/>
                  </a:lnTo>
                  <a:lnTo>
                    <a:pt x="172799" y="13429"/>
                  </a:lnTo>
                  <a:lnTo>
                    <a:pt x="178205" y="21018"/>
                  </a:lnTo>
                  <a:lnTo>
                    <a:pt x="183062" y="29525"/>
                  </a:lnTo>
                  <a:lnTo>
                    <a:pt x="187513" y="38843"/>
                  </a:lnTo>
                  <a:lnTo>
                    <a:pt x="191669" y="49081"/>
                  </a:lnTo>
                  <a:lnTo>
                    <a:pt x="195615" y="60215"/>
                  </a:lnTo>
                  <a:lnTo>
                    <a:pt x="199264" y="71698"/>
                  </a:lnTo>
                  <a:lnTo>
                    <a:pt x="202724" y="83767"/>
                  </a:lnTo>
                  <a:lnTo>
                    <a:pt x="206301" y="98601"/>
                  </a:lnTo>
                  <a:lnTo>
                    <a:pt x="210570" y="120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707437" y="3579689"/>
              <a:ext cx="156720" cy="200042"/>
            </a:xfrm>
            <a:custGeom>
              <a:avLst/>
              <a:gdLst/>
              <a:ahLst/>
              <a:cxnLst/>
              <a:rect l="0" t="0" r="0" b="0"/>
              <a:pathLst>
                <a:path w="156720" h="200042">
                  <a:moveTo>
                    <a:pt x="83029" y="0"/>
                  </a:moveTo>
                  <a:lnTo>
                    <a:pt x="71428" y="3001"/>
                  </a:lnTo>
                  <a:lnTo>
                    <a:pt x="61580" y="6423"/>
                  </a:lnTo>
                  <a:lnTo>
                    <a:pt x="52574" y="10619"/>
                  </a:lnTo>
                  <a:lnTo>
                    <a:pt x="44133" y="15519"/>
                  </a:lnTo>
                  <a:lnTo>
                    <a:pt x="36106" y="21001"/>
                  </a:lnTo>
                  <a:lnTo>
                    <a:pt x="28387" y="26936"/>
                  </a:lnTo>
                  <a:lnTo>
                    <a:pt x="21055" y="33370"/>
                  </a:lnTo>
                  <a:lnTo>
                    <a:pt x="14353" y="40517"/>
                  </a:lnTo>
                  <a:lnTo>
                    <a:pt x="8375" y="48429"/>
                  </a:lnTo>
                  <a:lnTo>
                    <a:pt x="3548" y="56861"/>
                  </a:lnTo>
                  <a:lnTo>
                    <a:pt x="668" y="65366"/>
                  </a:lnTo>
                  <a:lnTo>
                    <a:pt x="0" y="73665"/>
                  </a:lnTo>
                  <a:lnTo>
                    <a:pt x="1503" y="81185"/>
                  </a:lnTo>
                  <a:lnTo>
                    <a:pt x="5096" y="87018"/>
                  </a:lnTo>
                  <a:lnTo>
                    <a:pt x="10511" y="90823"/>
                  </a:lnTo>
                  <a:lnTo>
                    <a:pt x="17382" y="92749"/>
                  </a:lnTo>
                  <a:lnTo>
                    <a:pt x="25348" y="93143"/>
                  </a:lnTo>
                  <a:lnTo>
                    <a:pt x="34106" y="92384"/>
                  </a:lnTo>
                  <a:lnTo>
                    <a:pt x="43424" y="91118"/>
                  </a:lnTo>
                  <a:lnTo>
                    <a:pt x="53132" y="90203"/>
                  </a:lnTo>
                  <a:lnTo>
                    <a:pt x="63104" y="90087"/>
                  </a:lnTo>
                  <a:lnTo>
                    <a:pt x="73259" y="90998"/>
                  </a:lnTo>
                  <a:lnTo>
                    <a:pt x="83537" y="93131"/>
                  </a:lnTo>
                  <a:lnTo>
                    <a:pt x="93897" y="96452"/>
                  </a:lnTo>
                  <a:lnTo>
                    <a:pt x="104312" y="100613"/>
                  </a:lnTo>
                  <a:lnTo>
                    <a:pt x="114765" y="105082"/>
                  </a:lnTo>
                  <a:lnTo>
                    <a:pt x="125230" y="109538"/>
                  </a:lnTo>
                  <a:lnTo>
                    <a:pt x="135206" y="114340"/>
                  </a:lnTo>
                  <a:lnTo>
                    <a:pt x="143768" y="120387"/>
                  </a:lnTo>
                  <a:lnTo>
                    <a:pt x="150508" y="128081"/>
                  </a:lnTo>
                  <a:lnTo>
                    <a:pt x="155032" y="137029"/>
                  </a:lnTo>
                  <a:lnTo>
                    <a:pt x="156719" y="146346"/>
                  </a:lnTo>
                  <a:lnTo>
                    <a:pt x="155515" y="155460"/>
                  </a:lnTo>
                  <a:lnTo>
                    <a:pt x="151809" y="164002"/>
                  </a:lnTo>
                  <a:lnTo>
                    <a:pt x="146133" y="171652"/>
                  </a:lnTo>
                  <a:lnTo>
                    <a:pt x="138989" y="178340"/>
                  </a:lnTo>
                  <a:lnTo>
                    <a:pt x="130673" y="184032"/>
                  </a:lnTo>
                  <a:lnTo>
                    <a:pt x="120141" y="189182"/>
                  </a:lnTo>
                  <a:lnTo>
                    <a:pt x="103125" y="194241"/>
                  </a:lnTo>
                  <a:lnTo>
                    <a:pt x="7250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790466" y="3432290"/>
              <a:ext cx="205955" cy="536954"/>
            </a:xfrm>
            <a:custGeom>
              <a:avLst/>
              <a:gdLst/>
              <a:ahLst/>
              <a:cxnLst/>
              <a:rect l="0" t="0" r="0" b="0"/>
              <a:pathLst>
                <a:path w="205955" h="536954">
                  <a:moveTo>
                    <a:pt x="0" y="0"/>
                  </a:moveTo>
                  <a:lnTo>
                    <a:pt x="5935" y="5934"/>
                  </a:lnTo>
                  <a:lnTo>
                    <a:pt x="12139" y="12139"/>
                  </a:lnTo>
                  <a:lnTo>
                    <a:pt x="19240" y="19235"/>
                  </a:lnTo>
                  <a:lnTo>
                    <a:pt x="27353" y="27175"/>
                  </a:lnTo>
                  <a:lnTo>
                    <a:pt x="36647" y="35822"/>
                  </a:lnTo>
                  <a:lnTo>
                    <a:pt x="47086" y="45016"/>
                  </a:lnTo>
                  <a:lnTo>
                    <a:pt x="58166" y="54616"/>
                  </a:lnTo>
                  <a:lnTo>
                    <a:pt x="69055" y="64505"/>
                  </a:lnTo>
                  <a:lnTo>
                    <a:pt x="79303" y="74607"/>
                  </a:lnTo>
                  <a:lnTo>
                    <a:pt x="88976" y="85187"/>
                  </a:lnTo>
                  <a:lnTo>
                    <a:pt x="98465" y="96813"/>
                  </a:lnTo>
                  <a:lnTo>
                    <a:pt x="108031" y="109705"/>
                  </a:lnTo>
                  <a:lnTo>
                    <a:pt x="117609" y="123449"/>
                  </a:lnTo>
                  <a:lnTo>
                    <a:pt x="126900" y="137213"/>
                  </a:lnTo>
                  <a:lnTo>
                    <a:pt x="135748" y="150516"/>
                  </a:lnTo>
                  <a:lnTo>
                    <a:pt x="144149" y="163549"/>
                  </a:lnTo>
                  <a:lnTo>
                    <a:pt x="152171" y="176972"/>
                  </a:lnTo>
                  <a:lnTo>
                    <a:pt x="159895" y="191142"/>
                  </a:lnTo>
                  <a:lnTo>
                    <a:pt x="167234" y="205778"/>
                  </a:lnTo>
                  <a:lnTo>
                    <a:pt x="173944" y="220157"/>
                  </a:lnTo>
                  <a:lnTo>
                    <a:pt x="179940" y="233870"/>
                  </a:lnTo>
                  <a:lnTo>
                    <a:pt x="185289" y="246841"/>
                  </a:lnTo>
                  <a:lnTo>
                    <a:pt x="190117" y="259159"/>
                  </a:lnTo>
                  <a:lnTo>
                    <a:pt x="194546" y="270970"/>
                  </a:lnTo>
                  <a:lnTo>
                    <a:pt x="198521" y="282732"/>
                  </a:lnTo>
                  <a:lnTo>
                    <a:pt x="201819" y="295169"/>
                  </a:lnTo>
                  <a:lnTo>
                    <a:pt x="204363" y="308622"/>
                  </a:lnTo>
                  <a:lnTo>
                    <a:pt x="205902" y="323084"/>
                  </a:lnTo>
                  <a:lnTo>
                    <a:pt x="205954" y="338397"/>
                  </a:lnTo>
                  <a:lnTo>
                    <a:pt x="204391" y="354361"/>
                  </a:lnTo>
                  <a:lnTo>
                    <a:pt x="201392" y="370640"/>
                  </a:lnTo>
                  <a:lnTo>
                    <a:pt x="197245" y="386786"/>
                  </a:lnTo>
                  <a:lnTo>
                    <a:pt x="192231" y="402568"/>
                  </a:lnTo>
                  <a:lnTo>
                    <a:pt x="186425" y="417943"/>
                  </a:lnTo>
                  <a:lnTo>
                    <a:pt x="179705" y="432961"/>
                  </a:lnTo>
                  <a:lnTo>
                    <a:pt x="172081" y="447691"/>
                  </a:lnTo>
                  <a:lnTo>
                    <a:pt x="163843" y="462042"/>
                  </a:lnTo>
                  <a:lnTo>
                    <a:pt x="155469" y="475766"/>
                  </a:lnTo>
                  <a:lnTo>
                    <a:pt x="147253" y="488766"/>
                  </a:lnTo>
                  <a:lnTo>
                    <a:pt x="139591" y="500655"/>
                  </a:lnTo>
                  <a:lnTo>
                    <a:pt x="132316" y="511849"/>
                  </a:lnTo>
                  <a:lnTo>
                    <a:pt x="124792" y="523331"/>
                  </a:lnTo>
                  <a:lnTo>
                    <a:pt x="115813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2053057" y="4590425"/>
            <a:ext cx="157928" cy="10529"/>
          </a:xfrm>
          <a:custGeom>
            <a:avLst/>
            <a:gdLst/>
            <a:ahLst/>
            <a:cxnLst/>
            <a:rect l="0" t="0" r="0" b="0"/>
            <a:pathLst>
              <a:path w="157928" h="10529">
                <a:moveTo>
                  <a:pt x="157927" y="10528"/>
                </a:moveTo>
                <a:lnTo>
                  <a:pt x="146192" y="10528"/>
                </a:lnTo>
                <a:lnTo>
                  <a:pt x="135063" y="10528"/>
                </a:lnTo>
                <a:lnTo>
                  <a:pt x="123465" y="10524"/>
                </a:lnTo>
                <a:lnTo>
                  <a:pt x="111303" y="10351"/>
                </a:lnTo>
                <a:lnTo>
                  <a:pt x="98644" y="9702"/>
                </a:lnTo>
                <a:lnTo>
                  <a:pt x="85592" y="8454"/>
                </a:lnTo>
                <a:lnTo>
                  <a:pt x="72279" y="6793"/>
                </a:lnTo>
                <a:lnTo>
                  <a:pt x="57223" y="4966"/>
                </a:lnTo>
                <a:lnTo>
                  <a:pt x="35750" y="281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2370078" y="4276040"/>
            <a:ext cx="3158111" cy="809225"/>
            <a:chOff x="2370078" y="4276040"/>
            <a:chExt cx="3158111" cy="809225"/>
          </a:xfrm>
        </p:grpSpPr>
        <p:sp>
          <p:nvSpPr>
            <p:cNvPr id="144" name="Freeform 143"/>
            <p:cNvSpPr/>
            <p:nvPr/>
          </p:nvSpPr>
          <p:spPr>
            <a:xfrm>
              <a:off x="2370078" y="4276040"/>
              <a:ext cx="304161" cy="575798"/>
            </a:xfrm>
            <a:custGeom>
              <a:avLst/>
              <a:gdLst/>
              <a:ahLst/>
              <a:cxnLst/>
              <a:rect l="0" t="0" r="0" b="0"/>
              <a:pathLst>
                <a:path w="304161" h="575798">
                  <a:moveTo>
                    <a:pt x="198875" y="82758"/>
                  </a:moveTo>
                  <a:lnTo>
                    <a:pt x="195874" y="73957"/>
                  </a:lnTo>
                  <a:lnTo>
                    <a:pt x="192452" y="65610"/>
                  </a:lnTo>
                  <a:lnTo>
                    <a:pt x="188256" y="56916"/>
                  </a:lnTo>
                  <a:lnTo>
                    <a:pt x="183356" y="47968"/>
                  </a:lnTo>
                  <a:lnTo>
                    <a:pt x="177874" y="39121"/>
                  </a:lnTo>
                  <a:lnTo>
                    <a:pt x="171939" y="30586"/>
                  </a:lnTo>
                  <a:lnTo>
                    <a:pt x="165505" y="22571"/>
                  </a:lnTo>
                  <a:lnTo>
                    <a:pt x="158358" y="15341"/>
                  </a:lnTo>
                  <a:lnTo>
                    <a:pt x="150441" y="8978"/>
                  </a:lnTo>
                  <a:lnTo>
                    <a:pt x="141836" y="3876"/>
                  </a:lnTo>
                  <a:lnTo>
                    <a:pt x="132683" y="804"/>
                  </a:lnTo>
                  <a:lnTo>
                    <a:pt x="123121" y="0"/>
                  </a:lnTo>
                  <a:lnTo>
                    <a:pt x="113430" y="1240"/>
                  </a:lnTo>
                  <a:lnTo>
                    <a:pt x="104004" y="4123"/>
                  </a:lnTo>
                  <a:lnTo>
                    <a:pt x="95041" y="8249"/>
                  </a:lnTo>
                  <a:lnTo>
                    <a:pt x="86719" y="13440"/>
                  </a:lnTo>
                  <a:lnTo>
                    <a:pt x="79275" y="19739"/>
                  </a:lnTo>
                  <a:lnTo>
                    <a:pt x="72746" y="27082"/>
                  </a:lnTo>
                  <a:lnTo>
                    <a:pt x="66851" y="35299"/>
                  </a:lnTo>
                  <a:lnTo>
                    <a:pt x="61118" y="44192"/>
                  </a:lnTo>
                  <a:lnTo>
                    <a:pt x="55259" y="53587"/>
                  </a:lnTo>
                  <a:lnTo>
                    <a:pt x="49338" y="63508"/>
                  </a:lnTo>
                  <a:lnTo>
                    <a:pt x="43663" y="74152"/>
                  </a:lnTo>
                  <a:lnTo>
                    <a:pt x="38399" y="85574"/>
                  </a:lnTo>
                  <a:lnTo>
                    <a:pt x="33559" y="97685"/>
                  </a:lnTo>
                  <a:lnTo>
                    <a:pt x="29082" y="110346"/>
                  </a:lnTo>
                  <a:lnTo>
                    <a:pt x="24893" y="123426"/>
                  </a:lnTo>
                  <a:lnTo>
                    <a:pt x="21079" y="136972"/>
                  </a:lnTo>
                  <a:lnTo>
                    <a:pt x="17890" y="151204"/>
                  </a:lnTo>
                  <a:lnTo>
                    <a:pt x="15406" y="166178"/>
                  </a:lnTo>
                  <a:lnTo>
                    <a:pt x="13398" y="181488"/>
                  </a:lnTo>
                  <a:lnTo>
                    <a:pt x="11435" y="196386"/>
                  </a:lnTo>
                  <a:lnTo>
                    <a:pt x="9264" y="210488"/>
                  </a:lnTo>
                  <a:lnTo>
                    <a:pt x="6974" y="224076"/>
                  </a:lnTo>
                  <a:lnTo>
                    <a:pt x="4890" y="237880"/>
                  </a:lnTo>
                  <a:lnTo>
                    <a:pt x="3192" y="252314"/>
                  </a:lnTo>
                  <a:lnTo>
                    <a:pt x="1899" y="267298"/>
                  </a:lnTo>
                  <a:lnTo>
                    <a:pt x="956" y="282443"/>
                  </a:lnTo>
                  <a:lnTo>
                    <a:pt x="292" y="297484"/>
                  </a:lnTo>
                  <a:lnTo>
                    <a:pt x="0" y="312161"/>
                  </a:lnTo>
                  <a:lnTo>
                    <a:pt x="328" y="326163"/>
                  </a:lnTo>
                  <a:lnTo>
                    <a:pt x="1358" y="339401"/>
                  </a:lnTo>
                  <a:lnTo>
                    <a:pt x="2863" y="352272"/>
                  </a:lnTo>
                  <a:lnTo>
                    <a:pt x="4412" y="365527"/>
                  </a:lnTo>
                  <a:lnTo>
                    <a:pt x="5752" y="379561"/>
                  </a:lnTo>
                  <a:lnTo>
                    <a:pt x="6973" y="394260"/>
                  </a:lnTo>
                  <a:lnTo>
                    <a:pt x="8399" y="409207"/>
                  </a:lnTo>
                  <a:lnTo>
                    <a:pt x="10214" y="424116"/>
                  </a:lnTo>
                  <a:lnTo>
                    <a:pt x="12604" y="438873"/>
                  </a:lnTo>
                  <a:lnTo>
                    <a:pt x="15820" y="453460"/>
                  </a:lnTo>
                  <a:lnTo>
                    <a:pt x="19914" y="467894"/>
                  </a:lnTo>
                  <a:lnTo>
                    <a:pt x="24783" y="482043"/>
                  </a:lnTo>
                  <a:lnTo>
                    <a:pt x="30270" y="495632"/>
                  </a:lnTo>
                  <a:lnTo>
                    <a:pt x="36217" y="508548"/>
                  </a:lnTo>
                  <a:lnTo>
                    <a:pt x="42497" y="520681"/>
                  </a:lnTo>
                  <a:lnTo>
                    <a:pt x="49011" y="531837"/>
                  </a:lnTo>
                  <a:lnTo>
                    <a:pt x="55692" y="542004"/>
                  </a:lnTo>
                  <a:lnTo>
                    <a:pt x="62653" y="551154"/>
                  </a:lnTo>
                  <a:lnTo>
                    <a:pt x="70165" y="559162"/>
                  </a:lnTo>
                  <a:lnTo>
                    <a:pt x="78332" y="566055"/>
                  </a:lnTo>
                  <a:lnTo>
                    <a:pt x="87107" y="571516"/>
                  </a:lnTo>
                  <a:lnTo>
                    <a:pt x="96376" y="574830"/>
                  </a:lnTo>
                  <a:lnTo>
                    <a:pt x="106015" y="575797"/>
                  </a:lnTo>
                  <a:lnTo>
                    <a:pt x="115758" y="574666"/>
                  </a:lnTo>
                  <a:lnTo>
                    <a:pt x="125220" y="571856"/>
                  </a:lnTo>
                  <a:lnTo>
                    <a:pt x="134210" y="567779"/>
                  </a:lnTo>
                  <a:lnTo>
                    <a:pt x="142721" y="562621"/>
                  </a:lnTo>
                  <a:lnTo>
                    <a:pt x="150823" y="556344"/>
                  </a:lnTo>
                  <a:lnTo>
                    <a:pt x="158604" y="549015"/>
                  </a:lnTo>
                  <a:lnTo>
                    <a:pt x="165983" y="540809"/>
                  </a:lnTo>
                  <a:lnTo>
                    <a:pt x="172719" y="531922"/>
                  </a:lnTo>
                  <a:lnTo>
                    <a:pt x="178735" y="522534"/>
                  </a:lnTo>
                  <a:lnTo>
                    <a:pt x="184097" y="512790"/>
                  </a:lnTo>
                  <a:lnTo>
                    <a:pt x="188933" y="502796"/>
                  </a:lnTo>
                  <a:lnTo>
                    <a:pt x="193368" y="492625"/>
                  </a:lnTo>
                  <a:lnTo>
                    <a:pt x="197347" y="482168"/>
                  </a:lnTo>
                  <a:lnTo>
                    <a:pt x="200648" y="471155"/>
                  </a:lnTo>
                  <a:lnTo>
                    <a:pt x="203193" y="459488"/>
                  </a:lnTo>
                  <a:lnTo>
                    <a:pt x="204733" y="447380"/>
                  </a:lnTo>
                  <a:lnTo>
                    <a:pt x="204785" y="435252"/>
                  </a:lnTo>
                  <a:lnTo>
                    <a:pt x="203223" y="423354"/>
                  </a:lnTo>
                  <a:lnTo>
                    <a:pt x="200224" y="411754"/>
                  </a:lnTo>
                  <a:lnTo>
                    <a:pt x="196077" y="400433"/>
                  </a:lnTo>
                  <a:lnTo>
                    <a:pt x="191068" y="389340"/>
                  </a:lnTo>
                  <a:lnTo>
                    <a:pt x="185436" y="378586"/>
                  </a:lnTo>
                  <a:lnTo>
                    <a:pt x="179365" y="368431"/>
                  </a:lnTo>
                  <a:lnTo>
                    <a:pt x="172980" y="358977"/>
                  </a:lnTo>
                  <a:lnTo>
                    <a:pt x="166049" y="350492"/>
                  </a:lnTo>
                  <a:lnTo>
                    <a:pt x="158026" y="343470"/>
                  </a:lnTo>
                  <a:lnTo>
                    <a:pt x="148775" y="338065"/>
                  </a:lnTo>
                  <a:lnTo>
                    <a:pt x="141135" y="334777"/>
                  </a:lnTo>
                  <a:lnTo>
                    <a:pt x="139082" y="333732"/>
                  </a:lnTo>
                  <a:lnTo>
                    <a:pt x="142282" y="333714"/>
                  </a:lnTo>
                  <a:lnTo>
                    <a:pt x="149220" y="334183"/>
                  </a:lnTo>
                  <a:lnTo>
                    <a:pt x="158628" y="335173"/>
                  </a:lnTo>
                  <a:lnTo>
                    <a:pt x="169635" y="336716"/>
                  </a:lnTo>
                  <a:lnTo>
                    <a:pt x="181515" y="338428"/>
                  </a:lnTo>
                  <a:lnTo>
                    <a:pt x="193597" y="339600"/>
                  </a:lnTo>
                  <a:lnTo>
                    <a:pt x="205523" y="339877"/>
                  </a:lnTo>
                  <a:lnTo>
                    <a:pt x="217337" y="339402"/>
                  </a:lnTo>
                  <a:lnTo>
                    <a:pt x="229347" y="338621"/>
                  </a:lnTo>
                  <a:lnTo>
                    <a:pt x="241717" y="337837"/>
                  </a:lnTo>
                  <a:lnTo>
                    <a:pt x="254051" y="337175"/>
                  </a:lnTo>
                  <a:lnTo>
                    <a:pt x="266794" y="336592"/>
                  </a:lnTo>
                  <a:lnTo>
                    <a:pt x="282187" y="336044"/>
                  </a:lnTo>
                  <a:lnTo>
                    <a:pt x="304160" y="335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662354" y="4579683"/>
              <a:ext cx="159284" cy="190720"/>
            </a:xfrm>
            <a:custGeom>
              <a:avLst/>
              <a:gdLst/>
              <a:ahLst/>
              <a:cxnLst/>
              <a:rect l="0" t="0" r="0" b="0"/>
              <a:pathLst>
                <a:path w="159284" h="190720">
                  <a:moveTo>
                    <a:pt x="32941" y="84441"/>
                  </a:moveTo>
                  <a:lnTo>
                    <a:pt x="41809" y="87241"/>
                  </a:lnTo>
                  <a:lnTo>
                    <a:pt x="50796" y="88743"/>
                  </a:lnTo>
                  <a:lnTo>
                    <a:pt x="60782" y="89044"/>
                  </a:lnTo>
                  <a:lnTo>
                    <a:pt x="71417" y="88192"/>
                  </a:lnTo>
                  <a:lnTo>
                    <a:pt x="81932" y="86076"/>
                  </a:lnTo>
                  <a:lnTo>
                    <a:pt x="91880" y="82749"/>
                  </a:lnTo>
                  <a:lnTo>
                    <a:pt x="100993" y="78241"/>
                  </a:lnTo>
                  <a:lnTo>
                    <a:pt x="109033" y="72474"/>
                  </a:lnTo>
                  <a:lnTo>
                    <a:pt x="115976" y="65523"/>
                  </a:lnTo>
                  <a:lnTo>
                    <a:pt x="121483" y="57586"/>
                  </a:lnTo>
                  <a:lnTo>
                    <a:pt x="124835" y="48889"/>
                  </a:lnTo>
                  <a:lnTo>
                    <a:pt x="125821" y="39642"/>
                  </a:lnTo>
                  <a:lnTo>
                    <a:pt x="124366" y="30332"/>
                  </a:lnTo>
                  <a:lnTo>
                    <a:pt x="120274" y="21695"/>
                  </a:lnTo>
                  <a:lnTo>
                    <a:pt x="113709" y="14086"/>
                  </a:lnTo>
                  <a:lnTo>
                    <a:pt x="105253" y="7825"/>
                  </a:lnTo>
                  <a:lnTo>
                    <a:pt x="95684" y="3369"/>
                  </a:lnTo>
                  <a:lnTo>
                    <a:pt x="85558" y="786"/>
                  </a:lnTo>
                  <a:lnTo>
                    <a:pt x="75340" y="0"/>
                  </a:lnTo>
                  <a:lnTo>
                    <a:pt x="65487" y="976"/>
                  </a:lnTo>
                  <a:lnTo>
                    <a:pt x="56198" y="3522"/>
                  </a:lnTo>
                  <a:lnTo>
                    <a:pt x="47470" y="7500"/>
                  </a:lnTo>
                  <a:lnTo>
                    <a:pt x="39214" y="12910"/>
                  </a:lnTo>
                  <a:lnTo>
                    <a:pt x="31326" y="19625"/>
                  </a:lnTo>
                  <a:lnTo>
                    <a:pt x="23873" y="27572"/>
                  </a:lnTo>
                  <a:lnTo>
                    <a:pt x="17086" y="36810"/>
                  </a:lnTo>
                  <a:lnTo>
                    <a:pt x="11046" y="47247"/>
                  </a:lnTo>
                  <a:lnTo>
                    <a:pt x="6007" y="58679"/>
                  </a:lnTo>
                  <a:lnTo>
                    <a:pt x="2451" y="70876"/>
                  </a:lnTo>
                  <a:lnTo>
                    <a:pt x="508" y="83632"/>
                  </a:lnTo>
                  <a:lnTo>
                    <a:pt x="0" y="96620"/>
                  </a:lnTo>
                  <a:lnTo>
                    <a:pt x="640" y="109413"/>
                  </a:lnTo>
                  <a:lnTo>
                    <a:pt x="2150" y="121788"/>
                  </a:lnTo>
                  <a:lnTo>
                    <a:pt x="4619" y="133556"/>
                  </a:lnTo>
                  <a:lnTo>
                    <a:pt x="8478" y="144465"/>
                  </a:lnTo>
                  <a:lnTo>
                    <a:pt x="13851" y="154467"/>
                  </a:lnTo>
                  <a:lnTo>
                    <a:pt x="20578" y="163505"/>
                  </a:lnTo>
                  <a:lnTo>
                    <a:pt x="28388" y="171439"/>
                  </a:lnTo>
                  <a:lnTo>
                    <a:pt x="37013" y="178288"/>
                  </a:lnTo>
                  <a:lnTo>
                    <a:pt x="46228" y="183889"/>
                  </a:lnTo>
                  <a:lnTo>
                    <a:pt x="55858" y="187829"/>
                  </a:lnTo>
                  <a:lnTo>
                    <a:pt x="65777" y="190034"/>
                  </a:lnTo>
                  <a:lnTo>
                    <a:pt x="75894" y="190719"/>
                  </a:lnTo>
                  <a:lnTo>
                    <a:pt x="86146" y="190199"/>
                  </a:lnTo>
                  <a:lnTo>
                    <a:pt x="96483" y="188779"/>
                  </a:lnTo>
                  <a:lnTo>
                    <a:pt x="106808" y="186670"/>
                  </a:lnTo>
                  <a:lnTo>
                    <a:pt x="118189" y="183686"/>
                  </a:lnTo>
                  <a:lnTo>
                    <a:pt x="133860" y="178450"/>
                  </a:lnTo>
                  <a:lnTo>
                    <a:pt x="159283" y="168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846832" y="4537782"/>
              <a:ext cx="148750" cy="210189"/>
            </a:xfrm>
            <a:custGeom>
              <a:avLst/>
              <a:gdLst/>
              <a:ahLst/>
              <a:cxnLst/>
              <a:rect l="0" t="0" r="0" b="0"/>
              <a:pathLst>
                <a:path w="148750" h="210189">
                  <a:moveTo>
                    <a:pt x="90618" y="42114"/>
                  </a:moveTo>
                  <a:lnTo>
                    <a:pt x="81750" y="39247"/>
                  </a:lnTo>
                  <a:lnTo>
                    <a:pt x="72763" y="37105"/>
                  </a:lnTo>
                  <a:lnTo>
                    <a:pt x="62782" y="35516"/>
                  </a:lnTo>
                  <a:lnTo>
                    <a:pt x="52319" y="34854"/>
                  </a:lnTo>
                  <a:lnTo>
                    <a:pt x="42453" y="35951"/>
                  </a:lnTo>
                  <a:lnTo>
                    <a:pt x="33754" y="39113"/>
                  </a:lnTo>
                  <a:lnTo>
                    <a:pt x="26293" y="44175"/>
                  </a:lnTo>
                  <a:lnTo>
                    <a:pt x="19902" y="50780"/>
                  </a:lnTo>
                  <a:lnTo>
                    <a:pt x="14352" y="58559"/>
                  </a:lnTo>
                  <a:lnTo>
                    <a:pt x="9592" y="67356"/>
                  </a:lnTo>
                  <a:lnTo>
                    <a:pt x="5752" y="77230"/>
                  </a:lnTo>
                  <a:lnTo>
                    <a:pt x="2833" y="88121"/>
                  </a:lnTo>
                  <a:lnTo>
                    <a:pt x="869" y="99704"/>
                  </a:lnTo>
                  <a:lnTo>
                    <a:pt x="0" y="111478"/>
                  </a:lnTo>
                  <a:lnTo>
                    <a:pt x="194" y="123138"/>
                  </a:lnTo>
                  <a:lnTo>
                    <a:pt x="1291" y="134578"/>
                  </a:lnTo>
                  <a:lnTo>
                    <a:pt x="3090" y="145794"/>
                  </a:lnTo>
                  <a:lnTo>
                    <a:pt x="5418" y="156810"/>
                  </a:lnTo>
                  <a:lnTo>
                    <a:pt x="8455" y="167343"/>
                  </a:lnTo>
                  <a:lnTo>
                    <a:pt x="12703" y="176818"/>
                  </a:lnTo>
                  <a:lnTo>
                    <a:pt x="18341" y="185007"/>
                  </a:lnTo>
                  <a:lnTo>
                    <a:pt x="25246" y="191998"/>
                  </a:lnTo>
                  <a:lnTo>
                    <a:pt x="33177" y="198011"/>
                  </a:lnTo>
                  <a:lnTo>
                    <a:pt x="41884" y="203265"/>
                  </a:lnTo>
                  <a:lnTo>
                    <a:pt x="51153" y="207473"/>
                  </a:lnTo>
                  <a:lnTo>
                    <a:pt x="60820" y="209871"/>
                  </a:lnTo>
                  <a:lnTo>
                    <a:pt x="70763" y="210188"/>
                  </a:lnTo>
                  <a:lnTo>
                    <a:pt x="80896" y="208604"/>
                  </a:lnTo>
                  <a:lnTo>
                    <a:pt x="91159" y="205482"/>
                  </a:lnTo>
                  <a:lnTo>
                    <a:pt x="101499" y="201192"/>
                  </a:lnTo>
                  <a:lnTo>
                    <a:pt x="111562" y="195890"/>
                  </a:lnTo>
                  <a:lnTo>
                    <a:pt x="120714" y="189515"/>
                  </a:lnTo>
                  <a:lnTo>
                    <a:pt x="128678" y="182117"/>
                  </a:lnTo>
                  <a:lnTo>
                    <a:pt x="135347" y="173692"/>
                  </a:lnTo>
                  <a:lnTo>
                    <a:pt x="140610" y="164128"/>
                  </a:lnTo>
                  <a:lnTo>
                    <a:pt x="144553" y="153473"/>
                  </a:lnTo>
                  <a:lnTo>
                    <a:pt x="147236" y="142062"/>
                  </a:lnTo>
                  <a:lnTo>
                    <a:pt x="148603" y="130411"/>
                  </a:lnTo>
                  <a:lnTo>
                    <a:pt x="148749" y="118836"/>
                  </a:lnTo>
                  <a:lnTo>
                    <a:pt x="147884" y="107454"/>
                  </a:lnTo>
                  <a:lnTo>
                    <a:pt x="146242" y="96279"/>
                  </a:lnTo>
                  <a:lnTo>
                    <a:pt x="144024" y="85286"/>
                  </a:lnTo>
                  <a:lnTo>
                    <a:pt x="141231" y="74598"/>
                  </a:lnTo>
                  <a:lnTo>
                    <a:pt x="137678" y="64487"/>
                  </a:lnTo>
                  <a:lnTo>
                    <a:pt x="133325" y="55052"/>
                  </a:lnTo>
                  <a:lnTo>
                    <a:pt x="128267" y="46242"/>
                  </a:lnTo>
                  <a:lnTo>
                    <a:pt x="122646" y="37936"/>
                  </a:lnTo>
                  <a:lnTo>
                    <a:pt x="116615" y="30024"/>
                  </a:lnTo>
                  <a:lnTo>
                    <a:pt x="110592" y="22700"/>
                  </a:lnTo>
                  <a:lnTo>
                    <a:pt x="104678" y="15755"/>
                  </a:lnTo>
                  <a:lnTo>
                    <a:pt x="98353" y="8574"/>
                  </a:lnTo>
                  <a:lnTo>
                    <a:pt x="906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042735" y="4495668"/>
              <a:ext cx="136872" cy="189364"/>
            </a:xfrm>
            <a:custGeom>
              <a:avLst/>
              <a:gdLst/>
              <a:ahLst/>
              <a:cxnLst/>
              <a:rect l="0" t="0" r="0" b="0"/>
              <a:pathLst>
                <a:path w="136872" h="189364">
                  <a:moveTo>
                    <a:pt x="0" y="126342"/>
                  </a:moveTo>
                  <a:lnTo>
                    <a:pt x="5801" y="135143"/>
                  </a:lnTo>
                  <a:lnTo>
                    <a:pt x="10725" y="143490"/>
                  </a:lnTo>
                  <a:lnTo>
                    <a:pt x="15232" y="152189"/>
                  </a:lnTo>
                  <a:lnTo>
                    <a:pt x="19626" y="161309"/>
                  </a:lnTo>
                  <a:lnTo>
                    <a:pt x="24288" y="170805"/>
                  </a:lnTo>
                  <a:lnTo>
                    <a:pt x="29383" y="180522"/>
                  </a:lnTo>
                  <a:lnTo>
                    <a:pt x="34218" y="187767"/>
                  </a:lnTo>
                  <a:lnTo>
                    <a:pt x="37344" y="189363"/>
                  </a:lnTo>
                  <a:lnTo>
                    <a:pt x="38269" y="186508"/>
                  </a:lnTo>
                  <a:lnTo>
                    <a:pt x="37524" y="180640"/>
                  </a:lnTo>
                  <a:lnTo>
                    <a:pt x="35713" y="172526"/>
                  </a:lnTo>
                  <a:lnTo>
                    <a:pt x="33259" y="162703"/>
                  </a:lnTo>
                  <a:lnTo>
                    <a:pt x="30579" y="151615"/>
                  </a:lnTo>
                  <a:lnTo>
                    <a:pt x="28134" y="139612"/>
                  </a:lnTo>
                  <a:lnTo>
                    <a:pt x="26149" y="126971"/>
                  </a:lnTo>
                  <a:lnTo>
                    <a:pt x="24811" y="114051"/>
                  </a:lnTo>
                  <a:lnTo>
                    <a:pt x="24358" y="101300"/>
                  </a:lnTo>
                  <a:lnTo>
                    <a:pt x="24836" y="88949"/>
                  </a:lnTo>
                  <a:lnTo>
                    <a:pt x="26291" y="77199"/>
                  </a:lnTo>
                  <a:lnTo>
                    <a:pt x="28863" y="66299"/>
                  </a:lnTo>
                  <a:lnTo>
                    <a:pt x="32523" y="56304"/>
                  </a:lnTo>
                  <a:lnTo>
                    <a:pt x="37267" y="47269"/>
                  </a:lnTo>
                  <a:lnTo>
                    <a:pt x="43200" y="39338"/>
                  </a:lnTo>
                  <a:lnTo>
                    <a:pt x="50270" y="32482"/>
                  </a:lnTo>
                  <a:lnTo>
                    <a:pt x="58458" y="26537"/>
                  </a:lnTo>
                  <a:lnTo>
                    <a:pt x="67856" y="21301"/>
                  </a:lnTo>
                  <a:lnTo>
                    <a:pt x="78387" y="16595"/>
                  </a:lnTo>
                  <a:lnTo>
                    <a:pt x="89446" y="12418"/>
                  </a:lnTo>
                  <a:lnTo>
                    <a:pt x="101176" y="8539"/>
                  </a:lnTo>
                  <a:lnTo>
                    <a:pt x="115725" y="461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190134" y="4530838"/>
              <a:ext cx="167120" cy="554427"/>
            </a:xfrm>
            <a:custGeom>
              <a:avLst/>
              <a:gdLst/>
              <a:ahLst/>
              <a:cxnLst/>
              <a:rect l="0" t="0" r="0" b="0"/>
              <a:pathLst>
                <a:path w="167120" h="554427">
                  <a:moveTo>
                    <a:pt x="115814" y="91172"/>
                  </a:moveTo>
                  <a:lnTo>
                    <a:pt x="112880" y="79437"/>
                  </a:lnTo>
                  <a:lnTo>
                    <a:pt x="110097" y="68308"/>
                  </a:lnTo>
                  <a:lnTo>
                    <a:pt x="107194" y="56719"/>
                  </a:lnTo>
                  <a:lnTo>
                    <a:pt x="103980" y="44904"/>
                  </a:lnTo>
                  <a:lnTo>
                    <a:pt x="100167" y="33540"/>
                  </a:lnTo>
                  <a:lnTo>
                    <a:pt x="95641" y="23004"/>
                  </a:lnTo>
                  <a:lnTo>
                    <a:pt x="90132" y="13822"/>
                  </a:lnTo>
                  <a:lnTo>
                    <a:pt x="83147" y="6794"/>
                  </a:lnTo>
                  <a:lnTo>
                    <a:pt x="74570" y="2160"/>
                  </a:lnTo>
                  <a:lnTo>
                    <a:pt x="65064" y="0"/>
                  </a:lnTo>
                  <a:lnTo>
                    <a:pt x="55839" y="505"/>
                  </a:lnTo>
                  <a:lnTo>
                    <a:pt x="47573" y="3518"/>
                  </a:lnTo>
                  <a:lnTo>
                    <a:pt x="40569" y="8946"/>
                  </a:lnTo>
                  <a:lnTo>
                    <a:pt x="35016" y="16923"/>
                  </a:lnTo>
                  <a:lnTo>
                    <a:pt x="30846" y="27277"/>
                  </a:lnTo>
                  <a:lnTo>
                    <a:pt x="27995" y="39277"/>
                  </a:lnTo>
                  <a:lnTo>
                    <a:pt x="26508" y="51853"/>
                  </a:lnTo>
                  <a:lnTo>
                    <a:pt x="26282" y="64342"/>
                  </a:lnTo>
                  <a:lnTo>
                    <a:pt x="27262" y="76486"/>
                  </a:lnTo>
                  <a:lnTo>
                    <a:pt x="29513" y="88248"/>
                  </a:lnTo>
                  <a:lnTo>
                    <a:pt x="32962" y="99658"/>
                  </a:lnTo>
                  <a:lnTo>
                    <a:pt x="37735" y="110132"/>
                  </a:lnTo>
                  <a:lnTo>
                    <a:pt x="44220" y="118511"/>
                  </a:lnTo>
                  <a:lnTo>
                    <a:pt x="52465" y="124328"/>
                  </a:lnTo>
                  <a:lnTo>
                    <a:pt x="61916" y="127590"/>
                  </a:lnTo>
                  <a:lnTo>
                    <a:pt x="71637" y="128425"/>
                  </a:lnTo>
                  <a:lnTo>
                    <a:pt x="81055" y="127166"/>
                  </a:lnTo>
                  <a:lnTo>
                    <a:pt x="89815" y="124087"/>
                  </a:lnTo>
                  <a:lnTo>
                    <a:pt x="97619" y="119295"/>
                  </a:lnTo>
                  <a:lnTo>
                    <a:pt x="104419" y="113008"/>
                  </a:lnTo>
                  <a:lnTo>
                    <a:pt x="110341" y="105518"/>
                  </a:lnTo>
                  <a:lnTo>
                    <a:pt x="115568" y="97123"/>
                  </a:lnTo>
                  <a:lnTo>
                    <a:pt x="120283" y="88162"/>
                  </a:lnTo>
                  <a:lnTo>
                    <a:pt x="124859" y="82120"/>
                  </a:lnTo>
                  <a:lnTo>
                    <a:pt x="129222" y="82828"/>
                  </a:lnTo>
                  <a:lnTo>
                    <a:pt x="132831" y="88519"/>
                  </a:lnTo>
                  <a:lnTo>
                    <a:pt x="135941" y="97303"/>
                  </a:lnTo>
                  <a:lnTo>
                    <a:pt x="138728" y="108329"/>
                  </a:lnTo>
                  <a:lnTo>
                    <a:pt x="141068" y="121500"/>
                  </a:lnTo>
                  <a:lnTo>
                    <a:pt x="142903" y="136634"/>
                  </a:lnTo>
                  <a:lnTo>
                    <a:pt x="144436" y="153231"/>
                  </a:lnTo>
                  <a:lnTo>
                    <a:pt x="146061" y="170610"/>
                  </a:lnTo>
                  <a:lnTo>
                    <a:pt x="148002" y="188299"/>
                  </a:lnTo>
                  <a:lnTo>
                    <a:pt x="150303" y="205740"/>
                  </a:lnTo>
                  <a:lnTo>
                    <a:pt x="152925" y="222219"/>
                  </a:lnTo>
                  <a:lnTo>
                    <a:pt x="155797" y="237461"/>
                  </a:lnTo>
                  <a:lnTo>
                    <a:pt x="158692" y="252018"/>
                  </a:lnTo>
                  <a:lnTo>
                    <a:pt x="161249" y="267020"/>
                  </a:lnTo>
                  <a:lnTo>
                    <a:pt x="163298" y="283079"/>
                  </a:lnTo>
                  <a:lnTo>
                    <a:pt x="164841" y="299971"/>
                  </a:lnTo>
                  <a:lnTo>
                    <a:pt x="165959" y="316938"/>
                  </a:lnTo>
                  <a:lnTo>
                    <a:pt x="166744" y="333507"/>
                  </a:lnTo>
                  <a:lnTo>
                    <a:pt x="167119" y="349700"/>
                  </a:lnTo>
                  <a:lnTo>
                    <a:pt x="166847" y="365859"/>
                  </a:lnTo>
                  <a:lnTo>
                    <a:pt x="165846" y="382198"/>
                  </a:lnTo>
                  <a:lnTo>
                    <a:pt x="164020" y="398458"/>
                  </a:lnTo>
                  <a:lnTo>
                    <a:pt x="161192" y="414007"/>
                  </a:lnTo>
                  <a:lnTo>
                    <a:pt x="157361" y="428541"/>
                  </a:lnTo>
                  <a:lnTo>
                    <a:pt x="152670" y="441912"/>
                  </a:lnTo>
                  <a:lnTo>
                    <a:pt x="147304" y="453975"/>
                  </a:lnTo>
                  <a:lnTo>
                    <a:pt x="141428" y="464790"/>
                  </a:lnTo>
                  <a:lnTo>
                    <a:pt x="134857" y="474561"/>
                  </a:lnTo>
                  <a:lnTo>
                    <a:pt x="127083" y="483527"/>
                  </a:lnTo>
                  <a:lnTo>
                    <a:pt x="117928" y="491899"/>
                  </a:lnTo>
                  <a:lnTo>
                    <a:pt x="107679" y="499846"/>
                  </a:lnTo>
                  <a:lnTo>
                    <a:pt x="96882" y="507499"/>
                  </a:lnTo>
                  <a:lnTo>
                    <a:pt x="85916" y="514941"/>
                  </a:lnTo>
                  <a:lnTo>
                    <a:pt x="74960" y="522076"/>
                  </a:lnTo>
                  <a:lnTo>
                    <a:pt x="64079" y="528641"/>
                  </a:lnTo>
                  <a:lnTo>
                    <a:pt x="53290" y="534532"/>
                  </a:lnTo>
                  <a:lnTo>
                    <a:pt x="42845" y="539656"/>
                  </a:lnTo>
                  <a:lnTo>
                    <a:pt x="32108" y="544347"/>
                  </a:lnTo>
                  <a:lnTo>
                    <a:pt x="19018" y="549016"/>
                  </a:lnTo>
                  <a:lnTo>
                    <a:pt x="0" y="554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411233" y="460095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2" y="72321"/>
                  </a:lnTo>
                  <a:lnTo>
                    <a:pt x="8074" y="85029"/>
                  </a:lnTo>
                  <a:lnTo>
                    <a:pt x="9907" y="97381"/>
                  </a:lnTo>
                  <a:lnTo>
                    <a:pt x="13545" y="11045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400704" y="4474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503901" y="4560924"/>
              <a:ext cx="170545" cy="187429"/>
            </a:xfrm>
            <a:custGeom>
              <a:avLst/>
              <a:gdLst/>
              <a:ahLst/>
              <a:cxnLst/>
              <a:rect l="0" t="0" r="0" b="0"/>
              <a:pathLst>
                <a:path w="170545" h="187429">
                  <a:moveTo>
                    <a:pt x="86316" y="103200"/>
                  </a:moveTo>
                  <a:lnTo>
                    <a:pt x="89116" y="94332"/>
                  </a:lnTo>
                  <a:lnTo>
                    <a:pt x="90618" y="85345"/>
                  </a:lnTo>
                  <a:lnTo>
                    <a:pt x="90920" y="75358"/>
                  </a:lnTo>
                  <a:lnTo>
                    <a:pt x="90068" y="64723"/>
                  </a:lnTo>
                  <a:lnTo>
                    <a:pt x="87952" y="54209"/>
                  </a:lnTo>
                  <a:lnTo>
                    <a:pt x="84629" y="44256"/>
                  </a:lnTo>
                  <a:lnTo>
                    <a:pt x="80294" y="34970"/>
                  </a:lnTo>
                  <a:lnTo>
                    <a:pt x="75175" y="26282"/>
                  </a:lnTo>
                  <a:lnTo>
                    <a:pt x="69473" y="18086"/>
                  </a:lnTo>
                  <a:lnTo>
                    <a:pt x="63189" y="10753"/>
                  </a:lnTo>
                  <a:lnTo>
                    <a:pt x="56140" y="5105"/>
                  </a:lnTo>
                  <a:lnTo>
                    <a:pt x="48295" y="1463"/>
                  </a:lnTo>
                  <a:lnTo>
                    <a:pt x="40078" y="0"/>
                  </a:lnTo>
                  <a:lnTo>
                    <a:pt x="32250" y="988"/>
                  </a:lnTo>
                  <a:lnTo>
                    <a:pt x="25209" y="4322"/>
                  </a:lnTo>
                  <a:lnTo>
                    <a:pt x="19007" y="9629"/>
                  </a:lnTo>
                  <a:lnTo>
                    <a:pt x="13534" y="16462"/>
                  </a:lnTo>
                  <a:lnTo>
                    <a:pt x="8640" y="24421"/>
                  </a:lnTo>
                  <a:lnTo>
                    <a:pt x="4506" y="33183"/>
                  </a:lnTo>
                  <a:lnTo>
                    <a:pt x="1625" y="42509"/>
                  </a:lnTo>
                  <a:lnTo>
                    <a:pt x="167" y="52228"/>
                  </a:lnTo>
                  <a:lnTo>
                    <a:pt x="0" y="62380"/>
                  </a:lnTo>
                  <a:lnTo>
                    <a:pt x="875" y="73188"/>
                  </a:lnTo>
                  <a:lnTo>
                    <a:pt x="2538" y="84717"/>
                  </a:lnTo>
                  <a:lnTo>
                    <a:pt x="4772" y="96732"/>
                  </a:lnTo>
                  <a:lnTo>
                    <a:pt x="7408" y="108798"/>
                  </a:lnTo>
                  <a:lnTo>
                    <a:pt x="10329" y="120655"/>
                  </a:lnTo>
                  <a:lnTo>
                    <a:pt x="13611" y="132227"/>
                  </a:lnTo>
                  <a:lnTo>
                    <a:pt x="17499" y="143531"/>
                  </a:lnTo>
                  <a:lnTo>
                    <a:pt x="22090" y="154597"/>
                  </a:lnTo>
                  <a:lnTo>
                    <a:pt x="27649" y="164824"/>
                  </a:lnTo>
                  <a:lnTo>
                    <a:pt x="34670" y="173030"/>
                  </a:lnTo>
                  <a:lnTo>
                    <a:pt x="43275" y="178720"/>
                  </a:lnTo>
                  <a:lnTo>
                    <a:pt x="52798" y="181727"/>
                  </a:lnTo>
                  <a:lnTo>
                    <a:pt x="62036" y="181857"/>
                  </a:lnTo>
                  <a:lnTo>
                    <a:pt x="70311" y="179303"/>
                  </a:lnTo>
                  <a:lnTo>
                    <a:pt x="77321" y="174199"/>
                  </a:lnTo>
                  <a:lnTo>
                    <a:pt x="82878" y="166446"/>
                  </a:lnTo>
                  <a:lnTo>
                    <a:pt x="87055" y="156241"/>
                  </a:lnTo>
                  <a:lnTo>
                    <a:pt x="90080" y="144174"/>
                  </a:lnTo>
                  <a:lnTo>
                    <a:pt x="92218" y="131020"/>
                  </a:lnTo>
                  <a:lnTo>
                    <a:pt x="93697" y="117330"/>
                  </a:lnTo>
                  <a:lnTo>
                    <a:pt x="94544" y="103566"/>
                  </a:lnTo>
                  <a:lnTo>
                    <a:pt x="94589" y="90178"/>
                  </a:lnTo>
                  <a:lnTo>
                    <a:pt x="93794" y="77391"/>
                  </a:lnTo>
                  <a:lnTo>
                    <a:pt x="91865" y="66317"/>
                  </a:lnTo>
                  <a:lnTo>
                    <a:pt x="88886" y="60167"/>
                  </a:lnTo>
                  <a:lnTo>
                    <a:pt x="86485" y="60552"/>
                  </a:lnTo>
                  <a:lnTo>
                    <a:pt x="86062" y="65514"/>
                  </a:lnTo>
                  <a:lnTo>
                    <a:pt x="87670" y="73125"/>
                  </a:lnTo>
                  <a:lnTo>
                    <a:pt x="90893" y="81779"/>
                  </a:lnTo>
                  <a:lnTo>
                    <a:pt x="95290" y="90569"/>
                  </a:lnTo>
                  <a:lnTo>
                    <a:pt x="100352" y="99286"/>
                  </a:lnTo>
                  <a:lnTo>
                    <a:pt x="105513" y="108146"/>
                  </a:lnTo>
                  <a:lnTo>
                    <a:pt x="110472" y="117295"/>
                  </a:lnTo>
                  <a:lnTo>
                    <a:pt x="115462" y="126598"/>
                  </a:lnTo>
                  <a:lnTo>
                    <a:pt x="121113" y="135707"/>
                  </a:lnTo>
                  <a:lnTo>
                    <a:pt x="127728" y="144429"/>
                  </a:lnTo>
                  <a:lnTo>
                    <a:pt x="135028" y="152632"/>
                  </a:lnTo>
                  <a:lnTo>
                    <a:pt x="143150" y="161076"/>
                  </a:lnTo>
                  <a:lnTo>
                    <a:pt x="153929" y="171617"/>
                  </a:lnTo>
                  <a:lnTo>
                    <a:pt x="170544" y="187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748145" y="4484028"/>
              <a:ext cx="314014" cy="180097"/>
            </a:xfrm>
            <a:custGeom>
              <a:avLst/>
              <a:gdLst/>
              <a:ahLst/>
              <a:cxnLst/>
              <a:rect l="0" t="0" r="0" b="0"/>
              <a:pathLst>
                <a:path w="314014" h="180097">
                  <a:moveTo>
                    <a:pt x="0" y="74811"/>
                  </a:moveTo>
                  <a:lnTo>
                    <a:pt x="11735" y="74811"/>
                  </a:lnTo>
                  <a:lnTo>
                    <a:pt x="22864" y="74811"/>
                  </a:lnTo>
                  <a:lnTo>
                    <a:pt x="34458" y="74815"/>
                  </a:lnTo>
                  <a:lnTo>
                    <a:pt x="46446" y="74989"/>
                  </a:lnTo>
                  <a:lnTo>
                    <a:pt x="58457" y="75637"/>
                  </a:lnTo>
                  <a:lnTo>
                    <a:pt x="70264" y="76885"/>
                  </a:lnTo>
                  <a:lnTo>
                    <a:pt x="81964" y="78538"/>
                  </a:lnTo>
                  <a:lnTo>
                    <a:pt x="93881" y="80186"/>
                  </a:lnTo>
                  <a:lnTo>
                    <a:pt x="106189" y="81585"/>
                  </a:lnTo>
                  <a:lnTo>
                    <a:pt x="118743" y="82504"/>
                  </a:lnTo>
                  <a:lnTo>
                    <a:pt x="131176" y="82664"/>
                  </a:lnTo>
                  <a:lnTo>
                    <a:pt x="143288" y="81994"/>
                  </a:lnTo>
                  <a:lnTo>
                    <a:pt x="155202" y="80746"/>
                  </a:lnTo>
                  <a:lnTo>
                    <a:pt x="167267" y="79377"/>
                  </a:lnTo>
                  <a:lnTo>
                    <a:pt x="179677" y="78161"/>
                  </a:lnTo>
                  <a:lnTo>
                    <a:pt x="192300" y="77025"/>
                  </a:lnTo>
                  <a:lnTo>
                    <a:pt x="204780" y="75656"/>
                  </a:lnTo>
                  <a:lnTo>
                    <a:pt x="216923" y="73884"/>
                  </a:lnTo>
                  <a:lnTo>
                    <a:pt x="228858" y="71693"/>
                  </a:lnTo>
                  <a:lnTo>
                    <a:pt x="240938" y="69144"/>
                  </a:lnTo>
                  <a:lnTo>
                    <a:pt x="253330" y="66309"/>
                  </a:lnTo>
                  <a:lnTo>
                    <a:pt x="264908" y="63077"/>
                  </a:lnTo>
                  <a:lnTo>
                    <a:pt x="273006" y="58410"/>
                  </a:lnTo>
                  <a:lnTo>
                    <a:pt x="276381" y="51981"/>
                  </a:lnTo>
                  <a:lnTo>
                    <a:pt x="276027" y="45193"/>
                  </a:lnTo>
                  <a:lnTo>
                    <a:pt x="273212" y="38447"/>
                  </a:lnTo>
                  <a:lnTo>
                    <a:pt x="268685" y="31889"/>
                  </a:lnTo>
                  <a:lnTo>
                    <a:pt x="262719" y="25776"/>
                  </a:lnTo>
                  <a:lnTo>
                    <a:pt x="255544" y="20213"/>
                  </a:lnTo>
                  <a:lnTo>
                    <a:pt x="247411" y="15003"/>
                  </a:lnTo>
                  <a:lnTo>
                    <a:pt x="238561" y="9745"/>
                  </a:lnTo>
                  <a:lnTo>
                    <a:pt x="229238" y="4260"/>
                  </a:lnTo>
                  <a:lnTo>
                    <a:pt x="221262" y="311"/>
                  </a:lnTo>
                  <a:lnTo>
                    <a:pt x="217476" y="0"/>
                  </a:lnTo>
                  <a:lnTo>
                    <a:pt x="218233" y="2402"/>
                  </a:lnTo>
                  <a:lnTo>
                    <a:pt x="222393" y="6497"/>
                  </a:lnTo>
                  <a:lnTo>
                    <a:pt x="228812" y="11644"/>
                  </a:lnTo>
                  <a:lnTo>
                    <a:pt x="236682" y="17454"/>
                  </a:lnTo>
                  <a:lnTo>
                    <a:pt x="245481" y="23686"/>
                  </a:lnTo>
                  <a:lnTo>
                    <a:pt x="254879" y="30190"/>
                  </a:lnTo>
                  <a:lnTo>
                    <a:pt x="264660" y="36870"/>
                  </a:lnTo>
                  <a:lnTo>
                    <a:pt x="274526" y="43666"/>
                  </a:lnTo>
                  <a:lnTo>
                    <a:pt x="284083" y="50537"/>
                  </a:lnTo>
                  <a:lnTo>
                    <a:pt x="293130" y="57463"/>
                  </a:lnTo>
                  <a:lnTo>
                    <a:pt x="301172" y="64589"/>
                  </a:lnTo>
                  <a:lnTo>
                    <a:pt x="307365" y="72214"/>
                  </a:lnTo>
                  <a:lnTo>
                    <a:pt x="311415" y="80458"/>
                  </a:lnTo>
                  <a:lnTo>
                    <a:pt x="313507" y="89283"/>
                  </a:lnTo>
                  <a:lnTo>
                    <a:pt x="314013" y="98585"/>
                  </a:lnTo>
                  <a:lnTo>
                    <a:pt x="313316" y="108247"/>
                  </a:lnTo>
                  <a:lnTo>
                    <a:pt x="311581" y="118006"/>
                  </a:lnTo>
                  <a:lnTo>
                    <a:pt x="308756" y="127478"/>
                  </a:lnTo>
                  <a:lnTo>
                    <a:pt x="304898" y="136470"/>
                  </a:lnTo>
                  <a:lnTo>
                    <a:pt x="300097" y="144869"/>
                  </a:lnTo>
                  <a:lnTo>
                    <a:pt x="293721" y="153471"/>
                  </a:lnTo>
                  <a:lnTo>
                    <a:pt x="282977" y="164148"/>
                  </a:lnTo>
                  <a:lnTo>
                    <a:pt x="263212" y="1800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242984" y="4456532"/>
              <a:ext cx="155317" cy="425697"/>
            </a:xfrm>
            <a:custGeom>
              <a:avLst/>
              <a:gdLst/>
              <a:ahLst/>
              <a:cxnLst/>
              <a:rect l="0" t="0" r="0" b="0"/>
              <a:pathLst>
                <a:path w="155317" h="425697">
                  <a:moveTo>
                    <a:pt x="0" y="123364"/>
                  </a:moveTo>
                  <a:lnTo>
                    <a:pt x="2934" y="138033"/>
                  </a:lnTo>
                  <a:lnTo>
                    <a:pt x="5716" y="151944"/>
                  </a:lnTo>
                  <a:lnTo>
                    <a:pt x="8616" y="166442"/>
                  </a:lnTo>
                  <a:lnTo>
                    <a:pt x="11656" y="181643"/>
                  </a:lnTo>
                  <a:lnTo>
                    <a:pt x="14821" y="197468"/>
                  </a:lnTo>
                  <a:lnTo>
                    <a:pt x="18085" y="213779"/>
                  </a:lnTo>
                  <a:lnTo>
                    <a:pt x="21423" y="230124"/>
                  </a:lnTo>
                  <a:lnTo>
                    <a:pt x="24814" y="245784"/>
                  </a:lnTo>
                  <a:lnTo>
                    <a:pt x="28243" y="260435"/>
                  </a:lnTo>
                  <a:lnTo>
                    <a:pt x="31698" y="274576"/>
                  </a:lnTo>
                  <a:lnTo>
                    <a:pt x="35171" y="289291"/>
                  </a:lnTo>
                  <a:lnTo>
                    <a:pt x="38655" y="305152"/>
                  </a:lnTo>
                  <a:lnTo>
                    <a:pt x="42148" y="321910"/>
                  </a:lnTo>
                  <a:lnTo>
                    <a:pt x="45646" y="338786"/>
                  </a:lnTo>
                  <a:lnTo>
                    <a:pt x="49143" y="355289"/>
                  </a:lnTo>
                  <a:lnTo>
                    <a:pt x="52475" y="371269"/>
                  </a:lnTo>
                  <a:lnTo>
                    <a:pt x="55333" y="386752"/>
                  </a:lnTo>
                  <a:lnTo>
                    <a:pt x="57577" y="401799"/>
                  </a:lnTo>
                  <a:lnTo>
                    <a:pt x="58863" y="415395"/>
                  </a:lnTo>
                  <a:lnTo>
                    <a:pt x="58498" y="424073"/>
                  </a:lnTo>
                  <a:lnTo>
                    <a:pt x="56603" y="425696"/>
                  </a:lnTo>
                  <a:lnTo>
                    <a:pt x="54041" y="422056"/>
                  </a:lnTo>
                  <a:lnTo>
                    <a:pt x="51174" y="414754"/>
                  </a:lnTo>
                  <a:lnTo>
                    <a:pt x="48118" y="404663"/>
                  </a:lnTo>
                  <a:lnTo>
                    <a:pt x="44927" y="392435"/>
                  </a:lnTo>
                  <a:lnTo>
                    <a:pt x="41640" y="378781"/>
                  </a:lnTo>
                  <a:lnTo>
                    <a:pt x="38284" y="364452"/>
                  </a:lnTo>
                  <a:lnTo>
                    <a:pt x="34879" y="349916"/>
                  </a:lnTo>
                  <a:lnTo>
                    <a:pt x="31440" y="335387"/>
                  </a:lnTo>
                  <a:lnTo>
                    <a:pt x="27979" y="320943"/>
                  </a:lnTo>
                  <a:lnTo>
                    <a:pt x="24506" y="306594"/>
                  </a:lnTo>
                  <a:lnTo>
                    <a:pt x="21191" y="292330"/>
                  </a:lnTo>
                  <a:lnTo>
                    <a:pt x="18345" y="278132"/>
                  </a:lnTo>
                  <a:lnTo>
                    <a:pt x="16098" y="263982"/>
                  </a:lnTo>
                  <a:lnTo>
                    <a:pt x="14420" y="249867"/>
                  </a:lnTo>
                  <a:lnTo>
                    <a:pt x="13212" y="235776"/>
                  </a:lnTo>
                  <a:lnTo>
                    <a:pt x="12356" y="221703"/>
                  </a:lnTo>
                  <a:lnTo>
                    <a:pt x="11594" y="207641"/>
                  </a:lnTo>
                  <a:lnTo>
                    <a:pt x="10542" y="193587"/>
                  </a:lnTo>
                  <a:lnTo>
                    <a:pt x="9024" y="179538"/>
                  </a:lnTo>
                  <a:lnTo>
                    <a:pt x="7358" y="165492"/>
                  </a:lnTo>
                  <a:lnTo>
                    <a:pt x="6233" y="151449"/>
                  </a:lnTo>
                  <a:lnTo>
                    <a:pt x="5995" y="137408"/>
                  </a:lnTo>
                  <a:lnTo>
                    <a:pt x="6499" y="123369"/>
                  </a:lnTo>
                  <a:lnTo>
                    <a:pt x="7301" y="109329"/>
                  </a:lnTo>
                  <a:lnTo>
                    <a:pt x="8105" y="95295"/>
                  </a:lnTo>
                  <a:lnTo>
                    <a:pt x="8949" y="81428"/>
                  </a:lnTo>
                  <a:lnTo>
                    <a:pt x="10114" y="68039"/>
                  </a:lnTo>
                  <a:lnTo>
                    <a:pt x="11752" y="55258"/>
                  </a:lnTo>
                  <a:lnTo>
                    <a:pt x="14020" y="43218"/>
                  </a:lnTo>
                  <a:lnTo>
                    <a:pt x="17154" y="32125"/>
                  </a:lnTo>
                  <a:lnTo>
                    <a:pt x="21197" y="22010"/>
                  </a:lnTo>
                  <a:lnTo>
                    <a:pt x="26203" y="13234"/>
                  </a:lnTo>
                  <a:lnTo>
                    <a:pt x="32312" y="6542"/>
                  </a:lnTo>
                  <a:lnTo>
                    <a:pt x="39496" y="2158"/>
                  </a:lnTo>
                  <a:lnTo>
                    <a:pt x="47590" y="11"/>
                  </a:lnTo>
                  <a:lnTo>
                    <a:pt x="56393" y="0"/>
                  </a:lnTo>
                  <a:lnTo>
                    <a:pt x="65716" y="1843"/>
                  </a:lnTo>
                  <a:lnTo>
                    <a:pt x="75246" y="5161"/>
                  </a:lnTo>
                  <a:lnTo>
                    <a:pt x="84563" y="9589"/>
                  </a:lnTo>
                  <a:lnTo>
                    <a:pt x="93453" y="14824"/>
                  </a:lnTo>
                  <a:lnTo>
                    <a:pt x="101726" y="20792"/>
                  </a:lnTo>
                  <a:lnTo>
                    <a:pt x="109137" y="27628"/>
                  </a:lnTo>
                  <a:lnTo>
                    <a:pt x="115645" y="35339"/>
                  </a:lnTo>
                  <a:lnTo>
                    <a:pt x="121525" y="43806"/>
                  </a:lnTo>
                  <a:lnTo>
                    <a:pt x="127248" y="52869"/>
                  </a:lnTo>
                  <a:lnTo>
                    <a:pt x="133096" y="62378"/>
                  </a:lnTo>
                  <a:lnTo>
                    <a:pt x="138840" y="72375"/>
                  </a:lnTo>
                  <a:lnTo>
                    <a:pt x="143865" y="83071"/>
                  </a:lnTo>
                  <a:lnTo>
                    <a:pt x="147873" y="94527"/>
                  </a:lnTo>
                  <a:lnTo>
                    <a:pt x="150886" y="106660"/>
                  </a:lnTo>
                  <a:lnTo>
                    <a:pt x="153065" y="119337"/>
                  </a:lnTo>
                  <a:lnTo>
                    <a:pt x="154594" y="132418"/>
                  </a:lnTo>
                  <a:lnTo>
                    <a:pt x="155316" y="145625"/>
                  </a:lnTo>
                  <a:lnTo>
                    <a:pt x="154751" y="158564"/>
                  </a:lnTo>
                  <a:lnTo>
                    <a:pt x="152743" y="171044"/>
                  </a:lnTo>
                  <a:lnTo>
                    <a:pt x="149430" y="183051"/>
                  </a:lnTo>
                  <a:lnTo>
                    <a:pt x="145064" y="194653"/>
                  </a:lnTo>
                  <a:lnTo>
                    <a:pt x="139909" y="205929"/>
                  </a:lnTo>
                  <a:lnTo>
                    <a:pt x="134297" y="216505"/>
                  </a:lnTo>
                  <a:lnTo>
                    <a:pt x="127965" y="226601"/>
                  </a:lnTo>
                  <a:lnTo>
                    <a:pt x="119247" y="237106"/>
                  </a:lnTo>
                  <a:lnTo>
                    <a:pt x="105285" y="249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453554" y="4515892"/>
              <a:ext cx="157929" cy="206829"/>
            </a:xfrm>
            <a:custGeom>
              <a:avLst/>
              <a:gdLst/>
              <a:ahLst/>
              <a:cxnLst/>
              <a:rect l="0" t="0" r="0" b="0"/>
              <a:pathLst>
                <a:path w="157929" h="206829">
                  <a:moveTo>
                    <a:pt x="0" y="74533"/>
                  </a:moveTo>
                  <a:lnTo>
                    <a:pt x="8868" y="77400"/>
                  </a:lnTo>
                  <a:lnTo>
                    <a:pt x="17855" y="79542"/>
                  </a:lnTo>
                  <a:lnTo>
                    <a:pt x="27851" y="81144"/>
                  </a:lnTo>
                  <a:lnTo>
                    <a:pt x="38831" y="82325"/>
                  </a:lnTo>
                  <a:lnTo>
                    <a:pt x="50643" y="83174"/>
                  </a:lnTo>
                  <a:lnTo>
                    <a:pt x="63092" y="83762"/>
                  </a:lnTo>
                  <a:lnTo>
                    <a:pt x="75684" y="83831"/>
                  </a:lnTo>
                  <a:lnTo>
                    <a:pt x="87668" y="82819"/>
                  </a:lnTo>
                  <a:lnTo>
                    <a:pt x="98674" y="80496"/>
                  </a:lnTo>
                  <a:lnTo>
                    <a:pt x="108366" y="76630"/>
                  </a:lnTo>
                  <a:lnTo>
                    <a:pt x="116278" y="70828"/>
                  </a:lnTo>
                  <a:lnTo>
                    <a:pt x="122330" y="63078"/>
                  </a:lnTo>
                  <a:lnTo>
                    <a:pt x="126428" y="53976"/>
                  </a:lnTo>
                  <a:lnTo>
                    <a:pt x="128296" y="44497"/>
                  </a:lnTo>
                  <a:lnTo>
                    <a:pt x="127995" y="35246"/>
                  </a:lnTo>
                  <a:lnTo>
                    <a:pt x="125694" y="26599"/>
                  </a:lnTo>
                  <a:lnTo>
                    <a:pt x="121493" y="18871"/>
                  </a:lnTo>
                  <a:lnTo>
                    <a:pt x="115628" y="12132"/>
                  </a:lnTo>
                  <a:lnTo>
                    <a:pt x="108269" y="6591"/>
                  </a:lnTo>
                  <a:lnTo>
                    <a:pt x="99435" y="2684"/>
                  </a:lnTo>
                  <a:lnTo>
                    <a:pt x="89282" y="502"/>
                  </a:lnTo>
                  <a:lnTo>
                    <a:pt x="78381" y="0"/>
                  </a:lnTo>
                  <a:lnTo>
                    <a:pt x="67605" y="1175"/>
                  </a:lnTo>
                  <a:lnTo>
                    <a:pt x="57436" y="3858"/>
                  </a:lnTo>
                  <a:lnTo>
                    <a:pt x="47982" y="7928"/>
                  </a:lnTo>
                  <a:lnTo>
                    <a:pt x="39171" y="13401"/>
                  </a:lnTo>
                  <a:lnTo>
                    <a:pt x="30885" y="20158"/>
                  </a:lnTo>
                  <a:lnTo>
                    <a:pt x="23318" y="28135"/>
                  </a:lnTo>
                  <a:lnTo>
                    <a:pt x="16980" y="37390"/>
                  </a:lnTo>
                  <a:lnTo>
                    <a:pt x="12052" y="47836"/>
                  </a:lnTo>
                  <a:lnTo>
                    <a:pt x="8572" y="59104"/>
                  </a:lnTo>
                  <a:lnTo>
                    <a:pt x="6601" y="70659"/>
                  </a:lnTo>
                  <a:lnTo>
                    <a:pt x="6023" y="82165"/>
                  </a:lnTo>
                  <a:lnTo>
                    <a:pt x="6752" y="93330"/>
                  </a:lnTo>
                  <a:lnTo>
                    <a:pt x="8828" y="103828"/>
                  </a:lnTo>
                  <a:lnTo>
                    <a:pt x="12148" y="113558"/>
                  </a:lnTo>
                  <a:lnTo>
                    <a:pt x="16493" y="122753"/>
                  </a:lnTo>
                  <a:lnTo>
                    <a:pt x="21626" y="131856"/>
                  </a:lnTo>
                  <a:lnTo>
                    <a:pt x="27335" y="141130"/>
                  </a:lnTo>
                  <a:lnTo>
                    <a:pt x="33456" y="150497"/>
                  </a:lnTo>
                  <a:lnTo>
                    <a:pt x="39863" y="159640"/>
                  </a:lnTo>
                  <a:lnTo>
                    <a:pt x="46473" y="168380"/>
                  </a:lnTo>
                  <a:lnTo>
                    <a:pt x="53387" y="176537"/>
                  </a:lnTo>
                  <a:lnTo>
                    <a:pt x="60866" y="183863"/>
                  </a:lnTo>
                  <a:lnTo>
                    <a:pt x="69018" y="190301"/>
                  </a:lnTo>
                  <a:lnTo>
                    <a:pt x="77951" y="195793"/>
                  </a:lnTo>
                  <a:lnTo>
                    <a:pt x="87859" y="200191"/>
                  </a:lnTo>
                  <a:lnTo>
                    <a:pt x="98735" y="203517"/>
                  </a:lnTo>
                  <a:lnTo>
                    <a:pt x="110027" y="205744"/>
                  </a:lnTo>
                  <a:lnTo>
                    <a:pt x="121941" y="206828"/>
                  </a:lnTo>
                  <a:lnTo>
                    <a:pt x="136639" y="205748"/>
                  </a:lnTo>
                  <a:lnTo>
                    <a:pt x="157928" y="200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633437" y="4539880"/>
              <a:ext cx="188616" cy="185247"/>
            </a:xfrm>
            <a:custGeom>
              <a:avLst/>
              <a:gdLst/>
              <a:ahLst/>
              <a:cxnLst/>
              <a:rect l="0" t="0" r="0" b="0"/>
              <a:pathLst>
                <a:path w="188616" h="185247">
                  <a:moveTo>
                    <a:pt x="104386" y="134773"/>
                  </a:moveTo>
                  <a:lnTo>
                    <a:pt x="107253" y="125904"/>
                  </a:lnTo>
                  <a:lnTo>
                    <a:pt x="109395" y="116917"/>
                  </a:lnTo>
                  <a:lnTo>
                    <a:pt x="110990" y="106922"/>
                  </a:lnTo>
                  <a:lnTo>
                    <a:pt x="111824" y="95942"/>
                  </a:lnTo>
                  <a:lnTo>
                    <a:pt x="111376" y="84130"/>
                  </a:lnTo>
                  <a:lnTo>
                    <a:pt x="109466" y="71681"/>
                  </a:lnTo>
                  <a:lnTo>
                    <a:pt x="106230" y="59089"/>
                  </a:lnTo>
                  <a:lnTo>
                    <a:pt x="101922" y="47104"/>
                  </a:lnTo>
                  <a:lnTo>
                    <a:pt x="96799" y="36093"/>
                  </a:lnTo>
                  <a:lnTo>
                    <a:pt x="90919" y="26229"/>
                  </a:lnTo>
                  <a:lnTo>
                    <a:pt x="84151" y="17669"/>
                  </a:lnTo>
                  <a:lnTo>
                    <a:pt x="76489" y="10368"/>
                  </a:lnTo>
                  <a:lnTo>
                    <a:pt x="68057" y="4617"/>
                  </a:lnTo>
                  <a:lnTo>
                    <a:pt x="59018" y="1101"/>
                  </a:lnTo>
                  <a:lnTo>
                    <a:pt x="49539" y="0"/>
                  </a:lnTo>
                  <a:lnTo>
                    <a:pt x="40072" y="1207"/>
                  </a:lnTo>
                  <a:lnTo>
                    <a:pt x="31329" y="4601"/>
                  </a:lnTo>
                  <a:lnTo>
                    <a:pt x="23643" y="9888"/>
                  </a:lnTo>
                  <a:lnTo>
                    <a:pt x="17162" y="16842"/>
                  </a:lnTo>
                  <a:lnTo>
                    <a:pt x="12025" y="25396"/>
                  </a:lnTo>
                  <a:lnTo>
                    <a:pt x="8163" y="35368"/>
                  </a:lnTo>
                  <a:lnTo>
                    <a:pt x="5364" y="46485"/>
                  </a:lnTo>
                  <a:lnTo>
                    <a:pt x="3386" y="58469"/>
                  </a:lnTo>
                  <a:lnTo>
                    <a:pt x="2012" y="71087"/>
                  </a:lnTo>
                  <a:lnTo>
                    <a:pt x="1068" y="84152"/>
                  </a:lnTo>
                  <a:lnTo>
                    <a:pt x="425" y="97528"/>
                  </a:lnTo>
                  <a:lnTo>
                    <a:pt x="0" y="111110"/>
                  </a:lnTo>
                  <a:lnTo>
                    <a:pt x="52" y="124501"/>
                  </a:lnTo>
                  <a:lnTo>
                    <a:pt x="1152" y="137040"/>
                  </a:lnTo>
                  <a:lnTo>
                    <a:pt x="3531" y="148431"/>
                  </a:lnTo>
                  <a:lnTo>
                    <a:pt x="7266" y="158554"/>
                  </a:lnTo>
                  <a:lnTo>
                    <a:pt x="12448" y="167290"/>
                  </a:lnTo>
                  <a:lnTo>
                    <a:pt x="18969" y="174708"/>
                  </a:lnTo>
                  <a:lnTo>
                    <a:pt x="26432" y="180539"/>
                  </a:lnTo>
                  <a:lnTo>
                    <a:pt x="34272" y="184109"/>
                  </a:lnTo>
                  <a:lnTo>
                    <a:pt x="42127" y="185246"/>
                  </a:lnTo>
                  <a:lnTo>
                    <a:pt x="49685" y="184062"/>
                  </a:lnTo>
                  <a:lnTo>
                    <a:pt x="56608" y="180684"/>
                  </a:lnTo>
                  <a:lnTo>
                    <a:pt x="62779" y="175412"/>
                  </a:lnTo>
                  <a:lnTo>
                    <a:pt x="68262" y="168638"/>
                  </a:lnTo>
                  <a:lnTo>
                    <a:pt x="73187" y="160737"/>
                  </a:lnTo>
                  <a:lnTo>
                    <a:pt x="77685" y="152013"/>
                  </a:lnTo>
                  <a:lnTo>
                    <a:pt x="81708" y="142378"/>
                  </a:lnTo>
                  <a:lnTo>
                    <a:pt x="85039" y="131394"/>
                  </a:lnTo>
                  <a:lnTo>
                    <a:pt x="87610" y="118937"/>
                  </a:lnTo>
                  <a:lnTo>
                    <a:pt x="89336" y="105486"/>
                  </a:lnTo>
                  <a:lnTo>
                    <a:pt x="90046" y="91917"/>
                  </a:lnTo>
                  <a:lnTo>
                    <a:pt x="89750" y="78852"/>
                  </a:lnTo>
                  <a:lnTo>
                    <a:pt x="88820" y="69827"/>
                  </a:lnTo>
                  <a:lnTo>
                    <a:pt x="88393" y="68329"/>
                  </a:lnTo>
                  <a:lnTo>
                    <a:pt x="89580" y="71884"/>
                  </a:lnTo>
                  <a:lnTo>
                    <a:pt x="92399" y="78297"/>
                  </a:lnTo>
                  <a:lnTo>
                    <a:pt x="96496" y="86343"/>
                  </a:lnTo>
                  <a:lnTo>
                    <a:pt x="101513" y="95340"/>
                  </a:lnTo>
                  <a:lnTo>
                    <a:pt x="107174" y="104740"/>
                  </a:lnTo>
                  <a:lnTo>
                    <a:pt x="113275" y="114014"/>
                  </a:lnTo>
                  <a:lnTo>
                    <a:pt x="119685" y="122891"/>
                  </a:lnTo>
                  <a:lnTo>
                    <a:pt x="126635" y="130996"/>
                  </a:lnTo>
                  <a:lnTo>
                    <a:pt x="134673" y="137766"/>
                  </a:lnTo>
                  <a:lnTo>
                    <a:pt x="143995" y="143024"/>
                  </a:lnTo>
                  <a:lnTo>
                    <a:pt x="153891" y="146921"/>
                  </a:lnTo>
                  <a:lnTo>
                    <a:pt x="163897" y="150133"/>
                  </a:lnTo>
                  <a:lnTo>
                    <a:pt x="174896" y="152941"/>
                  </a:lnTo>
                  <a:lnTo>
                    <a:pt x="188615" y="155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815639" y="4492505"/>
              <a:ext cx="185398" cy="207789"/>
            </a:xfrm>
            <a:custGeom>
              <a:avLst/>
              <a:gdLst/>
              <a:ahLst/>
              <a:cxnLst/>
              <a:rect l="0" t="0" r="0" b="0"/>
              <a:pathLst>
                <a:path w="185398" h="207789">
                  <a:moveTo>
                    <a:pt x="101169" y="34748"/>
                  </a:moveTo>
                  <a:lnTo>
                    <a:pt x="95301" y="28881"/>
                  </a:lnTo>
                  <a:lnTo>
                    <a:pt x="89737" y="23317"/>
                  </a:lnTo>
                  <a:lnTo>
                    <a:pt x="83929" y="17527"/>
                  </a:lnTo>
                  <a:lnTo>
                    <a:pt x="77502" y="11791"/>
                  </a:lnTo>
                  <a:lnTo>
                    <a:pt x="69875" y="6758"/>
                  </a:lnTo>
                  <a:lnTo>
                    <a:pt x="60855" y="2750"/>
                  </a:lnTo>
                  <a:lnTo>
                    <a:pt x="51046" y="244"/>
                  </a:lnTo>
                  <a:lnTo>
                    <a:pt x="41616" y="0"/>
                  </a:lnTo>
                  <a:lnTo>
                    <a:pt x="33206" y="2214"/>
                  </a:lnTo>
                  <a:lnTo>
                    <a:pt x="25936" y="6617"/>
                  </a:lnTo>
                  <a:lnTo>
                    <a:pt x="19672" y="12771"/>
                  </a:lnTo>
                  <a:lnTo>
                    <a:pt x="14207" y="20247"/>
                  </a:lnTo>
                  <a:lnTo>
                    <a:pt x="9503" y="29008"/>
                  </a:lnTo>
                  <a:lnTo>
                    <a:pt x="5700" y="39390"/>
                  </a:lnTo>
                  <a:lnTo>
                    <a:pt x="2806" y="51436"/>
                  </a:lnTo>
                  <a:lnTo>
                    <a:pt x="859" y="64608"/>
                  </a:lnTo>
                  <a:lnTo>
                    <a:pt x="0" y="77988"/>
                  </a:lnTo>
                  <a:lnTo>
                    <a:pt x="202" y="91023"/>
                  </a:lnTo>
                  <a:lnTo>
                    <a:pt x="1303" y="103536"/>
                  </a:lnTo>
                  <a:lnTo>
                    <a:pt x="3106" y="115547"/>
                  </a:lnTo>
                  <a:lnTo>
                    <a:pt x="5431" y="127137"/>
                  </a:lnTo>
                  <a:lnTo>
                    <a:pt x="8297" y="138243"/>
                  </a:lnTo>
                  <a:lnTo>
                    <a:pt x="11898" y="148642"/>
                  </a:lnTo>
                  <a:lnTo>
                    <a:pt x="16287" y="158273"/>
                  </a:lnTo>
                  <a:lnTo>
                    <a:pt x="21541" y="167217"/>
                  </a:lnTo>
                  <a:lnTo>
                    <a:pt x="27824" y="175613"/>
                  </a:lnTo>
                  <a:lnTo>
                    <a:pt x="35133" y="183587"/>
                  </a:lnTo>
                  <a:lnTo>
                    <a:pt x="43482" y="190925"/>
                  </a:lnTo>
                  <a:lnTo>
                    <a:pt x="52989" y="197102"/>
                  </a:lnTo>
                  <a:lnTo>
                    <a:pt x="63603" y="201919"/>
                  </a:lnTo>
                  <a:lnTo>
                    <a:pt x="74984" y="205322"/>
                  </a:lnTo>
                  <a:lnTo>
                    <a:pt x="86615" y="207241"/>
                  </a:lnTo>
                  <a:lnTo>
                    <a:pt x="98176" y="207788"/>
                  </a:lnTo>
                  <a:lnTo>
                    <a:pt x="109547" y="207208"/>
                  </a:lnTo>
                  <a:lnTo>
                    <a:pt x="120716" y="205764"/>
                  </a:lnTo>
                  <a:lnTo>
                    <a:pt x="131701" y="203691"/>
                  </a:lnTo>
                  <a:lnTo>
                    <a:pt x="142279" y="201327"/>
                  </a:lnTo>
                  <a:lnTo>
                    <a:pt x="153121" y="198878"/>
                  </a:lnTo>
                  <a:lnTo>
                    <a:pt x="166297" y="196136"/>
                  </a:lnTo>
                  <a:lnTo>
                    <a:pt x="185397" y="192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979979" y="4327212"/>
              <a:ext cx="357970" cy="379072"/>
            </a:xfrm>
            <a:custGeom>
              <a:avLst/>
              <a:gdLst/>
              <a:ahLst/>
              <a:cxnLst/>
              <a:rect l="0" t="0" r="0" b="0"/>
              <a:pathLst>
                <a:path w="357970" h="379072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6" y="41079"/>
                  </a:lnTo>
                  <a:lnTo>
                    <a:pt x="11656" y="54594"/>
                  </a:lnTo>
                  <a:lnTo>
                    <a:pt x="14821" y="68751"/>
                  </a:lnTo>
                  <a:lnTo>
                    <a:pt x="18085" y="83657"/>
                  </a:lnTo>
                  <a:lnTo>
                    <a:pt x="21423" y="99249"/>
                  </a:lnTo>
                  <a:lnTo>
                    <a:pt x="24814" y="115395"/>
                  </a:lnTo>
                  <a:lnTo>
                    <a:pt x="28243" y="131960"/>
                  </a:lnTo>
                  <a:lnTo>
                    <a:pt x="31698" y="148827"/>
                  </a:lnTo>
                  <a:lnTo>
                    <a:pt x="35170" y="165910"/>
                  </a:lnTo>
                  <a:lnTo>
                    <a:pt x="38655" y="183142"/>
                  </a:lnTo>
                  <a:lnTo>
                    <a:pt x="42148" y="200477"/>
                  </a:lnTo>
                  <a:lnTo>
                    <a:pt x="45646" y="217881"/>
                  </a:lnTo>
                  <a:lnTo>
                    <a:pt x="49148" y="235322"/>
                  </a:lnTo>
                  <a:lnTo>
                    <a:pt x="52652" y="252460"/>
                  </a:lnTo>
                  <a:lnTo>
                    <a:pt x="56159" y="268667"/>
                  </a:lnTo>
                  <a:lnTo>
                    <a:pt x="59666" y="283679"/>
                  </a:lnTo>
                  <a:lnTo>
                    <a:pt x="63174" y="297556"/>
                  </a:lnTo>
                  <a:lnTo>
                    <a:pt x="66683" y="310498"/>
                  </a:lnTo>
                  <a:lnTo>
                    <a:pt x="70143" y="322644"/>
                  </a:lnTo>
                  <a:lnTo>
                    <a:pt x="71888" y="331351"/>
                  </a:lnTo>
                  <a:lnTo>
                    <a:pt x="70803" y="333029"/>
                  </a:lnTo>
                  <a:lnTo>
                    <a:pt x="68970" y="328561"/>
                  </a:lnTo>
                  <a:lnTo>
                    <a:pt x="67336" y="319898"/>
                  </a:lnTo>
                  <a:lnTo>
                    <a:pt x="66082" y="308776"/>
                  </a:lnTo>
                  <a:lnTo>
                    <a:pt x="65180" y="296316"/>
                  </a:lnTo>
                  <a:lnTo>
                    <a:pt x="64715" y="283308"/>
                  </a:lnTo>
                  <a:lnTo>
                    <a:pt x="64923" y="270393"/>
                  </a:lnTo>
                  <a:lnTo>
                    <a:pt x="65884" y="257886"/>
                  </a:lnTo>
                  <a:lnTo>
                    <a:pt x="67850" y="246174"/>
                  </a:lnTo>
                  <a:lnTo>
                    <a:pt x="71306" y="235821"/>
                  </a:lnTo>
                  <a:lnTo>
                    <a:pt x="76375" y="227015"/>
                  </a:lnTo>
                  <a:lnTo>
                    <a:pt x="82882" y="220098"/>
                  </a:lnTo>
                  <a:lnTo>
                    <a:pt x="90538" y="215724"/>
                  </a:lnTo>
                  <a:lnTo>
                    <a:pt x="99051" y="214014"/>
                  </a:lnTo>
                  <a:lnTo>
                    <a:pt x="108018" y="214967"/>
                  </a:lnTo>
                  <a:lnTo>
                    <a:pt x="116951" y="218714"/>
                  </a:lnTo>
                  <a:lnTo>
                    <a:pt x="125579" y="225048"/>
                  </a:lnTo>
                  <a:lnTo>
                    <a:pt x="133674" y="233518"/>
                  </a:lnTo>
                  <a:lnTo>
                    <a:pt x="140965" y="243627"/>
                  </a:lnTo>
                  <a:lnTo>
                    <a:pt x="147388" y="254935"/>
                  </a:lnTo>
                  <a:lnTo>
                    <a:pt x="153041" y="266930"/>
                  </a:lnTo>
                  <a:lnTo>
                    <a:pt x="158081" y="279046"/>
                  </a:lnTo>
                  <a:lnTo>
                    <a:pt x="162660" y="290970"/>
                  </a:lnTo>
                  <a:lnTo>
                    <a:pt x="166907" y="302601"/>
                  </a:lnTo>
                  <a:lnTo>
                    <a:pt x="170921" y="313953"/>
                  </a:lnTo>
                  <a:lnTo>
                    <a:pt x="174773" y="325073"/>
                  </a:lnTo>
                  <a:lnTo>
                    <a:pt x="178513" y="336018"/>
                  </a:lnTo>
                  <a:lnTo>
                    <a:pt x="182179" y="346834"/>
                  </a:lnTo>
                  <a:lnTo>
                    <a:pt x="185806" y="357516"/>
                  </a:lnTo>
                  <a:lnTo>
                    <a:pt x="189883" y="366518"/>
                  </a:lnTo>
                  <a:lnTo>
                    <a:pt x="194538" y="371119"/>
                  </a:lnTo>
                  <a:lnTo>
                    <a:pt x="199117" y="370865"/>
                  </a:lnTo>
                  <a:lnTo>
                    <a:pt x="203803" y="366970"/>
                  </a:lnTo>
                  <a:lnTo>
                    <a:pt x="208846" y="360687"/>
                  </a:lnTo>
                  <a:lnTo>
                    <a:pt x="214326" y="353050"/>
                  </a:lnTo>
                  <a:lnTo>
                    <a:pt x="220205" y="344926"/>
                  </a:lnTo>
                  <a:lnTo>
                    <a:pt x="226407" y="336793"/>
                  </a:lnTo>
                  <a:lnTo>
                    <a:pt x="232854" y="328836"/>
                  </a:lnTo>
                  <a:lnTo>
                    <a:pt x="239477" y="321095"/>
                  </a:lnTo>
                  <a:lnTo>
                    <a:pt x="246226" y="313542"/>
                  </a:lnTo>
                  <a:lnTo>
                    <a:pt x="253061" y="305973"/>
                  </a:lnTo>
                  <a:lnTo>
                    <a:pt x="259956" y="298042"/>
                  </a:lnTo>
                  <a:lnTo>
                    <a:pt x="266892" y="289589"/>
                  </a:lnTo>
                  <a:lnTo>
                    <a:pt x="273855" y="280621"/>
                  </a:lnTo>
                  <a:lnTo>
                    <a:pt x="280836" y="271222"/>
                  </a:lnTo>
                  <a:lnTo>
                    <a:pt x="287821" y="261486"/>
                  </a:lnTo>
                  <a:lnTo>
                    <a:pt x="294477" y="251337"/>
                  </a:lnTo>
                  <a:lnTo>
                    <a:pt x="300188" y="240539"/>
                  </a:lnTo>
                  <a:lnTo>
                    <a:pt x="304689" y="229020"/>
                  </a:lnTo>
                  <a:lnTo>
                    <a:pt x="307879" y="217014"/>
                  </a:lnTo>
                  <a:lnTo>
                    <a:pt x="309653" y="204955"/>
                  </a:lnTo>
                  <a:lnTo>
                    <a:pt x="310091" y="193121"/>
                  </a:lnTo>
                  <a:lnTo>
                    <a:pt x="308928" y="182245"/>
                  </a:lnTo>
                  <a:lnTo>
                    <a:pt x="305495" y="173537"/>
                  </a:lnTo>
                  <a:lnTo>
                    <a:pt x="299639" y="167476"/>
                  </a:lnTo>
                  <a:lnTo>
                    <a:pt x="291961" y="164207"/>
                  </a:lnTo>
                  <a:lnTo>
                    <a:pt x="283515" y="163892"/>
                  </a:lnTo>
                  <a:lnTo>
                    <a:pt x="274992" y="166310"/>
                  </a:lnTo>
                  <a:lnTo>
                    <a:pt x="266851" y="170981"/>
                  </a:lnTo>
                  <a:lnTo>
                    <a:pt x="259470" y="177379"/>
                  </a:lnTo>
                  <a:lnTo>
                    <a:pt x="252963" y="185047"/>
                  </a:lnTo>
                  <a:lnTo>
                    <a:pt x="247409" y="193782"/>
                  </a:lnTo>
                  <a:lnTo>
                    <a:pt x="242961" y="203621"/>
                  </a:lnTo>
                  <a:lnTo>
                    <a:pt x="239594" y="214503"/>
                  </a:lnTo>
                  <a:lnTo>
                    <a:pt x="237143" y="226420"/>
                  </a:lnTo>
                  <a:lnTo>
                    <a:pt x="235406" y="239483"/>
                  </a:lnTo>
                  <a:lnTo>
                    <a:pt x="234200" y="253637"/>
                  </a:lnTo>
                  <a:lnTo>
                    <a:pt x="233542" y="268379"/>
                  </a:lnTo>
                  <a:lnTo>
                    <a:pt x="233623" y="282889"/>
                  </a:lnTo>
                  <a:lnTo>
                    <a:pt x="234497" y="296719"/>
                  </a:lnTo>
                  <a:lnTo>
                    <a:pt x="236236" y="309783"/>
                  </a:lnTo>
                  <a:lnTo>
                    <a:pt x="239007" y="322171"/>
                  </a:lnTo>
                  <a:lnTo>
                    <a:pt x="242803" y="334013"/>
                  </a:lnTo>
                  <a:lnTo>
                    <a:pt x="247642" y="345119"/>
                  </a:lnTo>
                  <a:lnTo>
                    <a:pt x="253639" y="354987"/>
                  </a:lnTo>
                  <a:lnTo>
                    <a:pt x="260747" y="363434"/>
                  </a:lnTo>
                  <a:lnTo>
                    <a:pt x="268791" y="370260"/>
                  </a:lnTo>
                  <a:lnTo>
                    <a:pt x="277560" y="375097"/>
                  </a:lnTo>
                  <a:lnTo>
                    <a:pt x="286865" y="377941"/>
                  </a:lnTo>
                  <a:lnTo>
                    <a:pt x="296553" y="379071"/>
                  </a:lnTo>
                  <a:lnTo>
                    <a:pt x="306508" y="378858"/>
                  </a:lnTo>
                  <a:lnTo>
                    <a:pt x="316635" y="377651"/>
                  </a:lnTo>
                  <a:lnTo>
                    <a:pt x="326419" y="375886"/>
                  </a:lnTo>
                  <a:lnTo>
                    <a:pt x="335889" y="373914"/>
                  </a:lnTo>
                  <a:lnTo>
                    <a:pt x="345875" y="371569"/>
                  </a:lnTo>
                  <a:lnTo>
                    <a:pt x="35796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382555" y="4443026"/>
              <a:ext cx="145634" cy="258079"/>
            </a:xfrm>
            <a:custGeom>
              <a:avLst/>
              <a:gdLst/>
              <a:ahLst/>
              <a:cxnLst/>
              <a:rect l="0" t="0" r="0" b="0"/>
              <a:pathLst>
                <a:path w="145634" h="258079">
                  <a:moveTo>
                    <a:pt x="92263" y="0"/>
                  </a:moveTo>
                  <a:lnTo>
                    <a:pt x="83529" y="3001"/>
                  </a:lnTo>
                  <a:lnTo>
                    <a:pt x="75823" y="6423"/>
                  </a:lnTo>
                  <a:lnTo>
                    <a:pt x="68420" y="10619"/>
                  </a:lnTo>
                  <a:lnTo>
                    <a:pt x="61159" y="15519"/>
                  </a:lnTo>
                  <a:lnTo>
                    <a:pt x="53981" y="21000"/>
                  </a:lnTo>
                  <a:lnTo>
                    <a:pt x="46856" y="26936"/>
                  </a:lnTo>
                  <a:lnTo>
                    <a:pt x="39765" y="33370"/>
                  </a:lnTo>
                  <a:lnTo>
                    <a:pt x="32698" y="40516"/>
                  </a:lnTo>
                  <a:lnTo>
                    <a:pt x="25652" y="48434"/>
                  </a:lnTo>
                  <a:lnTo>
                    <a:pt x="18784" y="57038"/>
                  </a:lnTo>
                  <a:lnTo>
                    <a:pt x="12399" y="66192"/>
                  </a:lnTo>
                  <a:lnTo>
                    <a:pt x="6642" y="75749"/>
                  </a:lnTo>
                  <a:lnTo>
                    <a:pt x="2133" y="85267"/>
                  </a:lnTo>
                  <a:lnTo>
                    <a:pt x="0" y="94045"/>
                  </a:lnTo>
                  <a:lnTo>
                    <a:pt x="652" y="101754"/>
                  </a:lnTo>
                  <a:lnTo>
                    <a:pt x="4024" y="108251"/>
                  </a:lnTo>
                  <a:lnTo>
                    <a:pt x="9942" y="113398"/>
                  </a:lnTo>
                  <a:lnTo>
                    <a:pt x="18030" y="117271"/>
                  </a:lnTo>
                  <a:lnTo>
                    <a:pt x="27660" y="120248"/>
                  </a:lnTo>
                  <a:lnTo>
                    <a:pt x="38090" y="122877"/>
                  </a:lnTo>
                  <a:lnTo>
                    <a:pt x="48835" y="125511"/>
                  </a:lnTo>
                  <a:lnTo>
                    <a:pt x="59655" y="128454"/>
                  </a:lnTo>
                  <a:lnTo>
                    <a:pt x="70452" y="132042"/>
                  </a:lnTo>
                  <a:lnTo>
                    <a:pt x="81191" y="136391"/>
                  </a:lnTo>
                  <a:lnTo>
                    <a:pt x="91708" y="141602"/>
                  </a:lnTo>
                  <a:lnTo>
                    <a:pt x="101706" y="147849"/>
                  </a:lnTo>
                  <a:lnTo>
                    <a:pt x="111059" y="155124"/>
                  </a:lnTo>
                  <a:lnTo>
                    <a:pt x="119647" y="163280"/>
                  </a:lnTo>
                  <a:lnTo>
                    <a:pt x="127269" y="172124"/>
                  </a:lnTo>
                  <a:lnTo>
                    <a:pt x="133906" y="181480"/>
                  </a:lnTo>
                  <a:lnTo>
                    <a:pt x="139363" y="191200"/>
                  </a:lnTo>
                  <a:lnTo>
                    <a:pt x="143206" y="201178"/>
                  </a:lnTo>
                  <a:lnTo>
                    <a:pt x="145337" y="211324"/>
                  </a:lnTo>
                  <a:lnTo>
                    <a:pt x="145633" y="221255"/>
                  </a:lnTo>
                  <a:lnTo>
                    <a:pt x="143787" y="230318"/>
                  </a:lnTo>
                  <a:lnTo>
                    <a:pt x="139831" y="238221"/>
                  </a:lnTo>
                  <a:lnTo>
                    <a:pt x="133751" y="244851"/>
                  </a:lnTo>
                  <a:lnTo>
                    <a:pt x="125326" y="250087"/>
                  </a:lnTo>
                  <a:lnTo>
                    <a:pt x="114673" y="254012"/>
                  </a:lnTo>
                  <a:lnTo>
                    <a:pt x="102532" y="256660"/>
                  </a:lnTo>
                  <a:lnTo>
                    <a:pt x="88690" y="258078"/>
                  </a:lnTo>
                  <a:lnTo>
                    <a:pt x="69701" y="257279"/>
                  </a:lnTo>
                  <a:lnTo>
                    <a:pt x="39621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2179399" y="5222134"/>
            <a:ext cx="3099566" cy="800167"/>
            <a:chOff x="2179399" y="5222134"/>
            <a:chExt cx="3099566" cy="800167"/>
          </a:xfrm>
        </p:grpSpPr>
        <p:sp>
          <p:nvSpPr>
            <p:cNvPr id="160" name="Freeform 159"/>
            <p:cNvSpPr/>
            <p:nvPr/>
          </p:nvSpPr>
          <p:spPr>
            <a:xfrm>
              <a:off x="2179399" y="5485346"/>
              <a:ext cx="105285" cy="2"/>
            </a:xfrm>
            <a:custGeom>
              <a:avLst/>
              <a:gdLst/>
              <a:ahLst/>
              <a:cxnLst/>
              <a:rect l="0" t="0" r="0" b="0"/>
              <a:pathLst>
                <a:path w="105285" h="2">
                  <a:moveTo>
                    <a:pt x="105284" y="1"/>
                  </a:moveTo>
                  <a:lnTo>
                    <a:pt x="93549" y="1"/>
                  </a:lnTo>
                  <a:lnTo>
                    <a:pt x="82420" y="0"/>
                  </a:lnTo>
                  <a:lnTo>
                    <a:pt x="70831" y="0"/>
                  </a:lnTo>
                  <a:lnTo>
                    <a:pt x="58913" y="0"/>
                  </a:lnTo>
                  <a:lnTo>
                    <a:pt x="45795" y="0"/>
                  </a:lnTo>
                  <a:lnTo>
                    <a:pt x="28083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381038" y="5222134"/>
              <a:ext cx="166859" cy="510909"/>
            </a:xfrm>
            <a:custGeom>
              <a:avLst/>
              <a:gdLst/>
              <a:ahLst/>
              <a:cxnLst/>
              <a:rect l="0" t="0" r="0" b="0"/>
              <a:pathLst>
                <a:path w="166859" h="510909">
                  <a:moveTo>
                    <a:pt x="19459" y="263213"/>
                  </a:moveTo>
                  <a:lnTo>
                    <a:pt x="16659" y="272215"/>
                  </a:lnTo>
                  <a:lnTo>
                    <a:pt x="15157" y="282483"/>
                  </a:lnTo>
                  <a:lnTo>
                    <a:pt x="14851" y="295067"/>
                  </a:lnTo>
                  <a:lnTo>
                    <a:pt x="15530" y="309594"/>
                  </a:lnTo>
                  <a:lnTo>
                    <a:pt x="16998" y="325390"/>
                  </a:lnTo>
                  <a:lnTo>
                    <a:pt x="19067" y="341928"/>
                  </a:lnTo>
                  <a:lnTo>
                    <a:pt x="21577" y="358888"/>
                  </a:lnTo>
                  <a:lnTo>
                    <a:pt x="24399" y="376086"/>
                  </a:lnTo>
                  <a:lnTo>
                    <a:pt x="27437" y="393422"/>
                  </a:lnTo>
                  <a:lnTo>
                    <a:pt x="30457" y="410840"/>
                  </a:lnTo>
                  <a:lnTo>
                    <a:pt x="33105" y="428307"/>
                  </a:lnTo>
                  <a:lnTo>
                    <a:pt x="35222" y="445798"/>
                  </a:lnTo>
                  <a:lnTo>
                    <a:pt x="36983" y="463140"/>
                  </a:lnTo>
                  <a:lnTo>
                    <a:pt x="38780" y="480017"/>
                  </a:lnTo>
                  <a:lnTo>
                    <a:pt x="40849" y="496194"/>
                  </a:lnTo>
                  <a:lnTo>
                    <a:pt x="43427" y="508053"/>
                  </a:lnTo>
                  <a:lnTo>
                    <a:pt x="46142" y="510908"/>
                  </a:lnTo>
                  <a:lnTo>
                    <a:pt x="48090" y="505934"/>
                  </a:lnTo>
                  <a:lnTo>
                    <a:pt x="49115" y="495977"/>
                  </a:lnTo>
                  <a:lnTo>
                    <a:pt x="49170" y="483813"/>
                  </a:lnTo>
                  <a:lnTo>
                    <a:pt x="48328" y="471078"/>
                  </a:lnTo>
                  <a:lnTo>
                    <a:pt x="46746" y="458337"/>
                  </a:lnTo>
                  <a:lnTo>
                    <a:pt x="44596" y="445513"/>
                  </a:lnTo>
                  <a:lnTo>
                    <a:pt x="42030" y="432482"/>
                  </a:lnTo>
                  <a:lnTo>
                    <a:pt x="39168" y="418883"/>
                  </a:lnTo>
                  <a:lnTo>
                    <a:pt x="36099" y="404128"/>
                  </a:lnTo>
                  <a:lnTo>
                    <a:pt x="32888" y="387997"/>
                  </a:lnTo>
                  <a:lnTo>
                    <a:pt x="29579" y="370599"/>
                  </a:lnTo>
                  <a:lnTo>
                    <a:pt x="26205" y="352167"/>
                  </a:lnTo>
                  <a:lnTo>
                    <a:pt x="22786" y="332958"/>
                  </a:lnTo>
                  <a:lnTo>
                    <a:pt x="19337" y="313349"/>
                  </a:lnTo>
                  <a:lnTo>
                    <a:pt x="15868" y="293813"/>
                  </a:lnTo>
                  <a:lnTo>
                    <a:pt x="12390" y="274607"/>
                  </a:lnTo>
                  <a:lnTo>
                    <a:pt x="9072" y="255949"/>
                  </a:lnTo>
                  <a:lnTo>
                    <a:pt x="6222" y="238106"/>
                  </a:lnTo>
                  <a:lnTo>
                    <a:pt x="3974" y="221140"/>
                  </a:lnTo>
                  <a:lnTo>
                    <a:pt x="2296" y="204948"/>
                  </a:lnTo>
                  <a:lnTo>
                    <a:pt x="1086" y="189374"/>
                  </a:lnTo>
                  <a:lnTo>
                    <a:pt x="244" y="174266"/>
                  </a:lnTo>
                  <a:lnTo>
                    <a:pt x="0" y="159659"/>
                  </a:lnTo>
                  <a:lnTo>
                    <a:pt x="893" y="145763"/>
                  </a:lnTo>
                  <a:lnTo>
                    <a:pt x="3125" y="132639"/>
                  </a:lnTo>
                  <a:lnTo>
                    <a:pt x="6590" y="120368"/>
                  </a:lnTo>
                  <a:lnTo>
                    <a:pt x="11058" y="109119"/>
                  </a:lnTo>
                  <a:lnTo>
                    <a:pt x="16291" y="98885"/>
                  </a:lnTo>
                  <a:lnTo>
                    <a:pt x="22244" y="89521"/>
                  </a:lnTo>
                  <a:lnTo>
                    <a:pt x="29063" y="80837"/>
                  </a:lnTo>
                  <a:lnTo>
                    <a:pt x="36759" y="72658"/>
                  </a:lnTo>
                  <a:lnTo>
                    <a:pt x="45215" y="64840"/>
                  </a:lnTo>
                  <a:lnTo>
                    <a:pt x="54268" y="57277"/>
                  </a:lnTo>
                  <a:lnTo>
                    <a:pt x="63767" y="49894"/>
                  </a:lnTo>
                  <a:lnTo>
                    <a:pt x="73586" y="42798"/>
                  </a:lnTo>
                  <a:lnTo>
                    <a:pt x="83630" y="36260"/>
                  </a:lnTo>
                  <a:lnTo>
                    <a:pt x="93831" y="30382"/>
                  </a:lnTo>
                  <a:lnTo>
                    <a:pt x="104138" y="25113"/>
                  </a:lnTo>
                  <a:lnTo>
                    <a:pt x="114517" y="20341"/>
                  </a:lnTo>
                  <a:lnTo>
                    <a:pt x="124932" y="15948"/>
                  </a:lnTo>
                  <a:lnTo>
                    <a:pt x="134912" y="11985"/>
                  </a:lnTo>
                  <a:lnTo>
                    <a:pt x="144534" y="8273"/>
                  </a:lnTo>
                  <a:lnTo>
                    <a:pt x="154645" y="4483"/>
                  </a:lnTo>
                  <a:lnTo>
                    <a:pt x="1668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442611" y="5506404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73699" y="0"/>
                  </a:moveTo>
                  <a:lnTo>
                    <a:pt x="64898" y="5800"/>
                  </a:lnTo>
                  <a:lnTo>
                    <a:pt x="56551" y="10725"/>
                  </a:lnTo>
                  <a:lnTo>
                    <a:pt x="47862" y="15227"/>
                  </a:lnTo>
                  <a:lnTo>
                    <a:pt x="39024" y="19491"/>
                  </a:lnTo>
                  <a:lnTo>
                    <a:pt x="29636" y="24199"/>
                  </a:lnTo>
                  <a:lnTo>
                    <a:pt x="17752" y="308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603252" y="5264248"/>
              <a:ext cx="49930" cy="452727"/>
            </a:xfrm>
            <a:custGeom>
              <a:avLst/>
              <a:gdLst/>
              <a:ahLst/>
              <a:cxnLst/>
              <a:rect l="0" t="0" r="0" b="0"/>
              <a:pathLst>
                <a:path w="49930" h="452727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5" y="65185"/>
                  </a:lnTo>
                  <a:lnTo>
                    <a:pt x="2067" y="80121"/>
                  </a:lnTo>
                  <a:lnTo>
                    <a:pt x="4079" y="96347"/>
                  </a:lnTo>
                  <a:lnTo>
                    <a:pt x="6537" y="113782"/>
                  </a:lnTo>
                  <a:lnTo>
                    <a:pt x="9152" y="132387"/>
                  </a:lnTo>
                  <a:lnTo>
                    <a:pt x="11520" y="152239"/>
                  </a:lnTo>
                  <a:lnTo>
                    <a:pt x="13446" y="173243"/>
                  </a:lnTo>
                  <a:lnTo>
                    <a:pt x="15077" y="194550"/>
                  </a:lnTo>
                  <a:lnTo>
                    <a:pt x="16786" y="214709"/>
                  </a:lnTo>
                  <a:lnTo>
                    <a:pt x="18786" y="233015"/>
                  </a:lnTo>
                  <a:lnTo>
                    <a:pt x="20962" y="249932"/>
                  </a:lnTo>
                  <a:lnTo>
                    <a:pt x="22969" y="266667"/>
                  </a:lnTo>
                  <a:lnTo>
                    <a:pt x="24621" y="283966"/>
                  </a:lnTo>
                  <a:lnTo>
                    <a:pt x="26053" y="301894"/>
                  </a:lnTo>
                  <a:lnTo>
                    <a:pt x="27621" y="320103"/>
                  </a:lnTo>
                  <a:lnTo>
                    <a:pt x="29527" y="338322"/>
                  </a:lnTo>
                  <a:lnTo>
                    <a:pt x="31808" y="356271"/>
                  </a:lnTo>
                  <a:lnTo>
                    <a:pt x="34418" y="373616"/>
                  </a:lnTo>
                  <a:lnTo>
                    <a:pt x="37283" y="390220"/>
                  </a:lnTo>
                  <a:lnTo>
                    <a:pt x="40185" y="405537"/>
                  </a:lnTo>
                  <a:lnTo>
                    <a:pt x="43053" y="420024"/>
                  </a:lnTo>
                  <a:lnTo>
                    <a:pt x="46139" y="434953"/>
                  </a:lnTo>
                  <a:lnTo>
                    <a:pt x="49929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699076" y="5513339"/>
              <a:ext cx="128632" cy="216746"/>
            </a:xfrm>
            <a:custGeom>
              <a:avLst/>
              <a:gdLst/>
              <a:ahLst/>
              <a:cxnLst/>
              <a:rect l="0" t="0" r="0" b="0"/>
              <a:pathLst>
                <a:path w="128632" h="216746">
                  <a:moveTo>
                    <a:pt x="69918" y="3594"/>
                  </a:moveTo>
                  <a:lnTo>
                    <a:pt x="61184" y="862"/>
                  </a:lnTo>
                  <a:lnTo>
                    <a:pt x="53478" y="0"/>
                  </a:lnTo>
                  <a:lnTo>
                    <a:pt x="46080" y="999"/>
                  </a:lnTo>
                  <a:lnTo>
                    <a:pt x="38992" y="3883"/>
                  </a:lnTo>
                  <a:lnTo>
                    <a:pt x="32461" y="8964"/>
                  </a:lnTo>
                  <a:lnTo>
                    <a:pt x="26589" y="16206"/>
                  </a:lnTo>
                  <a:lnTo>
                    <a:pt x="21324" y="25290"/>
                  </a:lnTo>
                  <a:lnTo>
                    <a:pt x="16554" y="35813"/>
                  </a:lnTo>
                  <a:lnTo>
                    <a:pt x="12164" y="47402"/>
                  </a:lnTo>
                  <a:lnTo>
                    <a:pt x="8214" y="59756"/>
                  </a:lnTo>
                  <a:lnTo>
                    <a:pt x="4934" y="72646"/>
                  </a:lnTo>
                  <a:lnTo>
                    <a:pt x="2397" y="85900"/>
                  </a:lnTo>
                  <a:lnTo>
                    <a:pt x="694" y="99240"/>
                  </a:lnTo>
                  <a:lnTo>
                    <a:pt x="0" y="112277"/>
                  </a:lnTo>
                  <a:lnTo>
                    <a:pt x="312" y="124825"/>
                  </a:lnTo>
                  <a:lnTo>
                    <a:pt x="1488" y="136879"/>
                  </a:lnTo>
                  <a:lnTo>
                    <a:pt x="3340" y="148515"/>
                  </a:lnTo>
                  <a:lnTo>
                    <a:pt x="5699" y="159821"/>
                  </a:lnTo>
                  <a:lnTo>
                    <a:pt x="8587" y="170720"/>
                  </a:lnTo>
                  <a:lnTo>
                    <a:pt x="12203" y="180974"/>
                  </a:lnTo>
                  <a:lnTo>
                    <a:pt x="16607" y="190495"/>
                  </a:lnTo>
                  <a:lnTo>
                    <a:pt x="22040" y="199024"/>
                  </a:lnTo>
                  <a:lnTo>
                    <a:pt x="28976" y="206075"/>
                  </a:lnTo>
                  <a:lnTo>
                    <a:pt x="37526" y="211510"/>
                  </a:lnTo>
                  <a:lnTo>
                    <a:pt x="47185" y="215176"/>
                  </a:lnTo>
                  <a:lnTo>
                    <a:pt x="57045" y="216745"/>
                  </a:lnTo>
                  <a:lnTo>
                    <a:pt x="66561" y="216240"/>
                  </a:lnTo>
                  <a:lnTo>
                    <a:pt x="75557" y="213800"/>
                  </a:lnTo>
                  <a:lnTo>
                    <a:pt x="84051" y="209505"/>
                  </a:lnTo>
                  <a:lnTo>
                    <a:pt x="92128" y="203582"/>
                  </a:lnTo>
                  <a:lnTo>
                    <a:pt x="99720" y="196353"/>
                  </a:lnTo>
                  <a:lnTo>
                    <a:pt x="106608" y="188140"/>
                  </a:lnTo>
                  <a:lnTo>
                    <a:pt x="112723" y="179207"/>
                  </a:lnTo>
                  <a:lnTo>
                    <a:pt x="117984" y="169600"/>
                  </a:lnTo>
                  <a:lnTo>
                    <a:pt x="122221" y="159167"/>
                  </a:lnTo>
                  <a:lnTo>
                    <a:pt x="125436" y="147893"/>
                  </a:lnTo>
                  <a:lnTo>
                    <a:pt x="127612" y="136050"/>
                  </a:lnTo>
                  <a:lnTo>
                    <a:pt x="128631" y="124101"/>
                  </a:lnTo>
                  <a:lnTo>
                    <a:pt x="128535" y="112322"/>
                  </a:lnTo>
                  <a:lnTo>
                    <a:pt x="127336" y="100803"/>
                  </a:lnTo>
                  <a:lnTo>
                    <a:pt x="124937" y="89534"/>
                  </a:lnTo>
                  <a:lnTo>
                    <a:pt x="121397" y="78473"/>
                  </a:lnTo>
                  <a:lnTo>
                    <a:pt x="116902" y="67570"/>
                  </a:lnTo>
                  <a:lnTo>
                    <a:pt x="111669" y="56783"/>
                  </a:lnTo>
                  <a:lnTo>
                    <a:pt x="105901" y="46090"/>
                  </a:lnTo>
                  <a:lnTo>
                    <a:pt x="100057" y="35923"/>
                  </a:lnTo>
                  <a:lnTo>
                    <a:pt x="94282" y="26153"/>
                  </a:lnTo>
                  <a:lnTo>
                    <a:pt x="88072" y="15922"/>
                  </a:lnTo>
                  <a:lnTo>
                    <a:pt x="80447" y="3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874279" y="5506404"/>
              <a:ext cx="105286" cy="192449"/>
            </a:xfrm>
            <a:custGeom>
              <a:avLst/>
              <a:gdLst/>
              <a:ahLst/>
              <a:cxnLst/>
              <a:rect l="0" t="0" r="0" b="0"/>
              <a:pathLst>
                <a:path w="105286" h="192449">
                  <a:moveTo>
                    <a:pt x="0" y="105285"/>
                  </a:moveTo>
                  <a:lnTo>
                    <a:pt x="2934" y="114086"/>
                  </a:lnTo>
                  <a:lnTo>
                    <a:pt x="5717" y="122433"/>
                  </a:lnTo>
                  <a:lnTo>
                    <a:pt x="8621" y="131127"/>
                  </a:lnTo>
                  <a:lnTo>
                    <a:pt x="11834" y="140075"/>
                  </a:lnTo>
                  <a:lnTo>
                    <a:pt x="15647" y="148922"/>
                  </a:lnTo>
                  <a:lnTo>
                    <a:pt x="20160" y="157465"/>
                  </a:lnTo>
                  <a:lnTo>
                    <a:pt x="25150" y="165826"/>
                  </a:lnTo>
                  <a:lnTo>
                    <a:pt x="30190" y="174352"/>
                  </a:lnTo>
                  <a:lnTo>
                    <a:pt x="35024" y="183178"/>
                  </a:lnTo>
                  <a:lnTo>
                    <a:pt x="39661" y="190284"/>
                  </a:lnTo>
                  <a:lnTo>
                    <a:pt x="43781" y="192448"/>
                  </a:lnTo>
                  <a:lnTo>
                    <a:pt x="46624" y="189666"/>
                  </a:lnTo>
                  <a:lnTo>
                    <a:pt x="47996" y="183559"/>
                  </a:lnTo>
                  <a:lnTo>
                    <a:pt x="48058" y="175517"/>
                  </a:lnTo>
                  <a:lnTo>
                    <a:pt x="46918" y="166398"/>
                  </a:lnTo>
                  <a:lnTo>
                    <a:pt x="44533" y="156681"/>
                  </a:lnTo>
                  <a:lnTo>
                    <a:pt x="40996" y="146626"/>
                  </a:lnTo>
                  <a:lnTo>
                    <a:pt x="36666" y="136211"/>
                  </a:lnTo>
                  <a:lnTo>
                    <a:pt x="32073" y="125210"/>
                  </a:lnTo>
                  <a:lnTo>
                    <a:pt x="27551" y="113542"/>
                  </a:lnTo>
                  <a:lnTo>
                    <a:pt x="23551" y="101431"/>
                  </a:lnTo>
                  <a:lnTo>
                    <a:pt x="20702" y="89299"/>
                  </a:lnTo>
                  <a:lnTo>
                    <a:pt x="19241" y="77400"/>
                  </a:lnTo>
                  <a:lnTo>
                    <a:pt x="19227" y="65970"/>
                  </a:lnTo>
                  <a:lnTo>
                    <a:pt x="20731" y="55294"/>
                  </a:lnTo>
                  <a:lnTo>
                    <a:pt x="23634" y="45454"/>
                  </a:lnTo>
                  <a:lnTo>
                    <a:pt x="27853" y="36523"/>
                  </a:lnTo>
                  <a:lnTo>
                    <a:pt x="33425" y="28664"/>
                  </a:lnTo>
                  <a:lnTo>
                    <a:pt x="40245" y="21860"/>
                  </a:lnTo>
                  <a:lnTo>
                    <a:pt x="48211" y="16104"/>
                  </a:lnTo>
                  <a:lnTo>
                    <a:pt x="58404" y="10910"/>
                  </a:lnTo>
                  <a:lnTo>
                    <a:pt x="75071" y="582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084849" y="5601160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2000" y="32468"/>
                  </a:lnTo>
                  <a:lnTo>
                    <a:pt x="3687" y="43115"/>
                  </a:lnTo>
                  <a:lnTo>
                    <a:pt x="5355" y="54756"/>
                  </a:lnTo>
                  <a:lnTo>
                    <a:pt x="6772" y="67642"/>
                  </a:lnTo>
                  <a:lnTo>
                    <a:pt x="8043" y="81376"/>
                  </a:lnTo>
                  <a:lnTo>
                    <a:pt x="9502" y="95130"/>
                  </a:lnTo>
                  <a:lnTo>
                    <a:pt x="11330" y="108402"/>
                  </a:lnTo>
                  <a:lnTo>
                    <a:pt x="13398" y="120605"/>
                  </a:lnTo>
                  <a:lnTo>
                    <a:pt x="15549" y="132110"/>
                  </a:lnTo>
                  <a:lnTo>
                    <a:pt x="17976" y="143918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074321" y="542217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202689" y="5278320"/>
              <a:ext cx="145374" cy="508340"/>
            </a:xfrm>
            <a:custGeom>
              <a:avLst/>
              <a:gdLst/>
              <a:ahLst/>
              <a:cxnLst/>
              <a:rect l="0" t="0" r="0" b="0"/>
              <a:pathLst>
                <a:path w="145374" h="508340">
                  <a:moveTo>
                    <a:pt x="71673" y="375483"/>
                  </a:moveTo>
                  <a:lnTo>
                    <a:pt x="71606" y="363815"/>
                  </a:lnTo>
                  <a:lnTo>
                    <a:pt x="70966" y="353326"/>
                  </a:lnTo>
                  <a:lnTo>
                    <a:pt x="69665" y="343024"/>
                  </a:lnTo>
                  <a:lnTo>
                    <a:pt x="67633" y="332723"/>
                  </a:lnTo>
                  <a:lnTo>
                    <a:pt x="64668" y="322379"/>
                  </a:lnTo>
                  <a:lnTo>
                    <a:pt x="60743" y="312012"/>
                  </a:lnTo>
                  <a:lnTo>
                    <a:pt x="55821" y="302449"/>
                  </a:lnTo>
                  <a:lnTo>
                    <a:pt x="49769" y="295232"/>
                  </a:lnTo>
                  <a:lnTo>
                    <a:pt x="42634" y="291027"/>
                  </a:lnTo>
                  <a:lnTo>
                    <a:pt x="34912" y="290006"/>
                  </a:lnTo>
                  <a:lnTo>
                    <a:pt x="27423" y="292279"/>
                  </a:lnTo>
                  <a:lnTo>
                    <a:pt x="20618" y="297552"/>
                  </a:lnTo>
                  <a:lnTo>
                    <a:pt x="14748" y="305277"/>
                  </a:lnTo>
                  <a:lnTo>
                    <a:pt x="10029" y="314871"/>
                  </a:lnTo>
                  <a:lnTo>
                    <a:pt x="6450" y="325834"/>
                  </a:lnTo>
                  <a:lnTo>
                    <a:pt x="3844" y="337934"/>
                  </a:lnTo>
                  <a:lnTo>
                    <a:pt x="1996" y="351185"/>
                  </a:lnTo>
                  <a:lnTo>
                    <a:pt x="713" y="365497"/>
                  </a:lnTo>
                  <a:lnTo>
                    <a:pt x="0" y="380360"/>
                  </a:lnTo>
                  <a:lnTo>
                    <a:pt x="45" y="394959"/>
                  </a:lnTo>
                  <a:lnTo>
                    <a:pt x="885" y="408856"/>
                  </a:lnTo>
                  <a:lnTo>
                    <a:pt x="2262" y="422137"/>
                  </a:lnTo>
                  <a:lnTo>
                    <a:pt x="3725" y="435203"/>
                  </a:lnTo>
                  <a:lnTo>
                    <a:pt x="5012" y="448319"/>
                  </a:lnTo>
                  <a:lnTo>
                    <a:pt x="6367" y="461265"/>
                  </a:lnTo>
                  <a:lnTo>
                    <a:pt x="8416" y="473439"/>
                  </a:lnTo>
                  <a:lnTo>
                    <a:pt x="11473" y="484543"/>
                  </a:lnTo>
                  <a:lnTo>
                    <a:pt x="15849" y="494119"/>
                  </a:lnTo>
                  <a:lnTo>
                    <a:pt x="22002" y="501416"/>
                  </a:lnTo>
                  <a:lnTo>
                    <a:pt x="29987" y="506228"/>
                  </a:lnTo>
                  <a:lnTo>
                    <a:pt x="39078" y="508339"/>
                  </a:lnTo>
                  <a:lnTo>
                    <a:pt x="48018" y="507269"/>
                  </a:lnTo>
                  <a:lnTo>
                    <a:pt x="56094" y="503068"/>
                  </a:lnTo>
                  <a:lnTo>
                    <a:pt x="63138" y="496198"/>
                  </a:lnTo>
                  <a:lnTo>
                    <a:pt x="69251" y="487246"/>
                  </a:lnTo>
                  <a:lnTo>
                    <a:pt x="74618" y="476754"/>
                  </a:lnTo>
                  <a:lnTo>
                    <a:pt x="79427" y="465325"/>
                  </a:lnTo>
                  <a:lnTo>
                    <a:pt x="83833" y="453597"/>
                  </a:lnTo>
                  <a:lnTo>
                    <a:pt x="87950" y="441924"/>
                  </a:lnTo>
                  <a:lnTo>
                    <a:pt x="91702" y="429952"/>
                  </a:lnTo>
                  <a:lnTo>
                    <a:pt x="94843" y="416776"/>
                  </a:lnTo>
                  <a:lnTo>
                    <a:pt x="97293" y="401982"/>
                  </a:lnTo>
                  <a:lnTo>
                    <a:pt x="99276" y="385788"/>
                  </a:lnTo>
                  <a:lnTo>
                    <a:pt x="101222" y="368767"/>
                  </a:lnTo>
                  <a:lnTo>
                    <a:pt x="103381" y="351342"/>
                  </a:lnTo>
                  <a:lnTo>
                    <a:pt x="105663" y="333421"/>
                  </a:lnTo>
                  <a:lnTo>
                    <a:pt x="107741" y="314499"/>
                  </a:lnTo>
                  <a:lnTo>
                    <a:pt x="109432" y="294382"/>
                  </a:lnTo>
                  <a:lnTo>
                    <a:pt x="110549" y="273806"/>
                  </a:lnTo>
                  <a:lnTo>
                    <a:pt x="110842" y="254206"/>
                  </a:lnTo>
                  <a:lnTo>
                    <a:pt x="110261" y="236308"/>
                  </a:lnTo>
                  <a:lnTo>
                    <a:pt x="109073" y="219679"/>
                  </a:lnTo>
                  <a:lnTo>
                    <a:pt x="107744" y="203145"/>
                  </a:lnTo>
                  <a:lnTo>
                    <a:pt x="106555" y="185985"/>
                  </a:lnTo>
                  <a:lnTo>
                    <a:pt x="105436" y="168151"/>
                  </a:lnTo>
                  <a:lnTo>
                    <a:pt x="104080" y="150006"/>
                  </a:lnTo>
                  <a:lnTo>
                    <a:pt x="102316" y="131835"/>
                  </a:lnTo>
                  <a:lnTo>
                    <a:pt x="100131" y="114088"/>
                  </a:lnTo>
                  <a:lnTo>
                    <a:pt x="97585" y="97411"/>
                  </a:lnTo>
                  <a:lnTo>
                    <a:pt x="94758" y="82055"/>
                  </a:lnTo>
                  <a:lnTo>
                    <a:pt x="91723" y="67933"/>
                  </a:lnTo>
                  <a:lnTo>
                    <a:pt x="88540" y="54821"/>
                  </a:lnTo>
                  <a:lnTo>
                    <a:pt x="85248" y="42480"/>
                  </a:lnTo>
                  <a:lnTo>
                    <a:pt x="81716" y="30868"/>
                  </a:lnTo>
                  <a:lnTo>
                    <a:pt x="77659" y="20127"/>
                  </a:lnTo>
                  <a:lnTo>
                    <a:pt x="72952" y="10311"/>
                  </a:lnTo>
                  <a:lnTo>
                    <a:pt x="67188" y="2846"/>
                  </a:lnTo>
                  <a:lnTo>
                    <a:pt x="60690" y="0"/>
                  </a:lnTo>
                  <a:lnTo>
                    <a:pt x="54987" y="1999"/>
                  </a:lnTo>
                  <a:lnTo>
                    <a:pt x="50570" y="8175"/>
                  </a:lnTo>
                  <a:lnTo>
                    <a:pt x="47345" y="17634"/>
                  </a:lnTo>
                  <a:lnTo>
                    <a:pt x="45229" y="29538"/>
                  </a:lnTo>
                  <a:lnTo>
                    <a:pt x="44286" y="43198"/>
                  </a:lnTo>
                  <a:lnTo>
                    <a:pt x="44441" y="58098"/>
                  </a:lnTo>
                  <a:lnTo>
                    <a:pt x="45350" y="74019"/>
                  </a:lnTo>
                  <a:lnTo>
                    <a:pt x="46494" y="91001"/>
                  </a:lnTo>
                  <a:lnTo>
                    <a:pt x="47561" y="108971"/>
                  </a:lnTo>
                  <a:lnTo>
                    <a:pt x="48598" y="127278"/>
                  </a:lnTo>
                  <a:lnTo>
                    <a:pt x="49902" y="144810"/>
                  </a:lnTo>
                  <a:lnTo>
                    <a:pt x="51630" y="161017"/>
                  </a:lnTo>
                  <a:lnTo>
                    <a:pt x="53792" y="176188"/>
                  </a:lnTo>
                  <a:lnTo>
                    <a:pt x="56322" y="191137"/>
                  </a:lnTo>
                  <a:lnTo>
                    <a:pt x="59139" y="206383"/>
                  </a:lnTo>
                  <a:lnTo>
                    <a:pt x="62166" y="222101"/>
                  </a:lnTo>
                  <a:lnTo>
                    <a:pt x="65345" y="238280"/>
                  </a:lnTo>
                  <a:lnTo>
                    <a:pt x="68624" y="254841"/>
                  </a:lnTo>
                  <a:lnTo>
                    <a:pt x="71808" y="271694"/>
                  </a:lnTo>
                  <a:lnTo>
                    <a:pt x="74566" y="288760"/>
                  </a:lnTo>
                  <a:lnTo>
                    <a:pt x="76758" y="305978"/>
                  </a:lnTo>
                  <a:lnTo>
                    <a:pt x="78568" y="323301"/>
                  </a:lnTo>
                  <a:lnTo>
                    <a:pt x="80398" y="340697"/>
                  </a:lnTo>
                  <a:lnTo>
                    <a:pt x="82489" y="358134"/>
                  </a:lnTo>
                  <a:lnTo>
                    <a:pt x="85065" y="375266"/>
                  </a:lnTo>
                  <a:lnTo>
                    <a:pt x="88405" y="391471"/>
                  </a:lnTo>
                  <a:lnTo>
                    <a:pt x="92584" y="406477"/>
                  </a:lnTo>
                  <a:lnTo>
                    <a:pt x="97509" y="420180"/>
                  </a:lnTo>
                  <a:lnTo>
                    <a:pt x="103033" y="432473"/>
                  </a:lnTo>
                  <a:lnTo>
                    <a:pt x="109001" y="443441"/>
                  </a:lnTo>
                  <a:lnTo>
                    <a:pt x="115177" y="453206"/>
                  </a:lnTo>
                  <a:lnTo>
                    <a:pt x="121956" y="462891"/>
                  </a:lnTo>
                  <a:lnTo>
                    <a:pt x="131047" y="474468"/>
                  </a:lnTo>
                  <a:lnTo>
                    <a:pt x="145373" y="491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387106" y="5614091"/>
              <a:ext cx="192584" cy="187112"/>
            </a:xfrm>
            <a:custGeom>
              <a:avLst/>
              <a:gdLst/>
              <a:ahLst/>
              <a:cxnLst/>
              <a:rect l="0" t="0" r="0" b="0"/>
              <a:pathLst>
                <a:path w="192584" h="187112">
                  <a:moveTo>
                    <a:pt x="97826" y="60769"/>
                  </a:moveTo>
                  <a:lnTo>
                    <a:pt x="94826" y="51968"/>
                  </a:lnTo>
                  <a:lnTo>
                    <a:pt x="91403" y="43621"/>
                  </a:lnTo>
                  <a:lnTo>
                    <a:pt x="87202" y="34931"/>
                  </a:lnTo>
                  <a:lnTo>
                    <a:pt x="82129" y="26156"/>
                  </a:lnTo>
                  <a:lnTo>
                    <a:pt x="76000" y="17958"/>
                  </a:lnTo>
                  <a:lnTo>
                    <a:pt x="68816" y="10686"/>
                  </a:lnTo>
                  <a:lnTo>
                    <a:pt x="60729" y="4841"/>
                  </a:lnTo>
                  <a:lnTo>
                    <a:pt x="51934" y="1205"/>
                  </a:lnTo>
                  <a:lnTo>
                    <a:pt x="42627" y="0"/>
                  </a:lnTo>
                  <a:lnTo>
                    <a:pt x="33449" y="1294"/>
                  </a:lnTo>
                  <a:lnTo>
                    <a:pt x="25432" y="5272"/>
                  </a:lnTo>
                  <a:lnTo>
                    <a:pt x="19044" y="11756"/>
                  </a:lnTo>
                  <a:lnTo>
                    <a:pt x="14078" y="20158"/>
                  </a:lnTo>
                  <a:lnTo>
                    <a:pt x="9965" y="29689"/>
                  </a:lnTo>
                  <a:lnTo>
                    <a:pt x="6278" y="39794"/>
                  </a:lnTo>
                  <a:lnTo>
                    <a:pt x="3103" y="50168"/>
                  </a:lnTo>
                  <a:lnTo>
                    <a:pt x="941" y="60657"/>
                  </a:lnTo>
                  <a:lnTo>
                    <a:pt x="0" y="71196"/>
                  </a:lnTo>
                  <a:lnTo>
                    <a:pt x="198" y="81917"/>
                  </a:lnTo>
                  <a:lnTo>
                    <a:pt x="1325" y="93115"/>
                  </a:lnTo>
                  <a:lnTo>
                    <a:pt x="3161" y="104910"/>
                  </a:lnTo>
                  <a:lnTo>
                    <a:pt x="5512" y="117106"/>
                  </a:lnTo>
                  <a:lnTo>
                    <a:pt x="8228" y="129292"/>
                  </a:lnTo>
                  <a:lnTo>
                    <a:pt x="11207" y="141222"/>
                  </a:lnTo>
                  <a:lnTo>
                    <a:pt x="14697" y="152502"/>
                  </a:lnTo>
                  <a:lnTo>
                    <a:pt x="19258" y="162545"/>
                  </a:lnTo>
                  <a:lnTo>
                    <a:pt x="25105" y="171134"/>
                  </a:lnTo>
                  <a:lnTo>
                    <a:pt x="31981" y="177900"/>
                  </a:lnTo>
                  <a:lnTo>
                    <a:pt x="39361" y="182171"/>
                  </a:lnTo>
                  <a:lnTo>
                    <a:pt x="46876" y="183810"/>
                  </a:lnTo>
                  <a:lnTo>
                    <a:pt x="54190" y="182810"/>
                  </a:lnTo>
                  <a:lnTo>
                    <a:pt x="60942" y="179032"/>
                  </a:lnTo>
                  <a:lnTo>
                    <a:pt x="66996" y="172676"/>
                  </a:lnTo>
                  <a:lnTo>
                    <a:pt x="72398" y="164192"/>
                  </a:lnTo>
                  <a:lnTo>
                    <a:pt x="77268" y="154073"/>
                  </a:lnTo>
                  <a:lnTo>
                    <a:pt x="81724" y="142758"/>
                  </a:lnTo>
                  <a:lnTo>
                    <a:pt x="85550" y="130760"/>
                  </a:lnTo>
                  <a:lnTo>
                    <a:pt x="88215" y="118640"/>
                  </a:lnTo>
                  <a:lnTo>
                    <a:pt x="89526" y="106715"/>
                  </a:lnTo>
                  <a:lnTo>
                    <a:pt x="89593" y="95082"/>
                  </a:lnTo>
                  <a:lnTo>
                    <a:pt x="88649" y="83730"/>
                  </a:lnTo>
                  <a:lnTo>
                    <a:pt x="86936" y="72613"/>
                  </a:lnTo>
                  <a:lnTo>
                    <a:pt x="84499" y="61841"/>
                  </a:lnTo>
                  <a:lnTo>
                    <a:pt x="81193" y="51673"/>
                  </a:lnTo>
                  <a:lnTo>
                    <a:pt x="77024" y="42274"/>
                  </a:lnTo>
                  <a:lnTo>
                    <a:pt x="72632" y="36141"/>
                  </a:lnTo>
                  <a:lnTo>
                    <a:pt x="69578" y="36116"/>
                  </a:lnTo>
                  <a:lnTo>
                    <a:pt x="68964" y="40796"/>
                  </a:lnTo>
                  <a:lnTo>
                    <a:pt x="70586" y="48607"/>
                  </a:lnTo>
                  <a:lnTo>
                    <a:pt x="73726" y="58331"/>
                  </a:lnTo>
                  <a:lnTo>
                    <a:pt x="77582" y="68963"/>
                  </a:lnTo>
                  <a:lnTo>
                    <a:pt x="81655" y="79910"/>
                  </a:lnTo>
                  <a:lnTo>
                    <a:pt x="85880" y="90898"/>
                  </a:lnTo>
                  <a:lnTo>
                    <a:pt x="90485" y="101823"/>
                  </a:lnTo>
                  <a:lnTo>
                    <a:pt x="95589" y="112657"/>
                  </a:lnTo>
                  <a:lnTo>
                    <a:pt x="101172" y="123241"/>
                  </a:lnTo>
                  <a:lnTo>
                    <a:pt x="107155" y="133284"/>
                  </a:lnTo>
                  <a:lnTo>
                    <a:pt x="113448" y="142670"/>
                  </a:lnTo>
                  <a:lnTo>
                    <a:pt x="120133" y="151278"/>
                  </a:lnTo>
                  <a:lnTo>
                    <a:pt x="127452" y="158916"/>
                  </a:lnTo>
                  <a:lnTo>
                    <a:pt x="135483" y="165567"/>
                  </a:lnTo>
                  <a:lnTo>
                    <a:pt x="144085" y="171220"/>
                  </a:lnTo>
                  <a:lnTo>
                    <a:pt x="154039" y="176333"/>
                  </a:lnTo>
                  <a:lnTo>
                    <a:pt x="168456" y="181355"/>
                  </a:lnTo>
                  <a:lnTo>
                    <a:pt x="192583" y="187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642860" y="5498511"/>
              <a:ext cx="300809" cy="207935"/>
            </a:xfrm>
            <a:custGeom>
              <a:avLst/>
              <a:gdLst/>
              <a:ahLst/>
              <a:cxnLst/>
              <a:rect l="0" t="0" r="0" b="0"/>
              <a:pathLst>
                <a:path w="300809" h="207935">
                  <a:moveTo>
                    <a:pt x="0" y="81592"/>
                  </a:moveTo>
                  <a:lnTo>
                    <a:pt x="11735" y="81592"/>
                  </a:lnTo>
                  <a:lnTo>
                    <a:pt x="22864" y="81593"/>
                  </a:lnTo>
                  <a:lnTo>
                    <a:pt x="34462" y="81598"/>
                  </a:lnTo>
                  <a:lnTo>
                    <a:pt x="46623" y="81770"/>
                  </a:lnTo>
                  <a:lnTo>
                    <a:pt x="59283" y="82418"/>
                  </a:lnTo>
                  <a:lnTo>
                    <a:pt x="72339" y="83667"/>
                  </a:lnTo>
                  <a:lnTo>
                    <a:pt x="85691" y="85319"/>
                  </a:lnTo>
                  <a:lnTo>
                    <a:pt x="99256" y="86968"/>
                  </a:lnTo>
                  <a:lnTo>
                    <a:pt x="112971" y="88370"/>
                  </a:lnTo>
                  <a:lnTo>
                    <a:pt x="126790" y="89463"/>
                  </a:lnTo>
                  <a:lnTo>
                    <a:pt x="140680" y="90271"/>
                  </a:lnTo>
                  <a:lnTo>
                    <a:pt x="154619" y="90849"/>
                  </a:lnTo>
                  <a:lnTo>
                    <a:pt x="168591" y="91254"/>
                  </a:lnTo>
                  <a:lnTo>
                    <a:pt x="182584" y="91534"/>
                  </a:lnTo>
                  <a:lnTo>
                    <a:pt x="196592" y="91725"/>
                  </a:lnTo>
                  <a:lnTo>
                    <a:pt x="210610" y="91855"/>
                  </a:lnTo>
                  <a:lnTo>
                    <a:pt x="224634" y="91942"/>
                  </a:lnTo>
                  <a:lnTo>
                    <a:pt x="238641" y="91988"/>
                  </a:lnTo>
                  <a:lnTo>
                    <a:pt x="251809" y="91509"/>
                  </a:lnTo>
                  <a:lnTo>
                    <a:pt x="262601" y="89590"/>
                  </a:lnTo>
                  <a:lnTo>
                    <a:pt x="270357" y="85852"/>
                  </a:lnTo>
                  <a:lnTo>
                    <a:pt x="274747" y="80561"/>
                  </a:lnTo>
                  <a:lnTo>
                    <a:pt x="275356" y="74328"/>
                  </a:lnTo>
                  <a:lnTo>
                    <a:pt x="272363" y="67618"/>
                  </a:lnTo>
                  <a:lnTo>
                    <a:pt x="266677" y="60692"/>
                  </a:lnTo>
                  <a:lnTo>
                    <a:pt x="259599" y="53678"/>
                  </a:lnTo>
                  <a:lnTo>
                    <a:pt x="252006" y="46633"/>
                  </a:lnTo>
                  <a:lnTo>
                    <a:pt x="244323" y="39583"/>
                  </a:lnTo>
                  <a:lnTo>
                    <a:pt x="236721" y="32536"/>
                  </a:lnTo>
                  <a:lnTo>
                    <a:pt x="229237" y="25494"/>
                  </a:lnTo>
                  <a:lnTo>
                    <a:pt x="221704" y="18460"/>
                  </a:lnTo>
                  <a:lnTo>
                    <a:pt x="213792" y="11429"/>
                  </a:lnTo>
                  <a:lnTo>
                    <a:pt x="205424" y="4471"/>
                  </a:lnTo>
                  <a:lnTo>
                    <a:pt x="199260" y="0"/>
                  </a:lnTo>
                  <a:lnTo>
                    <a:pt x="198498" y="345"/>
                  </a:lnTo>
                  <a:lnTo>
                    <a:pt x="201927" y="3584"/>
                  </a:lnTo>
                  <a:lnTo>
                    <a:pt x="208006" y="8341"/>
                  </a:lnTo>
                  <a:lnTo>
                    <a:pt x="215723" y="13955"/>
                  </a:lnTo>
                  <a:lnTo>
                    <a:pt x="224456" y="20083"/>
                  </a:lnTo>
                  <a:lnTo>
                    <a:pt x="233827" y="26528"/>
                  </a:lnTo>
                  <a:lnTo>
                    <a:pt x="243602" y="33171"/>
                  </a:lnTo>
                  <a:lnTo>
                    <a:pt x="253639" y="39773"/>
                  </a:lnTo>
                  <a:lnTo>
                    <a:pt x="263845" y="45984"/>
                  </a:lnTo>
                  <a:lnTo>
                    <a:pt x="274141" y="51658"/>
                  </a:lnTo>
                  <a:lnTo>
                    <a:pt x="283838" y="57301"/>
                  </a:lnTo>
                  <a:lnTo>
                    <a:pt x="291680" y="63923"/>
                  </a:lnTo>
                  <a:lnTo>
                    <a:pt x="297129" y="72010"/>
                  </a:lnTo>
                  <a:lnTo>
                    <a:pt x="300141" y="81394"/>
                  </a:lnTo>
                  <a:lnTo>
                    <a:pt x="300808" y="91536"/>
                  </a:lnTo>
                  <a:lnTo>
                    <a:pt x="299441" y="102026"/>
                  </a:lnTo>
                  <a:lnTo>
                    <a:pt x="296459" y="112646"/>
                  </a:lnTo>
                  <a:lnTo>
                    <a:pt x="292265" y="123293"/>
                  </a:lnTo>
                  <a:lnTo>
                    <a:pt x="287200" y="133931"/>
                  </a:lnTo>
                  <a:lnTo>
                    <a:pt x="281687" y="144547"/>
                  </a:lnTo>
                  <a:lnTo>
                    <a:pt x="276220" y="155141"/>
                  </a:lnTo>
                  <a:lnTo>
                    <a:pt x="271065" y="165702"/>
                  </a:lnTo>
                  <a:lnTo>
                    <a:pt x="266239" y="175782"/>
                  </a:lnTo>
                  <a:lnTo>
                    <a:pt x="261036" y="185483"/>
                  </a:lnTo>
                  <a:lnTo>
                    <a:pt x="253884" y="195659"/>
                  </a:lnTo>
                  <a:lnTo>
                    <a:pt x="242155" y="207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072263" y="5528092"/>
              <a:ext cx="197442" cy="241447"/>
            </a:xfrm>
            <a:custGeom>
              <a:avLst/>
              <a:gdLst/>
              <a:ahLst/>
              <a:cxnLst/>
              <a:rect l="0" t="0" r="0" b="0"/>
              <a:pathLst>
                <a:path w="197442" h="241447">
                  <a:moveTo>
                    <a:pt x="107550" y="30954"/>
                  </a:moveTo>
                  <a:lnTo>
                    <a:pt x="101682" y="25086"/>
                  </a:lnTo>
                  <a:lnTo>
                    <a:pt x="96118" y="19522"/>
                  </a:lnTo>
                  <a:lnTo>
                    <a:pt x="90314" y="13737"/>
                  </a:lnTo>
                  <a:lnTo>
                    <a:pt x="84061" y="8175"/>
                  </a:lnTo>
                  <a:lnTo>
                    <a:pt x="77082" y="3790"/>
                  </a:lnTo>
                  <a:lnTo>
                    <a:pt x="69306" y="1027"/>
                  </a:lnTo>
                  <a:lnTo>
                    <a:pt x="60977" y="0"/>
                  </a:lnTo>
                  <a:lnTo>
                    <a:pt x="52546" y="755"/>
                  </a:lnTo>
                  <a:lnTo>
                    <a:pt x="44291" y="3123"/>
                  </a:lnTo>
                  <a:lnTo>
                    <a:pt x="36461" y="6967"/>
                  </a:lnTo>
                  <a:lnTo>
                    <a:pt x="29357" y="12280"/>
                  </a:lnTo>
                  <a:lnTo>
                    <a:pt x="23062" y="18922"/>
                  </a:lnTo>
                  <a:lnTo>
                    <a:pt x="17497" y="26651"/>
                  </a:lnTo>
                  <a:lnTo>
                    <a:pt x="12518" y="35207"/>
                  </a:lnTo>
                  <a:lnTo>
                    <a:pt x="7988" y="44377"/>
                  </a:lnTo>
                  <a:lnTo>
                    <a:pt x="4113" y="54315"/>
                  </a:lnTo>
                  <a:lnTo>
                    <a:pt x="1414" y="65503"/>
                  </a:lnTo>
                  <a:lnTo>
                    <a:pt x="81" y="78103"/>
                  </a:lnTo>
                  <a:lnTo>
                    <a:pt x="0" y="91818"/>
                  </a:lnTo>
                  <a:lnTo>
                    <a:pt x="934" y="106096"/>
                  </a:lnTo>
                  <a:lnTo>
                    <a:pt x="2636" y="120548"/>
                  </a:lnTo>
                  <a:lnTo>
                    <a:pt x="4895" y="134827"/>
                  </a:lnTo>
                  <a:lnTo>
                    <a:pt x="7549" y="148562"/>
                  </a:lnTo>
                  <a:lnTo>
                    <a:pt x="10482" y="161610"/>
                  </a:lnTo>
                  <a:lnTo>
                    <a:pt x="13772" y="174015"/>
                  </a:lnTo>
                  <a:lnTo>
                    <a:pt x="17665" y="185893"/>
                  </a:lnTo>
                  <a:lnTo>
                    <a:pt x="22255" y="197361"/>
                  </a:lnTo>
                  <a:lnTo>
                    <a:pt x="27644" y="208200"/>
                  </a:lnTo>
                  <a:lnTo>
                    <a:pt x="34018" y="217882"/>
                  </a:lnTo>
                  <a:lnTo>
                    <a:pt x="41389" y="226200"/>
                  </a:lnTo>
                  <a:lnTo>
                    <a:pt x="49779" y="232938"/>
                  </a:lnTo>
                  <a:lnTo>
                    <a:pt x="59314" y="237717"/>
                  </a:lnTo>
                  <a:lnTo>
                    <a:pt x="69947" y="240516"/>
                  </a:lnTo>
                  <a:lnTo>
                    <a:pt x="81340" y="241446"/>
                  </a:lnTo>
                  <a:lnTo>
                    <a:pt x="92979" y="240567"/>
                  </a:lnTo>
                  <a:lnTo>
                    <a:pt x="104546" y="238090"/>
                  </a:lnTo>
                  <a:lnTo>
                    <a:pt x="115921" y="234329"/>
                  </a:lnTo>
                  <a:lnTo>
                    <a:pt x="127093" y="229596"/>
                  </a:lnTo>
                  <a:lnTo>
                    <a:pt x="138079" y="224154"/>
                  </a:lnTo>
                  <a:lnTo>
                    <a:pt x="148593" y="218044"/>
                  </a:lnTo>
                  <a:lnTo>
                    <a:pt x="158054" y="211112"/>
                  </a:lnTo>
                  <a:lnTo>
                    <a:pt x="166234" y="203337"/>
                  </a:lnTo>
                  <a:lnTo>
                    <a:pt x="173219" y="194827"/>
                  </a:lnTo>
                  <a:lnTo>
                    <a:pt x="179227" y="185736"/>
                  </a:lnTo>
                  <a:lnTo>
                    <a:pt x="184489" y="176207"/>
                  </a:lnTo>
                  <a:lnTo>
                    <a:pt x="189040" y="166198"/>
                  </a:lnTo>
                  <a:lnTo>
                    <a:pt x="192734" y="155494"/>
                  </a:lnTo>
                  <a:lnTo>
                    <a:pt x="195547" y="144032"/>
                  </a:lnTo>
                  <a:lnTo>
                    <a:pt x="197267" y="131895"/>
                  </a:lnTo>
                  <a:lnTo>
                    <a:pt x="197441" y="119215"/>
                  </a:lnTo>
                  <a:lnTo>
                    <a:pt x="195961" y="106137"/>
                  </a:lnTo>
                  <a:lnTo>
                    <a:pt x="193017" y="93102"/>
                  </a:lnTo>
                  <a:lnTo>
                    <a:pt x="188907" y="80809"/>
                  </a:lnTo>
                  <a:lnTo>
                    <a:pt x="183922" y="69591"/>
                  </a:lnTo>
                  <a:lnTo>
                    <a:pt x="178226" y="59725"/>
                  </a:lnTo>
                  <a:lnTo>
                    <a:pt x="171087" y="50640"/>
                  </a:lnTo>
                  <a:lnTo>
                    <a:pt x="159645" y="41542"/>
                  </a:lnTo>
                  <a:lnTo>
                    <a:pt x="139136" y="30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242984" y="5495875"/>
              <a:ext cx="168457" cy="200748"/>
            </a:xfrm>
            <a:custGeom>
              <a:avLst/>
              <a:gdLst/>
              <a:ahLst/>
              <a:cxnLst/>
              <a:rect l="0" t="0" r="0" b="0"/>
              <a:pathLst>
                <a:path w="168457" h="200748">
                  <a:moveTo>
                    <a:pt x="0" y="63171"/>
                  </a:moveTo>
                  <a:lnTo>
                    <a:pt x="8735" y="69039"/>
                  </a:lnTo>
                  <a:lnTo>
                    <a:pt x="16441" y="74604"/>
                  </a:lnTo>
                  <a:lnTo>
                    <a:pt x="23843" y="80412"/>
                  </a:lnTo>
                  <a:lnTo>
                    <a:pt x="31104" y="86838"/>
                  </a:lnTo>
                  <a:lnTo>
                    <a:pt x="38283" y="94465"/>
                  </a:lnTo>
                  <a:lnTo>
                    <a:pt x="45404" y="103494"/>
                  </a:lnTo>
                  <a:lnTo>
                    <a:pt x="52322" y="113649"/>
                  </a:lnTo>
                  <a:lnTo>
                    <a:pt x="58740" y="124376"/>
                  </a:lnTo>
                  <a:lnTo>
                    <a:pt x="64542" y="135288"/>
                  </a:lnTo>
                  <a:lnTo>
                    <a:pt x="69930" y="146036"/>
                  </a:lnTo>
                  <a:lnTo>
                    <a:pt x="75315" y="156244"/>
                  </a:lnTo>
                  <a:lnTo>
                    <a:pt x="80936" y="165777"/>
                  </a:lnTo>
                  <a:lnTo>
                    <a:pt x="86695" y="174838"/>
                  </a:lnTo>
                  <a:lnTo>
                    <a:pt x="92263" y="183851"/>
                  </a:lnTo>
                  <a:lnTo>
                    <a:pt x="97431" y="192992"/>
                  </a:lnTo>
                  <a:lnTo>
                    <a:pt x="101419" y="199667"/>
                  </a:lnTo>
                  <a:lnTo>
                    <a:pt x="103230" y="200747"/>
                  </a:lnTo>
                  <a:lnTo>
                    <a:pt x="103118" y="197546"/>
                  </a:lnTo>
                  <a:lnTo>
                    <a:pt x="101712" y="191641"/>
                  </a:lnTo>
                  <a:lnTo>
                    <a:pt x="99504" y="184054"/>
                  </a:lnTo>
                  <a:lnTo>
                    <a:pt x="96808" y="175415"/>
                  </a:lnTo>
                  <a:lnTo>
                    <a:pt x="93812" y="166111"/>
                  </a:lnTo>
                  <a:lnTo>
                    <a:pt x="90631" y="156382"/>
                  </a:lnTo>
                  <a:lnTo>
                    <a:pt x="87333" y="146373"/>
                  </a:lnTo>
                  <a:lnTo>
                    <a:pt x="83962" y="136016"/>
                  </a:lnTo>
                  <a:lnTo>
                    <a:pt x="80543" y="125067"/>
                  </a:lnTo>
                  <a:lnTo>
                    <a:pt x="77093" y="113441"/>
                  </a:lnTo>
                  <a:lnTo>
                    <a:pt x="73623" y="101360"/>
                  </a:lnTo>
                  <a:lnTo>
                    <a:pt x="70139" y="89249"/>
                  </a:lnTo>
                  <a:lnTo>
                    <a:pt x="66660" y="77367"/>
                  </a:lnTo>
                  <a:lnTo>
                    <a:pt x="63681" y="65948"/>
                  </a:lnTo>
                  <a:lnTo>
                    <a:pt x="62124" y="55279"/>
                  </a:lnTo>
                  <a:lnTo>
                    <a:pt x="62384" y="45443"/>
                  </a:lnTo>
                  <a:lnTo>
                    <a:pt x="64527" y="36517"/>
                  </a:lnTo>
                  <a:lnTo>
                    <a:pt x="68557" y="28660"/>
                  </a:lnTo>
                  <a:lnTo>
                    <a:pt x="74275" y="21858"/>
                  </a:lnTo>
                  <a:lnTo>
                    <a:pt x="81520" y="16119"/>
                  </a:lnTo>
                  <a:lnTo>
                    <a:pt x="90269" y="11554"/>
                  </a:lnTo>
                  <a:lnTo>
                    <a:pt x="100362" y="8111"/>
                  </a:lnTo>
                  <a:lnTo>
                    <a:pt x="111323" y="5605"/>
                  </a:lnTo>
                  <a:lnTo>
                    <a:pt x="123719" y="3561"/>
                  </a:lnTo>
                  <a:lnTo>
                    <a:pt x="140874" y="179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476130" y="5529679"/>
              <a:ext cx="177467" cy="216836"/>
            </a:xfrm>
            <a:custGeom>
              <a:avLst/>
              <a:gdLst/>
              <a:ahLst/>
              <a:cxnLst/>
              <a:rect l="0" t="0" r="0" b="0"/>
              <a:pathLst>
                <a:path w="177467" h="216836">
                  <a:moveTo>
                    <a:pt x="61652" y="92538"/>
                  </a:moveTo>
                  <a:lnTo>
                    <a:pt x="61652" y="80803"/>
                  </a:lnTo>
                  <a:lnTo>
                    <a:pt x="61652" y="69674"/>
                  </a:lnTo>
                  <a:lnTo>
                    <a:pt x="61643" y="58081"/>
                  </a:lnTo>
                  <a:lnTo>
                    <a:pt x="61298" y="46092"/>
                  </a:lnTo>
                  <a:lnTo>
                    <a:pt x="60001" y="34080"/>
                  </a:lnTo>
                  <a:lnTo>
                    <a:pt x="57495" y="22301"/>
                  </a:lnTo>
                  <a:lnTo>
                    <a:pt x="53819" y="11644"/>
                  </a:lnTo>
                  <a:lnTo>
                    <a:pt x="48325" y="3858"/>
                  </a:lnTo>
                  <a:lnTo>
                    <a:pt x="41167" y="0"/>
                  </a:lnTo>
                  <a:lnTo>
                    <a:pt x="34320" y="5"/>
                  </a:lnTo>
                  <a:lnTo>
                    <a:pt x="28333" y="3120"/>
                  </a:lnTo>
                  <a:lnTo>
                    <a:pt x="23100" y="8526"/>
                  </a:lnTo>
                  <a:lnTo>
                    <a:pt x="18418" y="15553"/>
                  </a:lnTo>
                  <a:lnTo>
                    <a:pt x="14124" y="23716"/>
                  </a:lnTo>
                  <a:lnTo>
                    <a:pt x="10257" y="32986"/>
                  </a:lnTo>
                  <a:lnTo>
                    <a:pt x="7040" y="43733"/>
                  </a:lnTo>
                  <a:lnTo>
                    <a:pt x="4547" y="56040"/>
                  </a:lnTo>
                  <a:lnTo>
                    <a:pt x="2704" y="69561"/>
                  </a:lnTo>
                  <a:lnTo>
                    <a:pt x="1385" y="83710"/>
                  </a:lnTo>
                  <a:lnTo>
                    <a:pt x="465" y="98075"/>
                  </a:lnTo>
                  <a:lnTo>
                    <a:pt x="0" y="112297"/>
                  </a:lnTo>
                  <a:lnTo>
                    <a:pt x="212" y="125994"/>
                  </a:lnTo>
                  <a:lnTo>
                    <a:pt x="1173" y="139012"/>
                  </a:lnTo>
                  <a:lnTo>
                    <a:pt x="2971" y="151227"/>
                  </a:lnTo>
                  <a:lnTo>
                    <a:pt x="5781" y="162446"/>
                  </a:lnTo>
                  <a:lnTo>
                    <a:pt x="9600" y="172662"/>
                  </a:lnTo>
                  <a:lnTo>
                    <a:pt x="14283" y="182017"/>
                  </a:lnTo>
                  <a:lnTo>
                    <a:pt x="19644" y="190695"/>
                  </a:lnTo>
                  <a:lnTo>
                    <a:pt x="25511" y="198857"/>
                  </a:lnTo>
                  <a:lnTo>
                    <a:pt x="31908" y="206154"/>
                  </a:lnTo>
                  <a:lnTo>
                    <a:pt x="39032" y="211771"/>
                  </a:lnTo>
                  <a:lnTo>
                    <a:pt x="46932" y="215390"/>
                  </a:lnTo>
                  <a:lnTo>
                    <a:pt x="55355" y="216835"/>
                  </a:lnTo>
                  <a:lnTo>
                    <a:pt x="63856" y="215835"/>
                  </a:lnTo>
                  <a:lnTo>
                    <a:pt x="72161" y="212483"/>
                  </a:lnTo>
                  <a:lnTo>
                    <a:pt x="80025" y="206825"/>
                  </a:lnTo>
                  <a:lnTo>
                    <a:pt x="87154" y="198691"/>
                  </a:lnTo>
                  <a:lnTo>
                    <a:pt x="93460" y="188223"/>
                  </a:lnTo>
                  <a:lnTo>
                    <a:pt x="98863" y="175807"/>
                  </a:lnTo>
                  <a:lnTo>
                    <a:pt x="103201" y="161887"/>
                  </a:lnTo>
                  <a:lnTo>
                    <a:pt x="106488" y="146869"/>
                  </a:lnTo>
                  <a:lnTo>
                    <a:pt x="108713" y="131398"/>
                  </a:lnTo>
                  <a:lnTo>
                    <a:pt x="109766" y="116326"/>
                  </a:lnTo>
                  <a:lnTo>
                    <a:pt x="109704" y="102179"/>
                  </a:lnTo>
                  <a:lnTo>
                    <a:pt x="108942" y="92341"/>
                  </a:lnTo>
                  <a:lnTo>
                    <a:pt x="108641" y="90216"/>
                  </a:lnTo>
                  <a:lnTo>
                    <a:pt x="109904" y="93369"/>
                  </a:lnTo>
                  <a:lnTo>
                    <a:pt x="112597" y="99549"/>
                  </a:lnTo>
                  <a:lnTo>
                    <a:pt x="116071" y="107462"/>
                  </a:lnTo>
                  <a:lnTo>
                    <a:pt x="119854" y="116384"/>
                  </a:lnTo>
                  <a:lnTo>
                    <a:pt x="123870" y="125742"/>
                  </a:lnTo>
                  <a:lnTo>
                    <a:pt x="128328" y="134990"/>
                  </a:lnTo>
                  <a:lnTo>
                    <a:pt x="133330" y="143852"/>
                  </a:lnTo>
                  <a:lnTo>
                    <a:pt x="138922" y="151976"/>
                  </a:lnTo>
                  <a:lnTo>
                    <a:pt x="145925" y="159626"/>
                  </a:lnTo>
                  <a:lnTo>
                    <a:pt x="157191" y="167468"/>
                  </a:lnTo>
                  <a:lnTo>
                    <a:pt x="177466" y="176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674653" y="5541452"/>
              <a:ext cx="136871" cy="203002"/>
            </a:xfrm>
            <a:custGeom>
              <a:avLst/>
              <a:gdLst/>
              <a:ahLst/>
              <a:cxnLst/>
              <a:rect l="0" t="0" r="0" b="0"/>
              <a:pathLst>
                <a:path w="136871" h="203002">
                  <a:moveTo>
                    <a:pt x="0" y="59708"/>
                  </a:moveTo>
                  <a:lnTo>
                    <a:pt x="2866" y="68577"/>
                  </a:lnTo>
                  <a:lnTo>
                    <a:pt x="5009" y="77563"/>
                  </a:lnTo>
                  <a:lnTo>
                    <a:pt x="6616" y="87555"/>
                  </a:lnTo>
                  <a:lnTo>
                    <a:pt x="7969" y="98363"/>
                  </a:lnTo>
                  <a:lnTo>
                    <a:pt x="9466" y="109525"/>
                  </a:lnTo>
                  <a:lnTo>
                    <a:pt x="11312" y="120735"/>
                  </a:lnTo>
                  <a:lnTo>
                    <a:pt x="13380" y="132020"/>
                  </a:lnTo>
                  <a:lnTo>
                    <a:pt x="15312" y="143653"/>
                  </a:lnTo>
                  <a:lnTo>
                    <a:pt x="16913" y="155767"/>
                  </a:lnTo>
                  <a:lnTo>
                    <a:pt x="18309" y="168190"/>
                  </a:lnTo>
                  <a:lnTo>
                    <a:pt x="19853" y="180535"/>
                  </a:lnTo>
                  <a:lnTo>
                    <a:pt x="21716" y="192504"/>
                  </a:lnTo>
                  <a:lnTo>
                    <a:pt x="22969" y="201227"/>
                  </a:lnTo>
                  <a:lnTo>
                    <a:pt x="22537" y="203001"/>
                  </a:lnTo>
                  <a:lnTo>
                    <a:pt x="20954" y="198615"/>
                  </a:lnTo>
                  <a:lnTo>
                    <a:pt x="18853" y="190007"/>
                  </a:lnTo>
                  <a:lnTo>
                    <a:pt x="16797" y="178918"/>
                  </a:lnTo>
                  <a:lnTo>
                    <a:pt x="15067" y="166474"/>
                  </a:lnTo>
                  <a:lnTo>
                    <a:pt x="13561" y="153305"/>
                  </a:lnTo>
                  <a:lnTo>
                    <a:pt x="11933" y="139750"/>
                  </a:lnTo>
                  <a:lnTo>
                    <a:pt x="9989" y="125984"/>
                  </a:lnTo>
                  <a:lnTo>
                    <a:pt x="8021" y="112104"/>
                  </a:lnTo>
                  <a:lnTo>
                    <a:pt x="6684" y="98159"/>
                  </a:lnTo>
                  <a:lnTo>
                    <a:pt x="6305" y="84183"/>
                  </a:lnTo>
                  <a:lnTo>
                    <a:pt x="6881" y="70353"/>
                  </a:lnTo>
                  <a:lnTo>
                    <a:pt x="8265" y="56985"/>
                  </a:lnTo>
                  <a:lnTo>
                    <a:pt x="10281" y="44223"/>
                  </a:lnTo>
                  <a:lnTo>
                    <a:pt x="13093" y="32365"/>
                  </a:lnTo>
                  <a:lnTo>
                    <a:pt x="17182" y="21926"/>
                  </a:lnTo>
                  <a:lnTo>
                    <a:pt x="22706" y="13068"/>
                  </a:lnTo>
                  <a:lnTo>
                    <a:pt x="29363" y="6121"/>
                  </a:lnTo>
                  <a:lnTo>
                    <a:pt x="36595" y="1727"/>
                  </a:lnTo>
                  <a:lnTo>
                    <a:pt x="44009" y="0"/>
                  </a:lnTo>
                  <a:lnTo>
                    <a:pt x="51256" y="772"/>
                  </a:lnTo>
                  <a:lnTo>
                    <a:pt x="57963" y="3866"/>
                  </a:lnTo>
                  <a:lnTo>
                    <a:pt x="63991" y="8943"/>
                  </a:lnTo>
                  <a:lnTo>
                    <a:pt x="69546" y="15585"/>
                  </a:lnTo>
                  <a:lnTo>
                    <a:pt x="75050" y="23397"/>
                  </a:lnTo>
                  <a:lnTo>
                    <a:pt x="80755" y="32051"/>
                  </a:lnTo>
                  <a:lnTo>
                    <a:pt x="86573" y="41301"/>
                  </a:lnTo>
                  <a:lnTo>
                    <a:pt x="92180" y="50960"/>
                  </a:lnTo>
                  <a:lnTo>
                    <a:pt x="97397" y="60903"/>
                  </a:lnTo>
                  <a:lnTo>
                    <a:pt x="102206" y="71037"/>
                  </a:lnTo>
                  <a:lnTo>
                    <a:pt x="106662" y="81300"/>
                  </a:lnTo>
                  <a:lnTo>
                    <a:pt x="110839" y="91656"/>
                  </a:lnTo>
                  <a:lnTo>
                    <a:pt x="114643" y="102238"/>
                  </a:lnTo>
                  <a:lnTo>
                    <a:pt x="117826" y="113335"/>
                  </a:lnTo>
                  <a:lnTo>
                    <a:pt x="120306" y="125046"/>
                  </a:lnTo>
                  <a:lnTo>
                    <a:pt x="122344" y="136718"/>
                  </a:lnTo>
                  <a:lnTo>
                    <a:pt x="124759" y="148192"/>
                  </a:lnTo>
                  <a:lnTo>
                    <a:pt x="128884" y="160477"/>
                  </a:lnTo>
                  <a:lnTo>
                    <a:pt x="136870" y="175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716767" y="5562060"/>
              <a:ext cx="250471" cy="460241"/>
            </a:xfrm>
            <a:custGeom>
              <a:avLst/>
              <a:gdLst/>
              <a:ahLst/>
              <a:cxnLst/>
              <a:rect l="0" t="0" r="0" b="0"/>
              <a:pathLst>
                <a:path w="250471" h="460241">
                  <a:moveTo>
                    <a:pt x="200041" y="144385"/>
                  </a:moveTo>
                  <a:lnTo>
                    <a:pt x="200041" y="132650"/>
                  </a:lnTo>
                  <a:lnTo>
                    <a:pt x="200041" y="121522"/>
                  </a:lnTo>
                  <a:lnTo>
                    <a:pt x="200036" y="109928"/>
                  </a:lnTo>
                  <a:lnTo>
                    <a:pt x="199863" y="97939"/>
                  </a:lnTo>
                  <a:lnTo>
                    <a:pt x="199216" y="85927"/>
                  </a:lnTo>
                  <a:lnTo>
                    <a:pt x="197962" y="74125"/>
                  </a:lnTo>
                  <a:lnTo>
                    <a:pt x="196137" y="62599"/>
                  </a:lnTo>
                  <a:lnTo>
                    <a:pt x="193841" y="51330"/>
                  </a:lnTo>
                  <a:lnTo>
                    <a:pt x="191175" y="40280"/>
                  </a:lnTo>
                  <a:lnTo>
                    <a:pt x="187911" y="29725"/>
                  </a:lnTo>
                  <a:lnTo>
                    <a:pt x="183510" y="20235"/>
                  </a:lnTo>
                  <a:lnTo>
                    <a:pt x="177773" y="12051"/>
                  </a:lnTo>
                  <a:lnTo>
                    <a:pt x="170972" y="5573"/>
                  </a:lnTo>
                  <a:lnTo>
                    <a:pt x="163644" y="1502"/>
                  </a:lnTo>
                  <a:lnTo>
                    <a:pt x="156169" y="0"/>
                  </a:lnTo>
                  <a:lnTo>
                    <a:pt x="149050" y="1093"/>
                  </a:lnTo>
                  <a:lnTo>
                    <a:pt x="142963" y="4935"/>
                  </a:lnTo>
                  <a:lnTo>
                    <a:pt x="138173" y="11337"/>
                  </a:lnTo>
                  <a:lnTo>
                    <a:pt x="134603" y="20024"/>
                  </a:lnTo>
                  <a:lnTo>
                    <a:pt x="132034" y="30811"/>
                  </a:lnTo>
                  <a:lnTo>
                    <a:pt x="130237" y="43391"/>
                  </a:lnTo>
                  <a:lnTo>
                    <a:pt x="129332" y="57224"/>
                  </a:lnTo>
                  <a:lnTo>
                    <a:pt x="129772" y="71646"/>
                  </a:lnTo>
                  <a:lnTo>
                    <a:pt x="131696" y="86223"/>
                  </a:lnTo>
                  <a:lnTo>
                    <a:pt x="134954" y="100431"/>
                  </a:lnTo>
                  <a:lnTo>
                    <a:pt x="139282" y="113593"/>
                  </a:lnTo>
                  <a:lnTo>
                    <a:pt x="144420" y="125438"/>
                  </a:lnTo>
                  <a:lnTo>
                    <a:pt x="150310" y="135882"/>
                  </a:lnTo>
                  <a:lnTo>
                    <a:pt x="157088" y="144842"/>
                  </a:lnTo>
                  <a:lnTo>
                    <a:pt x="164752" y="152414"/>
                  </a:lnTo>
                  <a:lnTo>
                    <a:pt x="173015" y="158350"/>
                  </a:lnTo>
                  <a:lnTo>
                    <a:pt x="181407" y="161990"/>
                  </a:lnTo>
                  <a:lnTo>
                    <a:pt x="189645" y="163180"/>
                  </a:lnTo>
                  <a:lnTo>
                    <a:pt x="197633" y="162201"/>
                  </a:lnTo>
                  <a:lnTo>
                    <a:pt x="205377" y="159493"/>
                  </a:lnTo>
                  <a:lnTo>
                    <a:pt x="212914" y="155485"/>
                  </a:lnTo>
                  <a:lnTo>
                    <a:pt x="220128" y="150373"/>
                  </a:lnTo>
                  <a:lnTo>
                    <a:pt x="226754" y="144127"/>
                  </a:lnTo>
                  <a:lnTo>
                    <a:pt x="232703" y="136893"/>
                  </a:lnTo>
                  <a:lnTo>
                    <a:pt x="238320" y="131474"/>
                  </a:lnTo>
                  <a:lnTo>
                    <a:pt x="243370" y="131513"/>
                  </a:lnTo>
                  <a:lnTo>
                    <a:pt x="246912" y="136561"/>
                  </a:lnTo>
                  <a:lnTo>
                    <a:pt x="249124" y="145379"/>
                  </a:lnTo>
                  <a:lnTo>
                    <a:pt x="250298" y="156578"/>
                  </a:lnTo>
                  <a:lnTo>
                    <a:pt x="250470" y="168736"/>
                  </a:lnTo>
                  <a:lnTo>
                    <a:pt x="249721" y="181008"/>
                  </a:lnTo>
                  <a:lnTo>
                    <a:pt x="248211" y="193205"/>
                  </a:lnTo>
                  <a:lnTo>
                    <a:pt x="246114" y="205549"/>
                  </a:lnTo>
                  <a:lnTo>
                    <a:pt x="243582" y="218188"/>
                  </a:lnTo>
                  <a:lnTo>
                    <a:pt x="240573" y="230986"/>
                  </a:lnTo>
                  <a:lnTo>
                    <a:pt x="236874" y="243594"/>
                  </a:lnTo>
                  <a:lnTo>
                    <a:pt x="232417" y="255818"/>
                  </a:lnTo>
                  <a:lnTo>
                    <a:pt x="227119" y="267470"/>
                  </a:lnTo>
                  <a:lnTo>
                    <a:pt x="220805" y="278297"/>
                  </a:lnTo>
                  <a:lnTo>
                    <a:pt x="213481" y="288248"/>
                  </a:lnTo>
                  <a:lnTo>
                    <a:pt x="205291" y="297592"/>
                  </a:lnTo>
                  <a:lnTo>
                    <a:pt x="196423" y="306794"/>
                  </a:lnTo>
                  <a:lnTo>
                    <a:pt x="187051" y="316139"/>
                  </a:lnTo>
                  <a:lnTo>
                    <a:pt x="177319" y="325724"/>
                  </a:lnTo>
                  <a:lnTo>
                    <a:pt x="167333" y="335544"/>
                  </a:lnTo>
                  <a:lnTo>
                    <a:pt x="157168" y="345562"/>
                  </a:lnTo>
                  <a:lnTo>
                    <a:pt x="146715" y="355731"/>
                  </a:lnTo>
                  <a:lnTo>
                    <a:pt x="135706" y="366009"/>
                  </a:lnTo>
                  <a:lnTo>
                    <a:pt x="124037" y="376363"/>
                  </a:lnTo>
                  <a:lnTo>
                    <a:pt x="111758" y="386602"/>
                  </a:lnTo>
                  <a:lnTo>
                    <a:pt x="98983" y="396404"/>
                  </a:lnTo>
                  <a:lnTo>
                    <a:pt x="85836" y="405626"/>
                  </a:lnTo>
                  <a:lnTo>
                    <a:pt x="72585" y="414294"/>
                  </a:lnTo>
                  <a:lnTo>
                    <a:pt x="59615" y="422502"/>
                  </a:lnTo>
                  <a:lnTo>
                    <a:pt x="47129" y="430349"/>
                  </a:lnTo>
                  <a:lnTo>
                    <a:pt x="35588" y="437628"/>
                  </a:lnTo>
                  <a:lnTo>
                    <a:pt x="24667" y="444540"/>
                  </a:lnTo>
                  <a:lnTo>
                    <a:pt x="13407" y="451693"/>
                  </a:lnTo>
                  <a:lnTo>
                    <a:pt x="0" y="460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958922" y="5531178"/>
              <a:ext cx="157929" cy="186837"/>
            </a:xfrm>
            <a:custGeom>
              <a:avLst/>
              <a:gdLst/>
              <a:ahLst/>
              <a:cxnLst/>
              <a:rect l="0" t="0" r="0" b="0"/>
              <a:pathLst>
                <a:path w="157929" h="186837">
                  <a:moveTo>
                    <a:pt x="0" y="48925"/>
                  </a:moveTo>
                  <a:lnTo>
                    <a:pt x="5935" y="54726"/>
                  </a:lnTo>
                  <a:lnTo>
                    <a:pt x="12139" y="59650"/>
                  </a:lnTo>
                  <a:lnTo>
                    <a:pt x="19234" y="64144"/>
                  </a:lnTo>
                  <a:lnTo>
                    <a:pt x="27175" y="68018"/>
                  </a:lnTo>
                  <a:lnTo>
                    <a:pt x="35821" y="70736"/>
                  </a:lnTo>
                  <a:lnTo>
                    <a:pt x="45006" y="72082"/>
                  </a:lnTo>
                  <a:lnTo>
                    <a:pt x="54261" y="71838"/>
                  </a:lnTo>
                  <a:lnTo>
                    <a:pt x="62854" y="69623"/>
                  </a:lnTo>
                  <a:lnTo>
                    <a:pt x="70436" y="65422"/>
                  </a:lnTo>
                  <a:lnTo>
                    <a:pt x="76846" y="59347"/>
                  </a:lnTo>
                  <a:lnTo>
                    <a:pt x="81933" y="51458"/>
                  </a:lnTo>
                  <a:lnTo>
                    <a:pt x="85749" y="41982"/>
                  </a:lnTo>
                  <a:lnTo>
                    <a:pt x="88008" y="31725"/>
                  </a:lnTo>
                  <a:lnTo>
                    <a:pt x="88025" y="21921"/>
                  </a:lnTo>
                  <a:lnTo>
                    <a:pt x="85634" y="13239"/>
                  </a:lnTo>
                  <a:lnTo>
                    <a:pt x="81268" y="6280"/>
                  </a:lnTo>
                  <a:lnTo>
                    <a:pt x="75664" y="1812"/>
                  </a:lnTo>
                  <a:lnTo>
                    <a:pt x="69376" y="0"/>
                  </a:lnTo>
                  <a:lnTo>
                    <a:pt x="62566" y="529"/>
                  </a:lnTo>
                  <a:lnTo>
                    <a:pt x="55097" y="2919"/>
                  </a:lnTo>
                  <a:lnTo>
                    <a:pt x="46937" y="6706"/>
                  </a:lnTo>
                  <a:lnTo>
                    <a:pt x="38494" y="11667"/>
                  </a:lnTo>
                  <a:lnTo>
                    <a:pt x="30505" y="17810"/>
                  </a:lnTo>
                  <a:lnTo>
                    <a:pt x="23358" y="25053"/>
                  </a:lnTo>
                  <a:lnTo>
                    <a:pt x="17254" y="33372"/>
                  </a:lnTo>
                  <a:lnTo>
                    <a:pt x="12377" y="42866"/>
                  </a:lnTo>
                  <a:lnTo>
                    <a:pt x="8698" y="53474"/>
                  </a:lnTo>
                  <a:lnTo>
                    <a:pt x="6192" y="64853"/>
                  </a:lnTo>
                  <a:lnTo>
                    <a:pt x="4944" y="76484"/>
                  </a:lnTo>
                  <a:lnTo>
                    <a:pt x="4882" y="88046"/>
                  </a:lnTo>
                  <a:lnTo>
                    <a:pt x="5974" y="99417"/>
                  </a:lnTo>
                  <a:lnTo>
                    <a:pt x="8301" y="110586"/>
                  </a:lnTo>
                  <a:lnTo>
                    <a:pt x="11797" y="121576"/>
                  </a:lnTo>
                  <a:lnTo>
                    <a:pt x="16431" y="132261"/>
                  </a:lnTo>
                  <a:lnTo>
                    <a:pt x="22290" y="142370"/>
                  </a:lnTo>
                  <a:lnTo>
                    <a:pt x="29306" y="151798"/>
                  </a:lnTo>
                  <a:lnTo>
                    <a:pt x="37289" y="160436"/>
                  </a:lnTo>
                  <a:lnTo>
                    <a:pt x="46017" y="168092"/>
                  </a:lnTo>
                  <a:lnTo>
                    <a:pt x="55298" y="174751"/>
                  </a:lnTo>
                  <a:lnTo>
                    <a:pt x="65140" y="180223"/>
                  </a:lnTo>
                  <a:lnTo>
                    <a:pt x="75732" y="184076"/>
                  </a:lnTo>
                  <a:lnTo>
                    <a:pt x="87108" y="186223"/>
                  </a:lnTo>
                  <a:lnTo>
                    <a:pt x="98952" y="186836"/>
                  </a:lnTo>
                  <a:lnTo>
                    <a:pt x="112047" y="186130"/>
                  </a:lnTo>
                  <a:lnTo>
                    <a:pt x="129781" y="182924"/>
                  </a:lnTo>
                  <a:lnTo>
                    <a:pt x="157928" y="175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106321" y="5471224"/>
              <a:ext cx="172644" cy="319450"/>
            </a:xfrm>
            <a:custGeom>
              <a:avLst/>
              <a:gdLst/>
              <a:ahLst/>
              <a:cxnLst/>
              <a:rect l="0" t="0" r="0" b="0"/>
              <a:pathLst>
                <a:path w="172644" h="319450">
                  <a:moveTo>
                    <a:pt x="105285" y="3594"/>
                  </a:moveTo>
                  <a:lnTo>
                    <a:pt x="96551" y="862"/>
                  </a:lnTo>
                  <a:lnTo>
                    <a:pt x="88845" y="0"/>
                  </a:lnTo>
                  <a:lnTo>
                    <a:pt x="81437" y="990"/>
                  </a:lnTo>
                  <a:lnTo>
                    <a:pt x="74003" y="3530"/>
                  </a:lnTo>
                  <a:lnTo>
                    <a:pt x="66176" y="7314"/>
                  </a:lnTo>
                  <a:lnTo>
                    <a:pt x="57807" y="12053"/>
                  </a:lnTo>
                  <a:lnTo>
                    <a:pt x="49236" y="17659"/>
                  </a:lnTo>
                  <a:lnTo>
                    <a:pt x="41170" y="24237"/>
                  </a:lnTo>
                  <a:lnTo>
                    <a:pt x="33983" y="31763"/>
                  </a:lnTo>
                  <a:lnTo>
                    <a:pt x="28194" y="39933"/>
                  </a:lnTo>
                  <a:lnTo>
                    <a:pt x="24594" y="48262"/>
                  </a:lnTo>
                  <a:lnTo>
                    <a:pt x="23403" y="56457"/>
                  </a:lnTo>
                  <a:lnTo>
                    <a:pt x="24368" y="64416"/>
                  </a:lnTo>
                  <a:lnTo>
                    <a:pt x="27059" y="72140"/>
                  </a:lnTo>
                  <a:lnTo>
                    <a:pt x="31058" y="79665"/>
                  </a:lnTo>
                  <a:lnTo>
                    <a:pt x="36331" y="86870"/>
                  </a:lnTo>
                  <a:lnTo>
                    <a:pt x="43217" y="93490"/>
                  </a:lnTo>
                  <a:lnTo>
                    <a:pt x="51768" y="99426"/>
                  </a:lnTo>
                  <a:lnTo>
                    <a:pt x="61610" y="104736"/>
                  </a:lnTo>
                  <a:lnTo>
                    <a:pt x="72132" y="109537"/>
                  </a:lnTo>
                  <a:lnTo>
                    <a:pt x="82914" y="113957"/>
                  </a:lnTo>
                  <a:lnTo>
                    <a:pt x="93746" y="118266"/>
                  </a:lnTo>
                  <a:lnTo>
                    <a:pt x="104544" y="122853"/>
                  </a:lnTo>
                  <a:lnTo>
                    <a:pt x="115282" y="127912"/>
                  </a:lnTo>
                  <a:lnTo>
                    <a:pt x="125797" y="133617"/>
                  </a:lnTo>
                  <a:lnTo>
                    <a:pt x="135791" y="140204"/>
                  </a:lnTo>
                  <a:lnTo>
                    <a:pt x="145138" y="147716"/>
                  </a:lnTo>
                  <a:lnTo>
                    <a:pt x="153551" y="156201"/>
                  </a:lnTo>
                  <a:lnTo>
                    <a:pt x="160524" y="165801"/>
                  </a:lnTo>
                  <a:lnTo>
                    <a:pt x="165912" y="176476"/>
                  </a:lnTo>
                  <a:lnTo>
                    <a:pt x="169716" y="187897"/>
                  </a:lnTo>
                  <a:lnTo>
                    <a:pt x="171911" y="199555"/>
                  </a:lnTo>
                  <a:lnTo>
                    <a:pt x="172643" y="211130"/>
                  </a:lnTo>
                  <a:lnTo>
                    <a:pt x="172018" y="222342"/>
                  </a:lnTo>
                  <a:lnTo>
                    <a:pt x="170012" y="232870"/>
                  </a:lnTo>
                  <a:lnTo>
                    <a:pt x="166736" y="242616"/>
                  </a:lnTo>
                  <a:lnTo>
                    <a:pt x="162250" y="251652"/>
                  </a:lnTo>
                  <a:lnTo>
                    <a:pt x="156490" y="260116"/>
                  </a:lnTo>
                  <a:lnTo>
                    <a:pt x="149541" y="268142"/>
                  </a:lnTo>
                  <a:lnTo>
                    <a:pt x="141605" y="275688"/>
                  </a:lnTo>
                  <a:lnTo>
                    <a:pt x="132906" y="282537"/>
                  </a:lnTo>
                  <a:lnTo>
                    <a:pt x="123640" y="288623"/>
                  </a:lnTo>
                  <a:lnTo>
                    <a:pt x="113639" y="293863"/>
                  </a:lnTo>
                  <a:lnTo>
                    <a:pt x="102409" y="298085"/>
                  </a:lnTo>
                  <a:lnTo>
                    <a:pt x="89785" y="301298"/>
                  </a:lnTo>
                  <a:lnTo>
                    <a:pt x="76223" y="303813"/>
                  </a:lnTo>
                  <a:lnTo>
                    <a:pt x="62580" y="306124"/>
                  </a:lnTo>
                  <a:lnTo>
                    <a:pt x="49382" y="308530"/>
                  </a:lnTo>
                  <a:lnTo>
                    <a:pt x="37227" y="310990"/>
                  </a:lnTo>
                  <a:lnTo>
                    <a:pt x="25760" y="313449"/>
                  </a:lnTo>
                  <a:lnTo>
                    <a:pt x="13981" y="316127"/>
                  </a:lnTo>
                  <a:lnTo>
                    <a:pt x="0" y="3194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5390590" y="5332802"/>
            <a:ext cx="4305595" cy="710556"/>
            <a:chOff x="5390590" y="5332802"/>
            <a:chExt cx="4305595" cy="710556"/>
          </a:xfrm>
        </p:grpSpPr>
        <p:sp>
          <p:nvSpPr>
            <p:cNvPr id="179" name="Freeform 178"/>
            <p:cNvSpPr/>
            <p:nvPr/>
          </p:nvSpPr>
          <p:spPr>
            <a:xfrm>
              <a:off x="5390590" y="5716974"/>
              <a:ext cx="37261" cy="189514"/>
            </a:xfrm>
            <a:custGeom>
              <a:avLst/>
              <a:gdLst/>
              <a:ahLst/>
              <a:cxnLst/>
              <a:rect l="0" t="0" r="0" b="0"/>
              <a:pathLst>
                <a:path w="37261" h="189514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5" y="25851"/>
                  </a:lnTo>
                  <a:lnTo>
                    <a:pt x="15342" y="35145"/>
                  </a:lnTo>
                  <a:lnTo>
                    <a:pt x="20175" y="45289"/>
                  </a:lnTo>
                  <a:lnTo>
                    <a:pt x="24848" y="56334"/>
                  </a:lnTo>
                  <a:lnTo>
                    <a:pt x="29112" y="68173"/>
                  </a:lnTo>
                  <a:lnTo>
                    <a:pt x="32665" y="80644"/>
                  </a:lnTo>
                  <a:lnTo>
                    <a:pt x="35411" y="93577"/>
                  </a:lnTo>
                  <a:lnTo>
                    <a:pt x="37100" y="106514"/>
                  </a:lnTo>
                  <a:lnTo>
                    <a:pt x="37260" y="118739"/>
                  </a:lnTo>
                  <a:lnTo>
                    <a:pt x="35778" y="129921"/>
                  </a:lnTo>
                  <a:lnTo>
                    <a:pt x="32958" y="140160"/>
                  </a:lnTo>
                  <a:lnTo>
                    <a:pt x="28962" y="151024"/>
                  </a:lnTo>
                  <a:lnTo>
                    <a:pt x="22320" y="165699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611689" y="5548400"/>
              <a:ext cx="217596" cy="494958"/>
            </a:xfrm>
            <a:custGeom>
              <a:avLst/>
              <a:gdLst/>
              <a:ahLst/>
              <a:cxnLst/>
              <a:rect l="0" t="0" r="0" b="0"/>
              <a:pathLst>
                <a:path w="217596" h="494958">
                  <a:moveTo>
                    <a:pt x="200041" y="73817"/>
                  </a:moveTo>
                  <a:lnTo>
                    <a:pt x="197040" y="62149"/>
                  </a:lnTo>
                  <a:lnTo>
                    <a:pt x="193619" y="51660"/>
                  </a:lnTo>
                  <a:lnTo>
                    <a:pt x="189413" y="41368"/>
                  </a:lnTo>
                  <a:lnTo>
                    <a:pt x="184168" y="31412"/>
                  </a:lnTo>
                  <a:lnTo>
                    <a:pt x="177389" y="22365"/>
                  </a:lnTo>
                  <a:lnTo>
                    <a:pt x="168952" y="14492"/>
                  </a:lnTo>
                  <a:lnTo>
                    <a:pt x="159040" y="8060"/>
                  </a:lnTo>
                  <a:lnTo>
                    <a:pt x="147948" y="3492"/>
                  </a:lnTo>
                  <a:lnTo>
                    <a:pt x="135981" y="835"/>
                  </a:lnTo>
                  <a:lnTo>
                    <a:pt x="123711" y="0"/>
                  </a:lnTo>
                  <a:lnTo>
                    <a:pt x="111942" y="944"/>
                  </a:lnTo>
                  <a:lnTo>
                    <a:pt x="101075" y="3474"/>
                  </a:lnTo>
                  <a:lnTo>
                    <a:pt x="91307" y="7610"/>
                  </a:lnTo>
                  <a:lnTo>
                    <a:pt x="82810" y="13659"/>
                  </a:lnTo>
                  <a:lnTo>
                    <a:pt x="75542" y="21616"/>
                  </a:lnTo>
                  <a:lnTo>
                    <a:pt x="69475" y="31212"/>
                  </a:lnTo>
                  <a:lnTo>
                    <a:pt x="64680" y="42095"/>
                  </a:lnTo>
                  <a:lnTo>
                    <a:pt x="61085" y="53928"/>
                  </a:lnTo>
                  <a:lnTo>
                    <a:pt x="58650" y="66280"/>
                  </a:lnTo>
                  <a:lnTo>
                    <a:pt x="57457" y="78635"/>
                  </a:lnTo>
                  <a:lnTo>
                    <a:pt x="57435" y="90715"/>
                  </a:lnTo>
                  <a:lnTo>
                    <a:pt x="58555" y="102282"/>
                  </a:lnTo>
                  <a:lnTo>
                    <a:pt x="60902" y="113058"/>
                  </a:lnTo>
                  <a:lnTo>
                    <a:pt x="64415" y="122960"/>
                  </a:lnTo>
                  <a:lnTo>
                    <a:pt x="69232" y="131592"/>
                  </a:lnTo>
                  <a:lnTo>
                    <a:pt x="75746" y="138189"/>
                  </a:lnTo>
                  <a:lnTo>
                    <a:pt x="84011" y="142509"/>
                  </a:lnTo>
                  <a:lnTo>
                    <a:pt x="93475" y="144614"/>
                  </a:lnTo>
                  <a:lnTo>
                    <a:pt x="103205" y="144597"/>
                  </a:lnTo>
                  <a:lnTo>
                    <a:pt x="112633" y="142735"/>
                  </a:lnTo>
                  <a:lnTo>
                    <a:pt x="121569" y="139403"/>
                  </a:lnTo>
                  <a:lnTo>
                    <a:pt x="130025" y="134967"/>
                  </a:lnTo>
                  <a:lnTo>
                    <a:pt x="138075" y="129727"/>
                  </a:lnTo>
                  <a:lnTo>
                    <a:pt x="145651" y="123755"/>
                  </a:lnTo>
                  <a:lnTo>
                    <a:pt x="152526" y="116915"/>
                  </a:lnTo>
                  <a:lnTo>
                    <a:pt x="158647" y="109277"/>
                  </a:lnTo>
                  <a:lnTo>
                    <a:pt x="164392" y="103564"/>
                  </a:lnTo>
                  <a:lnTo>
                    <a:pt x="169706" y="103218"/>
                  </a:lnTo>
                  <a:lnTo>
                    <a:pt x="173953" y="107482"/>
                  </a:lnTo>
                  <a:lnTo>
                    <a:pt x="177457" y="114980"/>
                  </a:lnTo>
                  <a:lnTo>
                    <a:pt x="180650" y="124826"/>
                  </a:lnTo>
                  <a:lnTo>
                    <a:pt x="183778" y="136603"/>
                  </a:lnTo>
                  <a:lnTo>
                    <a:pt x="186945" y="149957"/>
                  </a:lnTo>
                  <a:lnTo>
                    <a:pt x="190184" y="164529"/>
                  </a:lnTo>
                  <a:lnTo>
                    <a:pt x="193491" y="180004"/>
                  </a:lnTo>
                  <a:lnTo>
                    <a:pt x="196854" y="196125"/>
                  </a:lnTo>
                  <a:lnTo>
                    <a:pt x="200262" y="212699"/>
                  </a:lnTo>
                  <a:lnTo>
                    <a:pt x="203700" y="229587"/>
                  </a:lnTo>
                  <a:lnTo>
                    <a:pt x="207157" y="246689"/>
                  </a:lnTo>
                  <a:lnTo>
                    <a:pt x="210461" y="263937"/>
                  </a:lnTo>
                  <a:lnTo>
                    <a:pt x="213299" y="281283"/>
                  </a:lnTo>
                  <a:lnTo>
                    <a:pt x="215536" y="298692"/>
                  </a:lnTo>
                  <a:lnTo>
                    <a:pt x="217037" y="315977"/>
                  </a:lnTo>
                  <a:lnTo>
                    <a:pt x="217595" y="332816"/>
                  </a:lnTo>
                  <a:lnTo>
                    <a:pt x="217186" y="349061"/>
                  </a:lnTo>
                  <a:lnTo>
                    <a:pt x="215776" y="364410"/>
                  </a:lnTo>
                  <a:lnTo>
                    <a:pt x="213234" y="378346"/>
                  </a:lnTo>
                  <a:lnTo>
                    <a:pt x="209594" y="390719"/>
                  </a:lnTo>
                  <a:lnTo>
                    <a:pt x="204863" y="401689"/>
                  </a:lnTo>
                  <a:lnTo>
                    <a:pt x="198939" y="411534"/>
                  </a:lnTo>
                  <a:lnTo>
                    <a:pt x="191870" y="420527"/>
                  </a:lnTo>
                  <a:lnTo>
                    <a:pt x="183513" y="428739"/>
                  </a:lnTo>
                  <a:lnTo>
                    <a:pt x="173469" y="436044"/>
                  </a:lnTo>
                  <a:lnTo>
                    <a:pt x="161677" y="442444"/>
                  </a:lnTo>
                  <a:lnTo>
                    <a:pt x="148521" y="448066"/>
                  </a:lnTo>
                  <a:lnTo>
                    <a:pt x="134627" y="453077"/>
                  </a:lnTo>
                  <a:lnTo>
                    <a:pt x="120433" y="457633"/>
                  </a:lnTo>
                  <a:lnTo>
                    <a:pt x="106158" y="461863"/>
                  </a:lnTo>
                  <a:lnTo>
                    <a:pt x="91895" y="465865"/>
                  </a:lnTo>
                  <a:lnTo>
                    <a:pt x="77682" y="469707"/>
                  </a:lnTo>
                  <a:lnTo>
                    <a:pt x="63744" y="473483"/>
                  </a:lnTo>
                  <a:lnTo>
                    <a:pt x="48925" y="477786"/>
                  </a:lnTo>
                  <a:lnTo>
                    <a:pt x="29689" y="484113"/>
                  </a:lnTo>
                  <a:lnTo>
                    <a:pt x="0" y="494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853844" y="5527461"/>
              <a:ext cx="136872" cy="199630"/>
            </a:xfrm>
            <a:custGeom>
              <a:avLst/>
              <a:gdLst/>
              <a:ahLst/>
              <a:cxnLst/>
              <a:rect l="0" t="0" r="0" b="0"/>
              <a:pathLst>
                <a:path w="136872" h="199630">
                  <a:moveTo>
                    <a:pt x="0" y="73699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20" y="99546"/>
                  </a:lnTo>
                  <a:lnTo>
                    <a:pt x="11834" y="108667"/>
                  </a:lnTo>
                  <a:lnTo>
                    <a:pt x="15647" y="118162"/>
                  </a:lnTo>
                  <a:lnTo>
                    <a:pt x="20160" y="127954"/>
                  </a:lnTo>
                  <a:lnTo>
                    <a:pt x="25151" y="137968"/>
                  </a:lnTo>
                  <a:lnTo>
                    <a:pt x="30189" y="148141"/>
                  </a:lnTo>
                  <a:lnTo>
                    <a:pt x="35021" y="158428"/>
                  </a:lnTo>
                  <a:lnTo>
                    <a:pt x="39569" y="168792"/>
                  </a:lnTo>
                  <a:lnTo>
                    <a:pt x="43849" y="179210"/>
                  </a:lnTo>
                  <a:lnTo>
                    <a:pt x="47874" y="189593"/>
                  </a:lnTo>
                  <a:lnTo>
                    <a:pt x="50389" y="197445"/>
                  </a:lnTo>
                  <a:lnTo>
                    <a:pt x="50124" y="199629"/>
                  </a:lnTo>
                  <a:lnTo>
                    <a:pt x="48130" y="197112"/>
                  </a:lnTo>
                  <a:lnTo>
                    <a:pt x="45291" y="191537"/>
                  </a:lnTo>
                  <a:lnTo>
                    <a:pt x="42059" y="184084"/>
                  </a:lnTo>
                  <a:lnTo>
                    <a:pt x="38650" y="175487"/>
                  </a:lnTo>
                  <a:lnTo>
                    <a:pt x="35165" y="166184"/>
                  </a:lnTo>
                  <a:lnTo>
                    <a:pt x="31653" y="156442"/>
                  </a:lnTo>
                  <a:lnTo>
                    <a:pt x="28131" y="146424"/>
                  </a:lnTo>
                  <a:lnTo>
                    <a:pt x="24618" y="136228"/>
                  </a:lnTo>
                  <a:lnTo>
                    <a:pt x="21442" y="125917"/>
                  </a:lnTo>
                  <a:lnTo>
                    <a:pt x="19220" y="115532"/>
                  </a:lnTo>
                  <a:lnTo>
                    <a:pt x="18215" y="105098"/>
                  </a:lnTo>
                  <a:lnTo>
                    <a:pt x="18525" y="94632"/>
                  </a:lnTo>
                  <a:lnTo>
                    <a:pt x="20254" y="84144"/>
                  </a:lnTo>
                  <a:lnTo>
                    <a:pt x="23317" y="73653"/>
                  </a:lnTo>
                  <a:lnTo>
                    <a:pt x="27813" y="63488"/>
                  </a:lnTo>
                  <a:lnTo>
                    <a:pt x="34105" y="54269"/>
                  </a:lnTo>
                  <a:lnTo>
                    <a:pt x="42221" y="46255"/>
                  </a:lnTo>
                  <a:lnTo>
                    <a:pt x="51754" y="39383"/>
                  </a:lnTo>
                  <a:lnTo>
                    <a:pt x="62062" y="33451"/>
                  </a:lnTo>
                  <a:lnTo>
                    <a:pt x="72691" y="28238"/>
                  </a:lnTo>
                  <a:lnTo>
                    <a:pt x="83344" y="23504"/>
                  </a:lnTo>
                  <a:lnTo>
                    <a:pt x="95045" y="18439"/>
                  </a:lnTo>
                  <a:lnTo>
                    <a:pt x="111051" y="1147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036012" y="5562913"/>
              <a:ext cx="154745" cy="154062"/>
            </a:xfrm>
            <a:custGeom>
              <a:avLst/>
              <a:gdLst/>
              <a:ahLst/>
              <a:cxnLst/>
              <a:rect l="0" t="0" r="0" b="0"/>
              <a:pathLst>
                <a:path w="154745" h="154062">
                  <a:moveTo>
                    <a:pt x="123159" y="101418"/>
                  </a:moveTo>
                  <a:lnTo>
                    <a:pt x="120225" y="89683"/>
                  </a:lnTo>
                  <a:lnTo>
                    <a:pt x="117443" y="78554"/>
                  </a:lnTo>
                  <a:lnTo>
                    <a:pt x="114539" y="66965"/>
                  </a:lnTo>
                  <a:lnTo>
                    <a:pt x="111325" y="55150"/>
                  </a:lnTo>
                  <a:lnTo>
                    <a:pt x="107513" y="43786"/>
                  </a:lnTo>
                  <a:lnTo>
                    <a:pt x="102991" y="33241"/>
                  </a:lnTo>
                  <a:lnTo>
                    <a:pt x="97655" y="23713"/>
                  </a:lnTo>
                  <a:lnTo>
                    <a:pt x="91318" y="15389"/>
                  </a:lnTo>
                  <a:lnTo>
                    <a:pt x="83980" y="8257"/>
                  </a:lnTo>
                  <a:lnTo>
                    <a:pt x="75781" y="2792"/>
                  </a:lnTo>
                  <a:lnTo>
                    <a:pt x="66907" y="0"/>
                  </a:lnTo>
                  <a:lnTo>
                    <a:pt x="57537" y="194"/>
                  </a:lnTo>
                  <a:lnTo>
                    <a:pt x="47976" y="2918"/>
                  </a:lnTo>
                  <a:lnTo>
                    <a:pt x="38637" y="7334"/>
                  </a:lnTo>
                  <a:lnTo>
                    <a:pt x="29739" y="12791"/>
                  </a:lnTo>
                  <a:lnTo>
                    <a:pt x="21629" y="19196"/>
                  </a:lnTo>
                  <a:lnTo>
                    <a:pt x="14860" y="26917"/>
                  </a:lnTo>
                  <a:lnTo>
                    <a:pt x="9606" y="36073"/>
                  </a:lnTo>
                  <a:lnTo>
                    <a:pt x="5722" y="46677"/>
                  </a:lnTo>
                  <a:lnTo>
                    <a:pt x="2941" y="58785"/>
                  </a:lnTo>
                  <a:lnTo>
                    <a:pt x="1001" y="72256"/>
                  </a:lnTo>
                  <a:lnTo>
                    <a:pt x="0" y="86353"/>
                  </a:lnTo>
                  <a:lnTo>
                    <a:pt x="377" y="99890"/>
                  </a:lnTo>
                  <a:lnTo>
                    <a:pt x="2258" y="112228"/>
                  </a:lnTo>
                  <a:lnTo>
                    <a:pt x="5512" y="122617"/>
                  </a:lnTo>
                  <a:lnTo>
                    <a:pt x="10716" y="129713"/>
                  </a:lnTo>
                  <a:lnTo>
                    <a:pt x="17840" y="132943"/>
                  </a:lnTo>
                  <a:lnTo>
                    <a:pt x="25201" y="132947"/>
                  </a:lnTo>
                  <a:lnTo>
                    <a:pt x="32353" y="130629"/>
                  </a:lnTo>
                  <a:lnTo>
                    <a:pt x="39186" y="126404"/>
                  </a:lnTo>
                  <a:lnTo>
                    <a:pt x="45484" y="120176"/>
                  </a:lnTo>
                  <a:lnTo>
                    <a:pt x="51166" y="112044"/>
                  </a:lnTo>
                  <a:lnTo>
                    <a:pt x="56285" y="102472"/>
                  </a:lnTo>
                  <a:lnTo>
                    <a:pt x="60949" y="92123"/>
                  </a:lnTo>
                  <a:lnTo>
                    <a:pt x="65275" y="81547"/>
                  </a:lnTo>
                  <a:lnTo>
                    <a:pt x="69575" y="74179"/>
                  </a:lnTo>
                  <a:lnTo>
                    <a:pt x="73904" y="73651"/>
                  </a:lnTo>
                  <a:lnTo>
                    <a:pt x="78028" y="77983"/>
                  </a:lnTo>
                  <a:lnTo>
                    <a:pt x="82316" y="85070"/>
                  </a:lnTo>
                  <a:lnTo>
                    <a:pt x="87055" y="93667"/>
                  </a:lnTo>
                  <a:lnTo>
                    <a:pt x="92313" y="103090"/>
                  </a:lnTo>
                  <a:lnTo>
                    <a:pt x="98041" y="112959"/>
                  </a:lnTo>
                  <a:lnTo>
                    <a:pt x="104417" y="122620"/>
                  </a:lnTo>
                  <a:lnTo>
                    <a:pt x="112822" y="132016"/>
                  </a:lnTo>
                  <a:lnTo>
                    <a:pt x="127349" y="141970"/>
                  </a:lnTo>
                  <a:lnTo>
                    <a:pt x="154744" y="154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215327" y="5572628"/>
              <a:ext cx="103960" cy="382185"/>
            </a:xfrm>
            <a:custGeom>
              <a:avLst/>
              <a:gdLst/>
              <a:ahLst/>
              <a:cxnLst/>
              <a:rect l="0" t="0" r="0" b="0"/>
              <a:pathLst>
                <a:path w="103960" h="382185">
                  <a:moveTo>
                    <a:pt x="17543" y="102232"/>
                  </a:moveTo>
                  <a:lnTo>
                    <a:pt x="17543" y="116901"/>
                  </a:lnTo>
                  <a:lnTo>
                    <a:pt x="17543" y="130812"/>
                  </a:lnTo>
                  <a:lnTo>
                    <a:pt x="17548" y="145309"/>
                  </a:lnTo>
                  <a:lnTo>
                    <a:pt x="17721" y="160511"/>
                  </a:lnTo>
                  <a:lnTo>
                    <a:pt x="18369" y="176336"/>
                  </a:lnTo>
                  <a:lnTo>
                    <a:pt x="19622" y="192647"/>
                  </a:lnTo>
                  <a:lnTo>
                    <a:pt x="21447" y="208991"/>
                  </a:lnTo>
                  <a:lnTo>
                    <a:pt x="23744" y="224651"/>
                  </a:lnTo>
                  <a:lnTo>
                    <a:pt x="26400" y="239298"/>
                  </a:lnTo>
                  <a:lnTo>
                    <a:pt x="29318" y="253266"/>
                  </a:lnTo>
                  <a:lnTo>
                    <a:pt x="32423" y="267332"/>
                  </a:lnTo>
                  <a:lnTo>
                    <a:pt x="35653" y="281946"/>
                  </a:lnTo>
                  <a:lnTo>
                    <a:pt x="38803" y="297051"/>
                  </a:lnTo>
                  <a:lnTo>
                    <a:pt x="41538" y="312279"/>
                  </a:lnTo>
                  <a:lnTo>
                    <a:pt x="43715" y="327375"/>
                  </a:lnTo>
                  <a:lnTo>
                    <a:pt x="45515" y="342089"/>
                  </a:lnTo>
                  <a:lnTo>
                    <a:pt x="47339" y="356116"/>
                  </a:lnTo>
                  <a:lnTo>
                    <a:pt x="49393" y="369287"/>
                  </a:lnTo>
                  <a:lnTo>
                    <a:pt x="50785" y="379078"/>
                  </a:lnTo>
                  <a:lnTo>
                    <a:pt x="50456" y="382184"/>
                  </a:lnTo>
                  <a:lnTo>
                    <a:pt x="48934" y="379481"/>
                  </a:lnTo>
                  <a:lnTo>
                    <a:pt x="46697" y="372608"/>
                  </a:lnTo>
                  <a:lnTo>
                    <a:pt x="44015" y="362663"/>
                  </a:lnTo>
                  <a:lnTo>
                    <a:pt x="41048" y="350449"/>
                  </a:lnTo>
                  <a:lnTo>
                    <a:pt x="37896" y="336595"/>
                  </a:lnTo>
                  <a:lnTo>
                    <a:pt x="34624" y="321578"/>
                  </a:lnTo>
                  <a:lnTo>
                    <a:pt x="31271" y="305751"/>
                  </a:lnTo>
                  <a:lnTo>
                    <a:pt x="27865" y="289368"/>
                  </a:lnTo>
                  <a:lnTo>
                    <a:pt x="24425" y="272605"/>
                  </a:lnTo>
                  <a:lnTo>
                    <a:pt x="20961" y="255584"/>
                  </a:lnTo>
                  <a:lnTo>
                    <a:pt x="17482" y="238390"/>
                  </a:lnTo>
                  <a:lnTo>
                    <a:pt x="13993" y="221079"/>
                  </a:lnTo>
                  <a:lnTo>
                    <a:pt x="10501" y="203689"/>
                  </a:lnTo>
                  <a:lnTo>
                    <a:pt x="7174" y="186248"/>
                  </a:lnTo>
                  <a:lnTo>
                    <a:pt x="4318" y="168771"/>
                  </a:lnTo>
                  <a:lnTo>
                    <a:pt x="2071" y="151275"/>
                  </a:lnTo>
                  <a:lnTo>
                    <a:pt x="562" y="133932"/>
                  </a:lnTo>
                  <a:lnTo>
                    <a:pt x="0" y="117054"/>
                  </a:lnTo>
                  <a:lnTo>
                    <a:pt x="400" y="100778"/>
                  </a:lnTo>
                  <a:lnTo>
                    <a:pt x="1635" y="85237"/>
                  </a:lnTo>
                  <a:lnTo>
                    <a:pt x="3528" y="70642"/>
                  </a:lnTo>
                  <a:lnTo>
                    <a:pt x="5914" y="57012"/>
                  </a:lnTo>
                  <a:lnTo>
                    <a:pt x="8819" y="44384"/>
                  </a:lnTo>
                  <a:lnTo>
                    <a:pt x="12447" y="32888"/>
                  </a:lnTo>
                  <a:lnTo>
                    <a:pt x="16854" y="22499"/>
                  </a:lnTo>
                  <a:lnTo>
                    <a:pt x="22119" y="13538"/>
                  </a:lnTo>
                  <a:lnTo>
                    <a:pt x="28410" y="6720"/>
                  </a:lnTo>
                  <a:lnTo>
                    <a:pt x="35715" y="2253"/>
                  </a:lnTo>
                  <a:lnTo>
                    <a:pt x="43722" y="50"/>
                  </a:lnTo>
                  <a:lnTo>
                    <a:pt x="51935" y="0"/>
                  </a:lnTo>
                  <a:lnTo>
                    <a:pt x="60044" y="1823"/>
                  </a:lnTo>
                  <a:lnTo>
                    <a:pt x="67774" y="5297"/>
                  </a:lnTo>
                  <a:lnTo>
                    <a:pt x="74813" y="10362"/>
                  </a:lnTo>
                  <a:lnTo>
                    <a:pt x="81063" y="16837"/>
                  </a:lnTo>
                  <a:lnTo>
                    <a:pt x="86598" y="24454"/>
                  </a:lnTo>
                  <a:lnTo>
                    <a:pt x="91558" y="32935"/>
                  </a:lnTo>
                  <a:lnTo>
                    <a:pt x="96075" y="42047"/>
                  </a:lnTo>
                  <a:lnTo>
                    <a:pt x="99941" y="51605"/>
                  </a:lnTo>
                  <a:lnTo>
                    <a:pt x="102634" y="61473"/>
                  </a:lnTo>
                  <a:lnTo>
                    <a:pt x="103959" y="71551"/>
                  </a:lnTo>
                  <a:lnTo>
                    <a:pt x="103864" y="81607"/>
                  </a:lnTo>
                  <a:lnTo>
                    <a:pt x="102281" y="91285"/>
                  </a:lnTo>
                  <a:lnTo>
                    <a:pt x="99320" y="100421"/>
                  </a:lnTo>
                  <a:lnTo>
                    <a:pt x="95061" y="108860"/>
                  </a:lnTo>
                  <a:lnTo>
                    <a:pt x="89462" y="116384"/>
                  </a:lnTo>
                  <a:lnTo>
                    <a:pt x="82633" y="122958"/>
                  </a:lnTo>
                  <a:lnTo>
                    <a:pt x="75057" y="128560"/>
                  </a:lnTo>
                  <a:lnTo>
                    <a:pt x="66656" y="133632"/>
                  </a:lnTo>
                  <a:lnTo>
                    <a:pt x="55578" y="138621"/>
                  </a:lnTo>
                  <a:lnTo>
                    <a:pt x="38600" y="144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353925" y="5559586"/>
              <a:ext cx="121102" cy="163002"/>
            </a:xfrm>
            <a:custGeom>
              <a:avLst/>
              <a:gdLst/>
              <a:ahLst/>
              <a:cxnLst/>
              <a:rect l="0" t="0" r="0" b="0"/>
              <a:pathLst>
                <a:path w="121102" h="163002">
                  <a:moveTo>
                    <a:pt x="5287" y="115274"/>
                  </a:moveTo>
                  <a:lnTo>
                    <a:pt x="14089" y="112273"/>
                  </a:lnTo>
                  <a:lnTo>
                    <a:pt x="22435" y="108850"/>
                  </a:lnTo>
                  <a:lnTo>
                    <a:pt x="31134" y="104659"/>
                  </a:lnTo>
                  <a:lnTo>
                    <a:pt x="40255" y="99932"/>
                  </a:lnTo>
                  <a:lnTo>
                    <a:pt x="49750" y="95099"/>
                  </a:lnTo>
                  <a:lnTo>
                    <a:pt x="59537" y="90417"/>
                  </a:lnTo>
                  <a:lnTo>
                    <a:pt x="69379" y="85808"/>
                  </a:lnTo>
                  <a:lnTo>
                    <a:pt x="78904" y="80958"/>
                  </a:lnTo>
                  <a:lnTo>
                    <a:pt x="87924" y="75687"/>
                  </a:lnTo>
                  <a:lnTo>
                    <a:pt x="95944" y="69656"/>
                  </a:lnTo>
                  <a:lnTo>
                    <a:pt x="102120" y="62310"/>
                  </a:lnTo>
                  <a:lnTo>
                    <a:pt x="106149" y="53486"/>
                  </a:lnTo>
                  <a:lnTo>
                    <a:pt x="107887" y="43812"/>
                  </a:lnTo>
                  <a:lnTo>
                    <a:pt x="107091" y="34474"/>
                  </a:lnTo>
                  <a:lnTo>
                    <a:pt x="103888" y="26126"/>
                  </a:lnTo>
                  <a:lnTo>
                    <a:pt x="98673" y="18898"/>
                  </a:lnTo>
                  <a:lnTo>
                    <a:pt x="91900" y="12662"/>
                  </a:lnTo>
                  <a:lnTo>
                    <a:pt x="83987" y="7226"/>
                  </a:lnTo>
                  <a:lnTo>
                    <a:pt x="75425" y="2880"/>
                  </a:lnTo>
                  <a:lnTo>
                    <a:pt x="66766" y="382"/>
                  </a:lnTo>
                  <a:lnTo>
                    <a:pt x="58318" y="0"/>
                  </a:lnTo>
                  <a:lnTo>
                    <a:pt x="50172" y="1708"/>
                  </a:lnTo>
                  <a:lnTo>
                    <a:pt x="42315" y="5445"/>
                  </a:lnTo>
                  <a:lnTo>
                    <a:pt x="34698" y="10965"/>
                  </a:lnTo>
                  <a:lnTo>
                    <a:pt x="27429" y="18077"/>
                  </a:lnTo>
                  <a:lnTo>
                    <a:pt x="20766" y="26738"/>
                  </a:lnTo>
                  <a:lnTo>
                    <a:pt x="14805" y="36785"/>
                  </a:lnTo>
                  <a:lnTo>
                    <a:pt x="9648" y="48122"/>
                  </a:lnTo>
                  <a:lnTo>
                    <a:pt x="5482" y="60788"/>
                  </a:lnTo>
                  <a:lnTo>
                    <a:pt x="2320" y="74666"/>
                  </a:lnTo>
                  <a:lnTo>
                    <a:pt x="349" y="89053"/>
                  </a:lnTo>
                  <a:lnTo>
                    <a:pt x="0" y="102791"/>
                  </a:lnTo>
                  <a:lnTo>
                    <a:pt x="1363" y="115280"/>
                  </a:lnTo>
                  <a:lnTo>
                    <a:pt x="4397" y="126290"/>
                  </a:lnTo>
                  <a:lnTo>
                    <a:pt x="9099" y="135695"/>
                  </a:lnTo>
                  <a:lnTo>
                    <a:pt x="15304" y="143607"/>
                  </a:lnTo>
                  <a:lnTo>
                    <a:pt x="22893" y="150125"/>
                  </a:lnTo>
                  <a:lnTo>
                    <a:pt x="31880" y="155229"/>
                  </a:lnTo>
                  <a:lnTo>
                    <a:pt x="42142" y="159037"/>
                  </a:lnTo>
                  <a:lnTo>
                    <a:pt x="53285" y="161615"/>
                  </a:lnTo>
                  <a:lnTo>
                    <a:pt x="64756" y="162905"/>
                  </a:lnTo>
                  <a:lnTo>
                    <a:pt x="76196" y="163001"/>
                  </a:lnTo>
                  <a:lnTo>
                    <a:pt x="87017" y="162263"/>
                  </a:lnTo>
                  <a:lnTo>
                    <a:pt x="97368" y="161165"/>
                  </a:lnTo>
                  <a:lnTo>
                    <a:pt x="108154" y="159614"/>
                  </a:lnTo>
                  <a:lnTo>
                    <a:pt x="121101" y="157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482727" y="5332802"/>
              <a:ext cx="97585" cy="384173"/>
            </a:xfrm>
            <a:custGeom>
              <a:avLst/>
              <a:gdLst/>
              <a:ahLst/>
              <a:cxnLst/>
              <a:rect l="0" t="0" r="0" b="0"/>
              <a:pathLst>
                <a:path w="97585" h="384173">
                  <a:moveTo>
                    <a:pt x="76526" y="384172"/>
                  </a:moveTo>
                  <a:lnTo>
                    <a:pt x="73593" y="375237"/>
                  </a:lnTo>
                  <a:lnTo>
                    <a:pt x="70811" y="365610"/>
                  </a:lnTo>
                  <a:lnTo>
                    <a:pt x="67916" y="354317"/>
                  </a:lnTo>
                  <a:lnTo>
                    <a:pt x="65049" y="341478"/>
                  </a:lnTo>
                  <a:lnTo>
                    <a:pt x="62532" y="327350"/>
                  </a:lnTo>
                  <a:lnTo>
                    <a:pt x="60512" y="312225"/>
                  </a:lnTo>
                  <a:lnTo>
                    <a:pt x="58654" y="296363"/>
                  </a:lnTo>
                  <a:lnTo>
                    <a:pt x="56262" y="279975"/>
                  </a:lnTo>
                  <a:lnTo>
                    <a:pt x="52987" y="263223"/>
                  </a:lnTo>
                  <a:lnTo>
                    <a:pt x="48973" y="246383"/>
                  </a:lnTo>
                  <a:lnTo>
                    <a:pt x="44660" y="229845"/>
                  </a:lnTo>
                  <a:lnTo>
                    <a:pt x="40351" y="213798"/>
                  </a:lnTo>
                  <a:lnTo>
                    <a:pt x="36170" y="198412"/>
                  </a:lnTo>
                  <a:lnTo>
                    <a:pt x="32143" y="183918"/>
                  </a:lnTo>
                  <a:lnTo>
                    <a:pt x="28254" y="170348"/>
                  </a:lnTo>
                  <a:lnTo>
                    <a:pt x="24475" y="157421"/>
                  </a:lnTo>
                  <a:lnTo>
                    <a:pt x="20776" y="144659"/>
                  </a:lnTo>
                  <a:lnTo>
                    <a:pt x="17137" y="131770"/>
                  </a:lnTo>
                  <a:lnTo>
                    <a:pt x="13539" y="118653"/>
                  </a:lnTo>
                  <a:lnTo>
                    <a:pt x="9969" y="105307"/>
                  </a:lnTo>
                  <a:lnTo>
                    <a:pt x="6428" y="91774"/>
                  </a:lnTo>
                  <a:lnTo>
                    <a:pt x="3237" y="78261"/>
                  </a:lnTo>
                  <a:lnTo>
                    <a:pt x="1006" y="65116"/>
                  </a:lnTo>
                  <a:lnTo>
                    <a:pt x="0" y="52508"/>
                  </a:lnTo>
                  <a:lnTo>
                    <a:pt x="479" y="40755"/>
                  </a:lnTo>
                  <a:lnTo>
                    <a:pt x="2854" y="30388"/>
                  </a:lnTo>
                  <a:lnTo>
                    <a:pt x="7163" y="21570"/>
                  </a:lnTo>
                  <a:lnTo>
                    <a:pt x="13312" y="14308"/>
                  </a:lnTo>
                  <a:lnTo>
                    <a:pt x="21251" y="8640"/>
                  </a:lnTo>
                  <a:lnTo>
                    <a:pt x="30765" y="4421"/>
                  </a:lnTo>
                  <a:lnTo>
                    <a:pt x="41318" y="1575"/>
                  </a:lnTo>
                  <a:lnTo>
                    <a:pt x="53390" y="0"/>
                  </a:lnTo>
                  <a:lnTo>
                    <a:pt x="70272" y="673"/>
                  </a:lnTo>
                  <a:lnTo>
                    <a:pt x="97584" y="5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464497" y="5527461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7" y="0"/>
                  </a:lnTo>
                  <a:lnTo>
                    <a:pt x="48592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597774" y="5580099"/>
              <a:ext cx="56237" cy="113375"/>
            </a:xfrm>
            <a:custGeom>
              <a:avLst/>
              <a:gdLst/>
              <a:ahLst/>
              <a:cxnLst/>
              <a:rect l="0" t="0" r="0" b="0"/>
              <a:pathLst>
                <a:path w="56237" h="113375">
                  <a:moveTo>
                    <a:pt x="3594" y="52647"/>
                  </a:moveTo>
                  <a:lnTo>
                    <a:pt x="861" y="61448"/>
                  </a:lnTo>
                  <a:lnTo>
                    <a:pt x="0" y="69795"/>
                  </a:lnTo>
                  <a:lnTo>
                    <a:pt x="985" y="78494"/>
                  </a:lnTo>
                  <a:lnTo>
                    <a:pt x="3351" y="87615"/>
                  </a:lnTo>
                  <a:lnTo>
                    <a:pt x="6487" y="97109"/>
                  </a:lnTo>
                  <a:lnTo>
                    <a:pt x="9954" y="106808"/>
                  </a:lnTo>
                  <a:lnTo>
                    <a:pt x="12973" y="113374"/>
                  </a:lnTo>
                  <a:lnTo>
                    <a:pt x="14536" y="113216"/>
                  </a:lnTo>
                  <a:lnTo>
                    <a:pt x="14516" y="108414"/>
                  </a:lnTo>
                  <a:lnTo>
                    <a:pt x="13299" y="101036"/>
                  </a:lnTo>
                  <a:lnTo>
                    <a:pt x="11282" y="92265"/>
                  </a:lnTo>
                  <a:lnTo>
                    <a:pt x="8744" y="82736"/>
                  </a:lnTo>
                  <a:lnTo>
                    <a:pt x="5879" y="72789"/>
                  </a:lnTo>
                  <a:lnTo>
                    <a:pt x="3132" y="62606"/>
                  </a:lnTo>
                  <a:lnTo>
                    <a:pt x="1195" y="52288"/>
                  </a:lnTo>
                  <a:lnTo>
                    <a:pt x="382" y="41898"/>
                  </a:lnTo>
                  <a:lnTo>
                    <a:pt x="990" y="31796"/>
                  </a:lnTo>
                  <a:lnTo>
                    <a:pt x="3450" y="22616"/>
                  </a:lnTo>
                  <a:lnTo>
                    <a:pt x="7808" y="14636"/>
                  </a:lnTo>
                  <a:lnTo>
                    <a:pt x="13734" y="8136"/>
                  </a:lnTo>
                  <a:lnTo>
                    <a:pt x="21503" y="3033"/>
                  </a:lnTo>
                  <a:lnTo>
                    <a:pt x="34031" y="0"/>
                  </a:lnTo>
                  <a:lnTo>
                    <a:pt x="56236" y="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730424" y="5601160"/>
              <a:ext cx="81515" cy="119398"/>
            </a:xfrm>
            <a:custGeom>
              <a:avLst/>
              <a:gdLst/>
              <a:ahLst/>
              <a:cxnLst/>
              <a:rect l="0" t="0" r="0" b="0"/>
              <a:pathLst>
                <a:path w="81515" h="119398">
                  <a:moveTo>
                    <a:pt x="7814" y="0"/>
                  </a:moveTo>
                  <a:lnTo>
                    <a:pt x="4947" y="8936"/>
                  </a:lnTo>
                  <a:lnTo>
                    <a:pt x="2806" y="18563"/>
                  </a:lnTo>
                  <a:lnTo>
                    <a:pt x="1206" y="29845"/>
                  </a:lnTo>
                  <a:lnTo>
                    <a:pt x="199" y="42340"/>
                  </a:lnTo>
                  <a:lnTo>
                    <a:pt x="0" y="55172"/>
                  </a:lnTo>
                  <a:lnTo>
                    <a:pt x="659" y="67786"/>
                  </a:lnTo>
                  <a:lnTo>
                    <a:pt x="2244" y="79823"/>
                  </a:lnTo>
                  <a:lnTo>
                    <a:pt x="4904" y="90970"/>
                  </a:lnTo>
                  <a:lnTo>
                    <a:pt x="8629" y="101144"/>
                  </a:lnTo>
                  <a:lnTo>
                    <a:pt x="13587" y="109802"/>
                  </a:lnTo>
                  <a:lnTo>
                    <a:pt x="20198" y="115889"/>
                  </a:lnTo>
                  <a:lnTo>
                    <a:pt x="28521" y="119052"/>
                  </a:lnTo>
                  <a:lnTo>
                    <a:pt x="37855" y="119397"/>
                  </a:lnTo>
                  <a:lnTo>
                    <a:pt x="46966" y="117129"/>
                  </a:lnTo>
                  <a:lnTo>
                    <a:pt x="55154" y="112637"/>
                  </a:lnTo>
                  <a:lnTo>
                    <a:pt x="62105" y="106235"/>
                  </a:lnTo>
                  <a:lnTo>
                    <a:pt x="67624" y="98059"/>
                  </a:lnTo>
                  <a:lnTo>
                    <a:pt x="71776" y="88355"/>
                  </a:lnTo>
                  <a:lnTo>
                    <a:pt x="74790" y="77658"/>
                  </a:lnTo>
                  <a:lnTo>
                    <a:pt x="77248" y="65466"/>
                  </a:lnTo>
                  <a:lnTo>
                    <a:pt x="79364" y="48479"/>
                  </a:lnTo>
                  <a:lnTo>
                    <a:pt x="8151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885637" y="563274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4" y="32450"/>
                  </a:lnTo>
                  <a:lnTo>
                    <a:pt x="3901" y="42470"/>
                  </a:lnTo>
                  <a:lnTo>
                    <a:pt x="6653" y="52836"/>
                  </a:lnTo>
                  <a:lnTo>
                    <a:pt x="11619" y="6558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906694" y="5453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029633" y="5411647"/>
              <a:ext cx="34990" cy="336913"/>
            </a:xfrm>
            <a:custGeom>
              <a:avLst/>
              <a:gdLst/>
              <a:ahLst/>
              <a:cxnLst/>
              <a:rect l="0" t="0" r="0" b="0"/>
              <a:pathLst>
                <a:path w="34990" h="336913">
                  <a:moveTo>
                    <a:pt x="13932" y="0"/>
                  </a:moveTo>
                  <a:lnTo>
                    <a:pt x="10997" y="11669"/>
                  </a:lnTo>
                  <a:lnTo>
                    <a:pt x="8215" y="22157"/>
                  </a:lnTo>
                  <a:lnTo>
                    <a:pt x="5325" y="32468"/>
                  </a:lnTo>
                  <a:lnTo>
                    <a:pt x="2630" y="43115"/>
                  </a:lnTo>
                  <a:lnTo>
                    <a:pt x="762" y="54755"/>
                  </a:lnTo>
                  <a:lnTo>
                    <a:pt x="0" y="67647"/>
                  </a:lnTo>
                  <a:lnTo>
                    <a:pt x="140" y="81553"/>
                  </a:lnTo>
                  <a:lnTo>
                    <a:pt x="693" y="95956"/>
                  </a:lnTo>
                  <a:lnTo>
                    <a:pt x="1327" y="110499"/>
                  </a:lnTo>
                  <a:lnTo>
                    <a:pt x="2057" y="125178"/>
                  </a:lnTo>
                  <a:lnTo>
                    <a:pt x="3145" y="140245"/>
                  </a:lnTo>
                  <a:lnTo>
                    <a:pt x="4722" y="155819"/>
                  </a:lnTo>
                  <a:lnTo>
                    <a:pt x="6610" y="171718"/>
                  </a:lnTo>
                  <a:lnTo>
                    <a:pt x="8423" y="187551"/>
                  </a:lnTo>
                  <a:lnTo>
                    <a:pt x="9945" y="203094"/>
                  </a:lnTo>
                  <a:lnTo>
                    <a:pt x="11288" y="218295"/>
                  </a:lnTo>
                  <a:lnTo>
                    <a:pt x="12798" y="233189"/>
                  </a:lnTo>
                  <a:lnTo>
                    <a:pt x="14665" y="247833"/>
                  </a:lnTo>
                  <a:lnTo>
                    <a:pt x="16919" y="262125"/>
                  </a:lnTo>
                  <a:lnTo>
                    <a:pt x="19512" y="275808"/>
                  </a:lnTo>
                  <a:lnTo>
                    <a:pt x="22366" y="288780"/>
                  </a:lnTo>
                  <a:lnTo>
                    <a:pt x="25260" y="300651"/>
                  </a:lnTo>
                  <a:lnTo>
                    <a:pt x="28123" y="311831"/>
                  </a:lnTo>
                  <a:lnTo>
                    <a:pt x="31203" y="323302"/>
                  </a:lnTo>
                  <a:lnTo>
                    <a:pt x="3498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959337" y="5548518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10528"/>
                  </a:moveTo>
                  <a:lnTo>
                    <a:pt x="156720" y="10461"/>
                  </a:lnTo>
                  <a:lnTo>
                    <a:pt x="145592" y="9821"/>
                  </a:lnTo>
                  <a:lnTo>
                    <a:pt x="133994" y="8529"/>
                  </a:lnTo>
                  <a:lnTo>
                    <a:pt x="121833" y="6842"/>
                  </a:lnTo>
                  <a:lnTo>
                    <a:pt x="109173" y="5174"/>
                  </a:lnTo>
                  <a:lnTo>
                    <a:pt x="96116" y="3761"/>
                  </a:lnTo>
                  <a:lnTo>
                    <a:pt x="82764" y="2663"/>
                  </a:lnTo>
                  <a:lnTo>
                    <a:pt x="69198" y="1852"/>
                  </a:lnTo>
                  <a:lnTo>
                    <a:pt x="55501" y="1273"/>
                  </a:lnTo>
                  <a:lnTo>
                    <a:pt x="42326" y="867"/>
                  </a:lnTo>
                  <a:lnTo>
                    <a:pt x="29598" y="542"/>
                  </a:lnTo>
                  <a:lnTo>
                    <a:pt x="16203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138321" y="5727502"/>
              <a:ext cx="38045" cy="115815"/>
            </a:xfrm>
            <a:custGeom>
              <a:avLst/>
              <a:gdLst/>
              <a:ahLst/>
              <a:cxnLst/>
              <a:rect l="0" t="0" r="0" b="0"/>
              <a:pathLst>
                <a:path w="38045" h="115815">
                  <a:moveTo>
                    <a:pt x="21057" y="0"/>
                  </a:moveTo>
                  <a:lnTo>
                    <a:pt x="23990" y="8801"/>
                  </a:lnTo>
                  <a:lnTo>
                    <a:pt x="26774" y="17148"/>
                  </a:lnTo>
                  <a:lnTo>
                    <a:pt x="29668" y="25851"/>
                  </a:lnTo>
                  <a:lnTo>
                    <a:pt x="32536" y="35145"/>
                  </a:lnTo>
                  <a:lnTo>
                    <a:pt x="35051" y="45289"/>
                  </a:lnTo>
                  <a:lnTo>
                    <a:pt x="37050" y="56320"/>
                  </a:lnTo>
                  <a:lnTo>
                    <a:pt x="38044" y="67641"/>
                  </a:lnTo>
                  <a:lnTo>
                    <a:pt x="37193" y="78166"/>
                  </a:lnTo>
                  <a:lnTo>
                    <a:pt x="34215" y="87345"/>
                  </a:lnTo>
                  <a:lnTo>
                    <a:pt x="29567" y="94999"/>
                  </a:lnTo>
                  <a:lnTo>
                    <a:pt x="23612" y="101819"/>
                  </a:lnTo>
                  <a:lnTo>
                    <a:pt x="14707" y="10839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374493" y="5587524"/>
              <a:ext cx="174441" cy="157729"/>
            </a:xfrm>
            <a:custGeom>
              <a:avLst/>
              <a:gdLst/>
              <a:ahLst/>
              <a:cxnLst/>
              <a:rect l="0" t="0" r="0" b="0"/>
              <a:pathLst>
                <a:path w="174441" h="157729">
                  <a:moveTo>
                    <a:pt x="90211" y="87336"/>
                  </a:moveTo>
                  <a:lnTo>
                    <a:pt x="90211" y="75533"/>
                  </a:lnTo>
                  <a:lnTo>
                    <a:pt x="90211" y="63764"/>
                  </a:lnTo>
                  <a:lnTo>
                    <a:pt x="90198" y="50888"/>
                  </a:lnTo>
                  <a:lnTo>
                    <a:pt x="89680" y="37559"/>
                  </a:lnTo>
                  <a:lnTo>
                    <a:pt x="87735" y="25175"/>
                  </a:lnTo>
                  <a:lnTo>
                    <a:pt x="83974" y="14484"/>
                  </a:lnTo>
                  <a:lnTo>
                    <a:pt x="78497" y="6202"/>
                  </a:lnTo>
                  <a:lnTo>
                    <a:pt x="71608" y="1310"/>
                  </a:lnTo>
                  <a:lnTo>
                    <a:pt x="63645" y="0"/>
                  </a:lnTo>
                  <a:lnTo>
                    <a:pt x="55063" y="2005"/>
                  </a:lnTo>
                  <a:lnTo>
                    <a:pt x="46398" y="6983"/>
                  </a:lnTo>
                  <a:lnTo>
                    <a:pt x="37953" y="14428"/>
                  </a:lnTo>
                  <a:lnTo>
                    <a:pt x="29982" y="23623"/>
                  </a:lnTo>
                  <a:lnTo>
                    <a:pt x="22775" y="33760"/>
                  </a:lnTo>
                  <a:lnTo>
                    <a:pt x="16413" y="44312"/>
                  </a:lnTo>
                  <a:lnTo>
                    <a:pt x="10970" y="55172"/>
                  </a:lnTo>
                  <a:lnTo>
                    <a:pt x="6605" y="66529"/>
                  </a:lnTo>
                  <a:lnTo>
                    <a:pt x="3300" y="78462"/>
                  </a:lnTo>
                  <a:lnTo>
                    <a:pt x="1063" y="90765"/>
                  </a:lnTo>
                  <a:lnTo>
                    <a:pt x="0" y="103033"/>
                  </a:lnTo>
                  <a:lnTo>
                    <a:pt x="71" y="115020"/>
                  </a:lnTo>
                  <a:lnTo>
                    <a:pt x="1424" y="126341"/>
                  </a:lnTo>
                  <a:lnTo>
                    <a:pt x="4458" y="136412"/>
                  </a:lnTo>
                  <a:lnTo>
                    <a:pt x="9239" y="145019"/>
                  </a:lnTo>
                  <a:lnTo>
                    <a:pt x="15381" y="151798"/>
                  </a:lnTo>
                  <a:lnTo>
                    <a:pt x="22258" y="156078"/>
                  </a:lnTo>
                  <a:lnTo>
                    <a:pt x="29436" y="157728"/>
                  </a:lnTo>
                  <a:lnTo>
                    <a:pt x="36694" y="156904"/>
                  </a:lnTo>
                  <a:lnTo>
                    <a:pt x="43939" y="153776"/>
                  </a:lnTo>
                  <a:lnTo>
                    <a:pt x="51137" y="148677"/>
                  </a:lnTo>
                  <a:lnTo>
                    <a:pt x="58123" y="142018"/>
                  </a:lnTo>
                  <a:lnTo>
                    <a:pt x="64594" y="134196"/>
                  </a:lnTo>
                  <a:lnTo>
                    <a:pt x="70432" y="125535"/>
                  </a:lnTo>
                  <a:lnTo>
                    <a:pt x="75675" y="116282"/>
                  </a:lnTo>
                  <a:lnTo>
                    <a:pt x="80431" y="106618"/>
                  </a:lnTo>
                  <a:lnTo>
                    <a:pt x="84831" y="96718"/>
                  </a:lnTo>
                  <a:lnTo>
                    <a:pt x="89463" y="88260"/>
                  </a:lnTo>
                  <a:lnTo>
                    <a:pt x="94519" y="84039"/>
                  </a:lnTo>
                  <a:lnTo>
                    <a:pt x="99363" y="84371"/>
                  </a:lnTo>
                  <a:lnTo>
                    <a:pt x="104215" y="87773"/>
                  </a:lnTo>
                  <a:lnTo>
                    <a:pt x="109372" y="92899"/>
                  </a:lnTo>
                  <a:lnTo>
                    <a:pt x="115262" y="98771"/>
                  </a:lnTo>
                  <a:lnTo>
                    <a:pt x="122478" y="104637"/>
                  </a:lnTo>
                  <a:lnTo>
                    <a:pt x="131196" y="110134"/>
                  </a:lnTo>
                  <a:lnTo>
                    <a:pt x="140659" y="115030"/>
                  </a:lnTo>
                  <a:lnTo>
                    <a:pt x="150318" y="119562"/>
                  </a:lnTo>
                  <a:lnTo>
                    <a:pt x="161019" y="124123"/>
                  </a:lnTo>
                  <a:lnTo>
                    <a:pt x="174440" y="129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569989" y="5573271"/>
              <a:ext cx="126343" cy="151835"/>
            </a:xfrm>
            <a:custGeom>
              <a:avLst/>
              <a:gdLst/>
              <a:ahLst/>
              <a:cxnLst/>
              <a:rect l="0" t="0" r="0" b="0"/>
              <a:pathLst>
                <a:path w="126343" h="151835">
                  <a:moveTo>
                    <a:pt x="0" y="27889"/>
                  </a:moveTo>
                  <a:lnTo>
                    <a:pt x="68" y="42424"/>
                  </a:lnTo>
                  <a:lnTo>
                    <a:pt x="707" y="55055"/>
                  </a:lnTo>
                  <a:lnTo>
                    <a:pt x="2004" y="66964"/>
                  </a:lnTo>
                  <a:lnTo>
                    <a:pt x="3864" y="78620"/>
                  </a:lnTo>
                  <a:lnTo>
                    <a:pt x="6181" y="90460"/>
                  </a:lnTo>
                  <a:lnTo>
                    <a:pt x="8846" y="102696"/>
                  </a:lnTo>
                  <a:lnTo>
                    <a:pt x="11770" y="115191"/>
                  </a:lnTo>
                  <a:lnTo>
                    <a:pt x="14878" y="127581"/>
                  </a:lnTo>
                  <a:lnTo>
                    <a:pt x="18097" y="139588"/>
                  </a:lnTo>
                  <a:lnTo>
                    <a:pt x="20801" y="148759"/>
                  </a:lnTo>
                  <a:lnTo>
                    <a:pt x="22057" y="151834"/>
                  </a:lnTo>
                  <a:lnTo>
                    <a:pt x="21816" y="149379"/>
                  </a:lnTo>
                  <a:lnTo>
                    <a:pt x="20466" y="142979"/>
                  </a:lnTo>
                  <a:lnTo>
                    <a:pt x="18536" y="133785"/>
                  </a:lnTo>
                  <a:lnTo>
                    <a:pt x="16595" y="122396"/>
                  </a:lnTo>
                  <a:lnTo>
                    <a:pt x="14941" y="109282"/>
                  </a:lnTo>
                  <a:lnTo>
                    <a:pt x="13655" y="95027"/>
                  </a:lnTo>
                  <a:lnTo>
                    <a:pt x="12704" y="80292"/>
                  </a:lnTo>
                  <a:lnTo>
                    <a:pt x="12033" y="65491"/>
                  </a:lnTo>
                  <a:lnTo>
                    <a:pt x="11903" y="51125"/>
                  </a:lnTo>
                  <a:lnTo>
                    <a:pt x="12870" y="37855"/>
                  </a:lnTo>
                  <a:lnTo>
                    <a:pt x="15162" y="25944"/>
                  </a:lnTo>
                  <a:lnTo>
                    <a:pt x="19006" y="15794"/>
                  </a:lnTo>
                  <a:lnTo>
                    <a:pt x="24793" y="8097"/>
                  </a:lnTo>
                  <a:lnTo>
                    <a:pt x="32532" y="2999"/>
                  </a:lnTo>
                  <a:lnTo>
                    <a:pt x="41627" y="354"/>
                  </a:lnTo>
                  <a:lnTo>
                    <a:pt x="51102" y="0"/>
                  </a:lnTo>
                  <a:lnTo>
                    <a:pt x="60351" y="1613"/>
                  </a:lnTo>
                  <a:lnTo>
                    <a:pt x="68996" y="4945"/>
                  </a:lnTo>
                  <a:lnTo>
                    <a:pt x="76722" y="9914"/>
                  </a:lnTo>
                  <a:lnTo>
                    <a:pt x="83469" y="16325"/>
                  </a:lnTo>
                  <a:lnTo>
                    <a:pt x="89355" y="23898"/>
                  </a:lnTo>
                  <a:lnTo>
                    <a:pt x="94558" y="32351"/>
                  </a:lnTo>
                  <a:lnTo>
                    <a:pt x="99252" y="41443"/>
                  </a:lnTo>
                  <a:lnTo>
                    <a:pt x="103577" y="50988"/>
                  </a:lnTo>
                  <a:lnTo>
                    <a:pt x="107643" y="60848"/>
                  </a:lnTo>
                  <a:lnTo>
                    <a:pt x="111525" y="70925"/>
                  </a:lnTo>
                  <a:lnTo>
                    <a:pt x="115130" y="81272"/>
                  </a:lnTo>
                  <a:lnTo>
                    <a:pt x="118554" y="93413"/>
                  </a:lnTo>
                  <a:lnTo>
                    <a:pt x="122101" y="111768"/>
                  </a:lnTo>
                  <a:lnTo>
                    <a:pt x="126342" y="143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730635" y="5339316"/>
              <a:ext cx="134154" cy="384723"/>
            </a:xfrm>
            <a:custGeom>
              <a:avLst/>
              <a:gdLst/>
              <a:ahLst/>
              <a:cxnLst/>
              <a:rect l="0" t="0" r="0" b="0"/>
              <a:pathLst>
                <a:path w="134154" h="384723">
                  <a:moveTo>
                    <a:pt x="102567" y="314487"/>
                  </a:moveTo>
                  <a:lnTo>
                    <a:pt x="99634" y="302819"/>
                  </a:lnTo>
                  <a:lnTo>
                    <a:pt x="96851" y="292330"/>
                  </a:lnTo>
                  <a:lnTo>
                    <a:pt x="93942" y="282033"/>
                  </a:lnTo>
                  <a:lnTo>
                    <a:pt x="90556" y="271905"/>
                  </a:lnTo>
                  <a:lnTo>
                    <a:pt x="86095" y="262209"/>
                  </a:lnTo>
                  <a:lnTo>
                    <a:pt x="80325" y="253091"/>
                  </a:lnTo>
                  <a:lnTo>
                    <a:pt x="73335" y="245179"/>
                  </a:lnTo>
                  <a:lnTo>
                    <a:pt x="65351" y="239611"/>
                  </a:lnTo>
                  <a:lnTo>
                    <a:pt x="56615" y="236800"/>
                  </a:lnTo>
                  <a:lnTo>
                    <a:pt x="47496" y="236526"/>
                  </a:lnTo>
                  <a:lnTo>
                    <a:pt x="38462" y="238310"/>
                  </a:lnTo>
                  <a:lnTo>
                    <a:pt x="29772" y="241669"/>
                  </a:lnTo>
                  <a:lnTo>
                    <a:pt x="21804" y="246666"/>
                  </a:lnTo>
                  <a:lnTo>
                    <a:pt x="15130" y="253891"/>
                  </a:lnTo>
                  <a:lnTo>
                    <a:pt x="9940" y="263485"/>
                  </a:lnTo>
                  <a:lnTo>
                    <a:pt x="6099" y="275009"/>
                  </a:lnTo>
                  <a:lnTo>
                    <a:pt x="3348" y="287732"/>
                  </a:lnTo>
                  <a:lnTo>
                    <a:pt x="1424" y="301099"/>
                  </a:lnTo>
                  <a:lnTo>
                    <a:pt x="264" y="314633"/>
                  </a:lnTo>
                  <a:lnTo>
                    <a:pt x="0" y="327859"/>
                  </a:lnTo>
                  <a:lnTo>
                    <a:pt x="642" y="340553"/>
                  </a:lnTo>
                  <a:lnTo>
                    <a:pt x="2395" y="352381"/>
                  </a:lnTo>
                  <a:lnTo>
                    <a:pt x="5706" y="362806"/>
                  </a:lnTo>
                  <a:lnTo>
                    <a:pt x="10680" y="371658"/>
                  </a:lnTo>
                  <a:lnTo>
                    <a:pt x="17122" y="378603"/>
                  </a:lnTo>
                  <a:lnTo>
                    <a:pt x="24734" y="382996"/>
                  </a:lnTo>
                  <a:lnTo>
                    <a:pt x="33214" y="384722"/>
                  </a:lnTo>
                  <a:lnTo>
                    <a:pt x="41991" y="383950"/>
                  </a:lnTo>
                  <a:lnTo>
                    <a:pt x="50262" y="380857"/>
                  </a:lnTo>
                  <a:lnTo>
                    <a:pt x="57633" y="375780"/>
                  </a:lnTo>
                  <a:lnTo>
                    <a:pt x="64070" y="369139"/>
                  </a:lnTo>
                  <a:lnTo>
                    <a:pt x="69709" y="361327"/>
                  </a:lnTo>
                  <a:lnTo>
                    <a:pt x="74727" y="352668"/>
                  </a:lnTo>
                  <a:lnTo>
                    <a:pt x="79285" y="343246"/>
                  </a:lnTo>
                  <a:lnTo>
                    <a:pt x="83514" y="332937"/>
                  </a:lnTo>
                  <a:lnTo>
                    <a:pt x="87516" y="321746"/>
                  </a:lnTo>
                  <a:lnTo>
                    <a:pt x="91358" y="309960"/>
                  </a:lnTo>
                  <a:lnTo>
                    <a:pt x="95091" y="298048"/>
                  </a:lnTo>
                  <a:lnTo>
                    <a:pt x="98752" y="286285"/>
                  </a:lnTo>
                  <a:lnTo>
                    <a:pt x="102362" y="274437"/>
                  </a:lnTo>
                  <a:lnTo>
                    <a:pt x="105940" y="261883"/>
                  </a:lnTo>
                  <a:lnTo>
                    <a:pt x="109490" y="248318"/>
                  </a:lnTo>
                  <a:lnTo>
                    <a:pt x="112857" y="233597"/>
                  </a:lnTo>
                  <a:lnTo>
                    <a:pt x="115739" y="217571"/>
                  </a:lnTo>
                  <a:lnTo>
                    <a:pt x="118009" y="200302"/>
                  </a:lnTo>
                  <a:lnTo>
                    <a:pt x="119702" y="181992"/>
                  </a:lnTo>
                  <a:lnTo>
                    <a:pt x="120920" y="162877"/>
                  </a:lnTo>
                  <a:lnTo>
                    <a:pt x="121774" y="143175"/>
                  </a:lnTo>
                  <a:lnTo>
                    <a:pt x="122195" y="123218"/>
                  </a:lnTo>
                  <a:lnTo>
                    <a:pt x="121953" y="103441"/>
                  </a:lnTo>
                  <a:lnTo>
                    <a:pt x="120977" y="84069"/>
                  </a:lnTo>
                  <a:lnTo>
                    <a:pt x="119338" y="65299"/>
                  </a:lnTo>
                  <a:lnTo>
                    <a:pt x="117167" y="47381"/>
                  </a:lnTo>
                  <a:lnTo>
                    <a:pt x="114596" y="30394"/>
                  </a:lnTo>
                  <a:lnTo>
                    <a:pt x="111721" y="15389"/>
                  </a:lnTo>
                  <a:lnTo>
                    <a:pt x="108177" y="4753"/>
                  </a:lnTo>
                  <a:lnTo>
                    <a:pt x="104077" y="0"/>
                  </a:lnTo>
                  <a:lnTo>
                    <a:pt x="100566" y="1029"/>
                  </a:lnTo>
                  <a:lnTo>
                    <a:pt x="97936" y="6795"/>
                  </a:lnTo>
                  <a:lnTo>
                    <a:pt x="96068" y="16121"/>
                  </a:lnTo>
                  <a:lnTo>
                    <a:pt x="94771" y="28009"/>
                  </a:lnTo>
                  <a:lnTo>
                    <a:pt x="93886" y="41702"/>
                  </a:lnTo>
                  <a:lnTo>
                    <a:pt x="93455" y="56806"/>
                  </a:lnTo>
                  <a:lnTo>
                    <a:pt x="93695" y="73238"/>
                  </a:lnTo>
                  <a:lnTo>
                    <a:pt x="94670" y="90852"/>
                  </a:lnTo>
                  <a:lnTo>
                    <a:pt x="96138" y="109428"/>
                  </a:lnTo>
                  <a:lnTo>
                    <a:pt x="97663" y="128739"/>
                  </a:lnTo>
                  <a:lnTo>
                    <a:pt x="98988" y="148572"/>
                  </a:lnTo>
                  <a:lnTo>
                    <a:pt x="100198" y="168281"/>
                  </a:lnTo>
                  <a:lnTo>
                    <a:pt x="101617" y="186829"/>
                  </a:lnTo>
                  <a:lnTo>
                    <a:pt x="103424" y="203754"/>
                  </a:lnTo>
                  <a:lnTo>
                    <a:pt x="105638" y="219423"/>
                  </a:lnTo>
                  <a:lnTo>
                    <a:pt x="108203" y="234714"/>
                  </a:lnTo>
                  <a:lnTo>
                    <a:pt x="111042" y="250189"/>
                  </a:lnTo>
                  <a:lnTo>
                    <a:pt x="114086" y="265891"/>
                  </a:lnTo>
                  <a:lnTo>
                    <a:pt x="117275" y="281528"/>
                  </a:lnTo>
                  <a:lnTo>
                    <a:pt x="120560" y="296893"/>
                  </a:lnTo>
                  <a:lnTo>
                    <a:pt x="123762" y="311530"/>
                  </a:lnTo>
                  <a:lnTo>
                    <a:pt x="126870" y="326209"/>
                  </a:lnTo>
                  <a:lnTo>
                    <a:pt x="130159" y="343335"/>
                  </a:lnTo>
                  <a:lnTo>
                    <a:pt x="134153" y="367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201700" y="5369533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76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4" y="85326"/>
                  </a:lnTo>
                  <a:lnTo>
                    <a:pt x="178" y="104561"/>
                  </a:lnTo>
                  <a:lnTo>
                    <a:pt x="825" y="123234"/>
                  </a:lnTo>
                  <a:lnTo>
                    <a:pt x="2074" y="140497"/>
                  </a:lnTo>
                  <a:lnTo>
                    <a:pt x="3727" y="156694"/>
                  </a:lnTo>
                  <a:lnTo>
                    <a:pt x="5375" y="172935"/>
                  </a:lnTo>
                  <a:lnTo>
                    <a:pt x="6781" y="189889"/>
                  </a:lnTo>
                  <a:lnTo>
                    <a:pt x="8047" y="207245"/>
                  </a:lnTo>
                  <a:lnTo>
                    <a:pt x="9504" y="224005"/>
                  </a:lnTo>
                  <a:lnTo>
                    <a:pt x="11330" y="239628"/>
                  </a:lnTo>
                  <a:lnTo>
                    <a:pt x="13388" y="254376"/>
                  </a:lnTo>
                  <a:lnTo>
                    <a:pt x="15316" y="269027"/>
                  </a:lnTo>
                  <a:lnTo>
                    <a:pt x="16909" y="284061"/>
                  </a:lnTo>
                  <a:lnTo>
                    <a:pt x="18132" y="299464"/>
                  </a:lnTo>
                  <a:lnTo>
                    <a:pt x="19027" y="314897"/>
                  </a:lnTo>
                  <a:lnTo>
                    <a:pt x="19665" y="330121"/>
                  </a:lnTo>
                  <a:lnTo>
                    <a:pt x="20110" y="344463"/>
                  </a:lnTo>
                  <a:lnTo>
                    <a:pt x="20465" y="358169"/>
                  </a:lnTo>
                  <a:lnTo>
                    <a:pt x="20763" y="372438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096415" y="5516933"/>
              <a:ext cx="273741" cy="21057"/>
            </a:xfrm>
            <a:custGeom>
              <a:avLst/>
              <a:gdLst/>
              <a:ahLst/>
              <a:cxnLst/>
              <a:rect l="0" t="0" r="0" b="0"/>
              <a:pathLst>
                <a:path w="273741" h="21057">
                  <a:moveTo>
                    <a:pt x="273740" y="0"/>
                  </a:moveTo>
                  <a:lnTo>
                    <a:pt x="261939" y="2866"/>
                  </a:lnTo>
                  <a:lnTo>
                    <a:pt x="250170" y="5009"/>
                  </a:lnTo>
                  <a:lnTo>
                    <a:pt x="237279" y="6611"/>
                  </a:lnTo>
                  <a:lnTo>
                    <a:pt x="223430" y="7792"/>
                  </a:lnTo>
                  <a:lnTo>
                    <a:pt x="209102" y="8640"/>
                  </a:lnTo>
                  <a:lnTo>
                    <a:pt x="194629" y="9238"/>
                  </a:lnTo>
                  <a:lnTo>
                    <a:pt x="180006" y="9652"/>
                  </a:lnTo>
                  <a:lnTo>
                    <a:pt x="164982" y="9937"/>
                  </a:lnTo>
                  <a:lnTo>
                    <a:pt x="149438" y="10130"/>
                  </a:lnTo>
                  <a:lnTo>
                    <a:pt x="133560" y="10261"/>
                  </a:lnTo>
                  <a:lnTo>
                    <a:pt x="117742" y="10349"/>
                  </a:lnTo>
                  <a:lnTo>
                    <a:pt x="102210" y="10412"/>
                  </a:lnTo>
                  <a:lnTo>
                    <a:pt x="87016" y="10625"/>
                  </a:lnTo>
                  <a:lnTo>
                    <a:pt x="72129" y="11300"/>
                  </a:lnTo>
                  <a:lnTo>
                    <a:pt x="57502" y="12567"/>
                  </a:lnTo>
                  <a:lnTo>
                    <a:pt x="43681" y="14239"/>
                  </a:lnTo>
                  <a:lnTo>
                    <a:pt x="30441" y="16076"/>
                  </a:lnTo>
                  <a:lnTo>
                    <a:pt x="16619" y="1823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311655" y="5610735"/>
              <a:ext cx="153257" cy="110225"/>
            </a:xfrm>
            <a:custGeom>
              <a:avLst/>
              <a:gdLst/>
              <a:ahLst/>
              <a:cxnLst/>
              <a:rect l="0" t="0" r="0" b="0"/>
              <a:pathLst>
                <a:path w="153257" h="110225">
                  <a:moveTo>
                    <a:pt x="90086" y="64125"/>
                  </a:moveTo>
                  <a:lnTo>
                    <a:pt x="89952" y="52456"/>
                  </a:lnTo>
                  <a:lnTo>
                    <a:pt x="88672" y="41968"/>
                  </a:lnTo>
                  <a:lnTo>
                    <a:pt x="86069" y="31680"/>
                  </a:lnTo>
                  <a:lnTo>
                    <a:pt x="82005" y="21898"/>
                  </a:lnTo>
                  <a:lnTo>
                    <a:pt x="76074" y="13499"/>
                  </a:lnTo>
                  <a:lnTo>
                    <a:pt x="68245" y="6878"/>
                  </a:lnTo>
                  <a:lnTo>
                    <a:pt x="59092" y="2272"/>
                  </a:lnTo>
                  <a:lnTo>
                    <a:pt x="49581" y="0"/>
                  </a:lnTo>
                  <a:lnTo>
                    <a:pt x="40309" y="4"/>
                  </a:lnTo>
                  <a:lnTo>
                    <a:pt x="31648" y="2261"/>
                  </a:lnTo>
                  <a:lnTo>
                    <a:pt x="23912" y="6958"/>
                  </a:lnTo>
                  <a:lnTo>
                    <a:pt x="17163" y="13965"/>
                  </a:lnTo>
                  <a:lnTo>
                    <a:pt x="11445" y="22904"/>
                  </a:lnTo>
                  <a:lnTo>
                    <a:pt x="6888" y="33337"/>
                  </a:lnTo>
                  <a:lnTo>
                    <a:pt x="3451" y="44864"/>
                  </a:lnTo>
                  <a:lnTo>
                    <a:pt x="1122" y="57008"/>
                  </a:lnTo>
                  <a:lnTo>
                    <a:pt x="0" y="69226"/>
                  </a:lnTo>
                  <a:lnTo>
                    <a:pt x="31" y="81198"/>
                  </a:lnTo>
                  <a:lnTo>
                    <a:pt x="1355" y="92184"/>
                  </a:lnTo>
                  <a:lnTo>
                    <a:pt x="4372" y="100972"/>
                  </a:lnTo>
                  <a:lnTo>
                    <a:pt x="9139" y="107086"/>
                  </a:lnTo>
                  <a:lnTo>
                    <a:pt x="15272" y="110224"/>
                  </a:lnTo>
                  <a:lnTo>
                    <a:pt x="22144" y="109918"/>
                  </a:lnTo>
                  <a:lnTo>
                    <a:pt x="29318" y="106267"/>
                  </a:lnTo>
                  <a:lnTo>
                    <a:pt x="36574" y="99783"/>
                  </a:lnTo>
                  <a:lnTo>
                    <a:pt x="43817" y="91097"/>
                  </a:lnTo>
                  <a:lnTo>
                    <a:pt x="51014" y="80816"/>
                  </a:lnTo>
                  <a:lnTo>
                    <a:pt x="58016" y="70563"/>
                  </a:lnTo>
                  <a:lnTo>
                    <a:pt x="65136" y="63331"/>
                  </a:lnTo>
                  <a:lnTo>
                    <a:pt x="72516" y="60708"/>
                  </a:lnTo>
                  <a:lnTo>
                    <a:pt x="79388" y="62075"/>
                  </a:lnTo>
                  <a:lnTo>
                    <a:pt x="85880" y="66353"/>
                  </a:lnTo>
                  <a:lnTo>
                    <a:pt x="92441" y="72323"/>
                  </a:lnTo>
                  <a:lnTo>
                    <a:pt x="99537" y="78723"/>
                  </a:lnTo>
                  <a:lnTo>
                    <a:pt x="107341" y="84844"/>
                  </a:lnTo>
                  <a:lnTo>
                    <a:pt x="115557" y="90296"/>
                  </a:lnTo>
                  <a:lnTo>
                    <a:pt x="124448" y="95327"/>
                  </a:lnTo>
                  <a:lnTo>
                    <a:pt x="135916" y="100371"/>
                  </a:lnTo>
                  <a:lnTo>
                    <a:pt x="153256" y="106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464911" y="5573270"/>
              <a:ext cx="121752" cy="151560"/>
            </a:xfrm>
            <a:custGeom>
              <a:avLst/>
              <a:gdLst/>
              <a:ahLst/>
              <a:cxnLst/>
              <a:rect l="0" t="0" r="0" b="0"/>
              <a:pathLst>
                <a:path w="121752" h="151560">
                  <a:moveTo>
                    <a:pt x="0" y="59476"/>
                  </a:moveTo>
                  <a:lnTo>
                    <a:pt x="1" y="74078"/>
                  </a:lnTo>
                  <a:lnTo>
                    <a:pt x="1" y="87349"/>
                  </a:lnTo>
                  <a:lnTo>
                    <a:pt x="6" y="100546"/>
                  </a:lnTo>
                  <a:lnTo>
                    <a:pt x="179" y="113715"/>
                  </a:lnTo>
                  <a:lnTo>
                    <a:pt x="827" y="126575"/>
                  </a:lnTo>
                  <a:lnTo>
                    <a:pt x="2083" y="138907"/>
                  </a:lnTo>
                  <a:lnTo>
                    <a:pt x="3986" y="148312"/>
                  </a:lnTo>
                  <a:lnTo>
                    <a:pt x="5943" y="151559"/>
                  </a:lnTo>
                  <a:lnTo>
                    <a:pt x="6899" y="149215"/>
                  </a:lnTo>
                  <a:lnTo>
                    <a:pt x="6692" y="142881"/>
                  </a:lnTo>
                  <a:lnTo>
                    <a:pt x="5689" y="133726"/>
                  </a:lnTo>
                  <a:lnTo>
                    <a:pt x="4444" y="122360"/>
                  </a:lnTo>
                  <a:lnTo>
                    <a:pt x="3300" y="109261"/>
                  </a:lnTo>
                  <a:lnTo>
                    <a:pt x="2540" y="95014"/>
                  </a:lnTo>
                  <a:lnTo>
                    <a:pt x="2483" y="80284"/>
                  </a:lnTo>
                  <a:lnTo>
                    <a:pt x="3229" y="65486"/>
                  </a:lnTo>
                  <a:lnTo>
                    <a:pt x="4865" y="51122"/>
                  </a:lnTo>
                  <a:lnTo>
                    <a:pt x="7559" y="37853"/>
                  </a:lnTo>
                  <a:lnTo>
                    <a:pt x="11301" y="25944"/>
                  </a:lnTo>
                  <a:lnTo>
                    <a:pt x="16100" y="15794"/>
                  </a:lnTo>
                  <a:lnTo>
                    <a:pt x="22070" y="8097"/>
                  </a:lnTo>
                  <a:lnTo>
                    <a:pt x="29159" y="2999"/>
                  </a:lnTo>
                  <a:lnTo>
                    <a:pt x="37190" y="354"/>
                  </a:lnTo>
                  <a:lnTo>
                    <a:pt x="45951" y="0"/>
                  </a:lnTo>
                  <a:lnTo>
                    <a:pt x="55246" y="1614"/>
                  </a:lnTo>
                  <a:lnTo>
                    <a:pt x="64757" y="4946"/>
                  </a:lnTo>
                  <a:lnTo>
                    <a:pt x="74062" y="9915"/>
                  </a:lnTo>
                  <a:lnTo>
                    <a:pt x="82942" y="16326"/>
                  </a:lnTo>
                  <a:lnTo>
                    <a:pt x="91210" y="23899"/>
                  </a:lnTo>
                  <a:lnTo>
                    <a:pt x="98617" y="32352"/>
                  </a:lnTo>
                  <a:lnTo>
                    <a:pt x="105113" y="41449"/>
                  </a:lnTo>
                  <a:lnTo>
                    <a:pt x="110645" y="51166"/>
                  </a:lnTo>
                  <a:lnTo>
                    <a:pt x="115071" y="61675"/>
                  </a:lnTo>
                  <a:lnTo>
                    <a:pt x="118417" y="72996"/>
                  </a:lnTo>
                  <a:lnTo>
                    <a:pt x="120657" y="84803"/>
                  </a:lnTo>
                  <a:lnTo>
                    <a:pt x="121751" y="97869"/>
                  </a:lnTo>
                  <a:lnTo>
                    <a:pt x="120679" y="115580"/>
                  </a:lnTo>
                  <a:lnTo>
                    <a:pt x="115814" y="143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538611" y="5583656"/>
              <a:ext cx="223931" cy="330511"/>
            </a:xfrm>
            <a:custGeom>
              <a:avLst/>
              <a:gdLst/>
              <a:ahLst/>
              <a:cxnLst/>
              <a:rect l="0" t="0" r="0" b="0"/>
              <a:pathLst>
                <a:path w="223931" h="330511">
                  <a:moveTo>
                    <a:pt x="168456" y="112261"/>
                  </a:moveTo>
                  <a:lnTo>
                    <a:pt x="171390" y="103459"/>
                  </a:lnTo>
                  <a:lnTo>
                    <a:pt x="174172" y="95113"/>
                  </a:lnTo>
                  <a:lnTo>
                    <a:pt x="177063" y="86410"/>
                  </a:lnTo>
                  <a:lnTo>
                    <a:pt x="179757" y="77116"/>
                  </a:lnTo>
                  <a:lnTo>
                    <a:pt x="181626" y="66973"/>
                  </a:lnTo>
                  <a:lnTo>
                    <a:pt x="182379" y="55936"/>
                  </a:lnTo>
                  <a:lnTo>
                    <a:pt x="181893" y="44443"/>
                  </a:lnTo>
                  <a:lnTo>
                    <a:pt x="180043" y="33269"/>
                  </a:lnTo>
                  <a:lnTo>
                    <a:pt x="176902" y="22847"/>
                  </a:lnTo>
                  <a:lnTo>
                    <a:pt x="172521" y="13734"/>
                  </a:lnTo>
                  <a:lnTo>
                    <a:pt x="166840" y="6750"/>
                  </a:lnTo>
                  <a:lnTo>
                    <a:pt x="159952" y="2142"/>
                  </a:lnTo>
                  <a:lnTo>
                    <a:pt x="152228" y="0"/>
                  </a:lnTo>
                  <a:lnTo>
                    <a:pt x="144205" y="516"/>
                  </a:lnTo>
                  <a:lnTo>
                    <a:pt x="136225" y="3532"/>
                  </a:lnTo>
                  <a:lnTo>
                    <a:pt x="128579" y="8791"/>
                  </a:lnTo>
                  <a:lnTo>
                    <a:pt x="121598" y="16123"/>
                  </a:lnTo>
                  <a:lnTo>
                    <a:pt x="115391" y="25235"/>
                  </a:lnTo>
                  <a:lnTo>
                    <a:pt x="110055" y="35757"/>
                  </a:lnTo>
                  <a:lnTo>
                    <a:pt x="105761" y="47334"/>
                  </a:lnTo>
                  <a:lnTo>
                    <a:pt x="102509" y="59669"/>
                  </a:lnTo>
                  <a:lnTo>
                    <a:pt x="100476" y="72373"/>
                  </a:lnTo>
                  <a:lnTo>
                    <a:pt x="100084" y="84975"/>
                  </a:lnTo>
                  <a:lnTo>
                    <a:pt x="101424" y="97210"/>
                  </a:lnTo>
                  <a:lnTo>
                    <a:pt x="104611" y="108372"/>
                  </a:lnTo>
                  <a:lnTo>
                    <a:pt x="109950" y="117281"/>
                  </a:lnTo>
                  <a:lnTo>
                    <a:pt x="117384" y="123484"/>
                  </a:lnTo>
                  <a:lnTo>
                    <a:pt x="126274" y="127021"/>
                  </a:lnTo>
                  <a:lnTo>
                    <a:pt x="135610" y="128048"/>
                  </a:lnTo>
                  <a:lnTo>
                    <a:pt x="144766" y="126922"/>
                  </a:lnTo>
                  <a:lnTo>
                    <a:pt x="153349" y="123933"/>
                  </a:lnTo>
                  <a:lnTo>
                    <a:pt x="161034" y="119202"/>
                  </a:lnTo>
                  <a:lnTo>
                    <a:pt x="167769" y="113003"/>
                  </a:lnTo>
                  <a:lnTo>
                    <a:pt x="174220" y="107313"/>
                  </a:lnTo>
                  <a:lnTo>
                    <a:pt x="180666" y="105174"/>
                  </a:lnTo>
                  <a:lnTo>
                    <a:pt x="186282" y="107411"/>
                  </a:lnTo>
                  <a:lnTo>
                    <a:pt x="191091" y="113638"/>
                  </a:lnTo>
                  <a:lnTo>
                    <a:pt x="195369" y="123086"/>
                  </a:lnTo>
                  <a:lnTo>
                    <a:pt x="199330" y="135128"/>
                  </a:lnTo>
                  <a:lnTo>
                    <a:pt x="203110" y="149402"/>
                  </a:lnTo>
                  <a:lnTo>
                    <a:pt x="206782" y="165513"/>
                  </a:lnTo>
                  <a:lnTo>
                    <a:pt x="210392" y="182719"/>
                  </a:lnTo>
                  <a:lnTo>
                    <a:pt x="213965" y="200037"/>
                  </a:lnTo>
                  <a:lnTo>
                    <a:pt x="217506" y="216905"/>
                  </a:lnTo>
                  <a:lnTo>
                    <a:pt x="220695" y="233165"/>
                  </a:lnTo>
                  <a:lnTo>
                    <a:pt x="222925" y="248850"/>
                  </a:lnTo>
                  <a:lnTo>
                    <a:pt x="223930" y="264062"/>
                  </a:lnTo>
                  <a:lnTo>
                    <a:pt x="223450" y="278583"/>
                  </a:lnTo>
                  <a:lnTo>
                    <a:pt x="221075" y="291898"/>
                  </a:lnTo>
                  <a:lnTo>
                    <a:pt x="216763" y="303807"/>
                  </a:lnTo>
                  <a:lnTo>
                    <a:pt x="210615" y="313942"/>
                  </a:lnTo>
                  <a:lnTo>
                    <a:pt x="202675" y="321623"/>
                  </a:lnTo>
                  <a:lnTo>
                    <a:pt x="193148" y="326711"/>
                  </a:lnTo>
                  <a:lnTo>
                    <a:pt x="182176" y="329516"/>
                  </a:lnTo>
                  <a:lnTo>
                    <a:pt x="169765" y="330510"/>
                  </a:lnTo>
                  <a:lnTo>
                    <a:pt x="156046" y="330148"/>
                  </a:lnTo>
                  <a:lnTo>
                    <a:pt x="141259" y="328810"/>
                  </a:lnTo>
                  <a:lnTo>
                    <a:pt x="125657" y="326782"/>
                  </a:lnTo>
                  <a:lnTo>
                    <a:pt x="109467" y="324288"/>
                  </a:lnTo>
                  <a:lnTo>
                    <a:pt x="93189" y="321803"/>
                  </a:lnTo>
                  <a:lnTo>
                    <a:pt x="77566" y="320047"/>
                  </a:lnTo>
                  <a:lnTo>
                    <a:pt x="62959" y="319346"/>
                  </a:lnTo>
                  <a:lnTo>
                    <a:pt x="49623" y="319526"/>
                  </a:lnTo>
                  <a:lnTo>
                    <a:pt x="36476" y="320114"/>
                  </a:lnTo>
                  <a:lnTo>
                    <a:pt x="21247" y="321168"/>
                  </a:lnTo>
                  <a:lnTo>
                    <a:pt x="0" y="322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803712" y="5526989"/>
              <a:ext cx="124454" cy="190802"/>
            </a:xfrm>
            <a:custGeom>
              <a:avLst/>
              <a:gdLst/>
              <a:ahLst/>
              <a:cxnLst/>
              <a:rect l="0" t="0" r="0" b="0"/>
              <a:pathLst>
                <a:path w="124454" h="190802">
                  <a:moveTo>
                    <a:pt x="19168" y="84700"/>
                  </a:moveTo>
                  <a:lnTo>
                    <a:pt x="27969" y="81699"/>
                  </a:lnTo>
                  <a:lnTo>
                    <a:pt x="36316" y="78277"/>
                  </a:lnTo>
                  <a:lnTo>
                    <a:pt x="45010" y="74081"/>
                  </a:lnTo>
                  <a:lnTo>
                    <a:pt x="53958" y="69181"/>
                  </a:lnTo>
                  <a:lnTo>
                    <a:pt x="62805" y="63699"/>
                  </a:lnTo>
                  <a:lnTo>
                    <a:pt x="71330" y="57764"/>
                  </a:lnTo>
                  <a:lnTo>
                    <a:pt x="79000" y="51329"/>
                  </a:lnTo>
                  <a:lnTo>
                    <a:pt x="84933" y="44183"/>
                  </a:lnTo>
                  <a:lnTo>
                    <a:pt x="88795" y="36275"/>
                  </a:lnTo>
                  <a:lnTo>
                    <a:pt x="90418" y="28016"/>
                  </a:lnTo>
                  <a:lnTo>
                    <a:pt x="89545" y="20160"/>
                  </a:lnTo>
                  <a:lnTo>
                    <a:pt x="86291" y="13109"/>
                  </a:lnTo>
                  <a:lnTo>
                    <a:pt x="81040" y="7241"/>
                  </a:lnTo>
                  <a:lnTo>
                    <a:pt x="74244" y="3056"/>
                  </a:lnTo>
                  <a:lnTo>
                    <a:pt x="66315" y="659"/>
                  </a:lnTo>
                  <a:lnTo>
                    <a:pt x="57742" y="0"/>
                  </a:lnTo>
                  <a:lnTo>
                    <a:pt x="49076" y="1061"/>
                  </a:lnTo>
                  <a:lnTo>
                    <a:pt x="40627" y="3665"/>
                  </a:lnTo>
                  <a:lnTo>
                    <a:pt x="32652" y="7681"/>
                  </a:lnTo>
                  <a:lnTo>
                    <a:pt x="25442" y="13117"/>
                  </a:lnTo>
                  <a:lnTo>
                    <a:pt x="19078" y="19848"/>
                  </a:lnTo>
                  <a:lnTo>
                    <a:pt x="13632" y="27808"/>
                  </a:lnTo>
                  <a:lnTo>
                    <a:pt x="9265" y="37053"/>
                  </a:lnTo>
                  <a:lnTo>
                    <a:pt x="5954" y="47495"/>
                  </a:lnTo>
                  <a:lnTo>
                    <a:pt x="3544" y="58930"/>
                  </a:lnTo>
                  <a:lnTo>
                    <a:pt x="1833" y="71130"/>
                  </a:lnTo>
                  <a:lnTo>
                    <a:pt x="646" y="83887"/>
                  </a:lnTo>
                  <a:lnTo>
                    <a:pt x="0" y="96877"/>
                  </a:lnTo>
                  <a:lnTo>
                    <a:pt x="90" y="109669"/>
                  </a:lnTo>
                  <a:lnTo>
                    <a:pt x="969" y="122046"/>
                  </a:lnTo>
                  <a:lnTo>
                    <a:pt x="2714" y="133813"/>
                  </a:lnTo>
                  <a:lnTo>
                    <a:pt x="5486" y="144724"/>
                  </a:lnTo>
                  <a:lnTo>
                    <a:pt x="9284" y="154726"/>
                  </a:lnTo>
                  <a:lnTo>
                    <a:pt x="14124" y="163765"/>
                  </a:lnTo>
                  <a:lnTo>
                    <a:pt x="20122" y="171698"/>
                  </a:lnTo>
                  <a:lnTo>
                    <a:pt x="27231" y="178547"/>
                  </a:lnTo>
                  <a:lnTo>
                    <a:pt x="35274" y="184148"/>
                  </a:lnTo>
                  <a:lnTo>
                    <a:pt x="44044" y="188088"/>
                  </a:lnTo>
                  <a:lnTo>
                    <a:pt x="53350" y="190289"/>
                  </a:lnTo>
                  <a:lnTo>
                    <a:pt x="63037" y="190801"/>
                  </a:lnTo>
                  <a:lnTo>
                    <a:pt x="72994" y="189632"/>
                  </a:lnTo>
                  <a:lnTo>
                    <a:pt x="83119" y="186967"/>
                  </a:lnTo>
                  <a:lnTo>
                    <a:pt x="92903" y="183400"/>
                  </a:lnTo>
                  <a:lnTo>
                    <a:pt x="102374" y="179490"/>
                  </a:lnTo>
                  <a:lnTo>
                    <a:pt x="112360" y="174899"/>
                  </a:lnTo>
                  <a:lnTo>
                    <a:pt x="124453" y="168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958573" y="5539915"/>
              <a:ext cx="106464" cy="122504"/>
            </a:xfrm>
            <a:custGeom>
              <a:avLst/>
              <a:gdLst/>
              <a:ahLst/>
              <a:cxnLst/>
              <a:rect l="0" t="0" r="0" b="0"/>
              <a:pathLst>
                <a:path w="106464" h="122504">
                  <a:moveTo>
                    <a:pt x="11707" y="71774"/>
                  </a:moveTo>
                  <a:lnTo>
                    <a:pt x="14640" y="86309"/>
                  </a:lnTo>
                  <a:lnTo>
                    <a:pt x="17422" y="98939"/>
                  </a:lnTo>
                  <a:lnTo>
                    <a:pt x="20305" y="110775"/>
                  </a:lnTo>
                  <a:lnTo>
                    <a:pt x="22704" y="119685"/>
                  </a:lnTo>
                  <a:lnTo>
                    <a:pt x="23698" y="122503"/>
                  </a:lnTo>
                  <a:lnTo>
                    <a:pt x="23278" y="119865"/>
                  </a:lnTo>
                  <a:lnTo>
                    <a:pt x="21812" y="113358"/>
                  </a:lnTo>
                  <a:lnTo>
                    <a:pt x="19644" y="104440"/>
                  </a:lnTo>
                  <a:lnTo>
                    <a:pt x="17014" y="94305"/>
                  </a:lnTo>
                  <a:lnTo>
                    <a:pt x="14082" y="83667"/>
                  </a:lnTo>
                  <a:lnTo>
                    <a:pt x="10955" y="72874"/>
                  </a:lnTo>
                  <a:lnTo>
                    <a:pt x="7699" y="62074"/>
                  </a:lnTo>
                  <a:lnTo>
                    <a:pt x="4369" y="51320"/>
                  </a:lnTo>
                  <a:lnTo>
                    <a:pt x="1490" y="40788"/>
                  </a:lnTo>
                  <a:lnTo>
                    <a:pt x="0" y="30779"/>
                  </a:lnTo>
                  <a:lnTo>
                    <a:pt x="308" y="21425"/>
                  </a:lnTo>
                  <a:lnTo>
                    <a:pt x="2652" y="13176"/>
                  </a:lnTo>
                  <a:lnTo>
                    <a:pt x="7352" y="6845"/>
                  </a:lnTo>
                  <a:lnTo>
                    <a:pt x="14326" y="2702"/>
                  </a:lnTo>
                  <a:lnTo>
                    <a:pt x="23060" y="548"/>
                  </a:lnTo>
                  <a:lnTo>
                    <a:pt x="32815" y="0"/>
                  </a:lnTo>
                  <a:lnTo>
                    <a:pt x="43066" y="660"/>
                  </a:lnTo>
                  <a:lnTo>
                    <a:pt x="53463" y="2039"/>
                  </a:lnTo>
                  <a:lnTo>
                    <a:pt x="64963" y="3703"/>
                  </a:lnTo>
                  <a:lnTo>
                    <a:pt x="80803" y="5789"/>
                  </a:lnTo>
                  <a:lnTo>
                    <a:pt x="106463" y="8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9117679" y="5601160"/>
              <a:ext cx="21057" cy="136872"/>
            </a:xfrm>
            <a:custGeom>
              <a:avLst/>
              <a:gdLst/>
              <a:ahLst/>
              <a:cxnLst/>
              <a:rect l="0" t="0" r="0" b="0"/>
              <a:pathLst>
                <a:path w="21057" h="136872">
                  <a:moveTo>
                    <a:pt x="0" y="0"/>
                  </a:moveTo>
                  <a:lnTo>
                    <a:pt x="66" y="14669"/>
                  </a:lnTo>
                  <a:lnTo>
                    <a:pt x="707" y="28580"/>
                  </a:lnTo>
                  <a:lnTo>
                    <a:pt x="2003" y="43069"/>
                  </a:lnTo>
                  <a:lnTo>
                    <a:pt x="3864" y="57925"/>
                  </a:lnTo>
                  <a:lnTo>
                    <a:pt x="6180" y="72453"/>
                  </a:lnTo>
                  <a:lnTo>
                    <a:pt x="8842" y="86254"/>
                  </a:lnTo>
                  <a:lnTo>
                    <a:pt x="11604" y="98816"/>
                  </a:lnTo>
                  <a:lnTo>
                    <a:pt x="14362" y="110601"/>
                  </a:lnTo>
                  <a:lnTo>
                    <a:pt x="17355" y="122639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9128207" y="5485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9201907" y="5491546"/>
              <a:ext cx="276661" cy="195235"/>
            </a:xfrm>
            <a:custGeom>
              <a:avLst/>
              <a:gdLst/>
              <a:ahLst/>
              <a:cxnLst/>
              <a:rect l="0" t="0" r="0" b="0"/>
              <a:pathLst>
                <a:path w="276661" h="195235">
                  <a:moveTo>
                    <a:pt x="0" y="88557"/>
                  </a:moveTo>
                  <a:lnTo>
                    <a:pt x="2934" y="100359"/>
                  </a:lnTo>
                  <a:lnTo>
                    <a:pt x="5716" y="112129"/>
                  </a:lnTo>
                  <a:lnTo>
                    <a:pt x="8616" y="125014"/>
                  </a:lnTo>
                  <a:lnTo>
                    <a:pt x="11656" y="138689"/>
                  </a:lnTo>
                  <a:lnTo>
                    <a:pt x="14821" y="152369"/>
                  </a:lnTo>
                  <a:lnTo>
                    <a:pt x="18098" y="165543"/>
                  </a:lnTo>
                  <a:lnTo>
                    <a:pt x="21926" y="176591"/>
                  </a:lnTo>
                  <a:lnTo>
                    <a:pt x="26387" y="182804"/>
                  </a:lnTo>
                  <a:lnTo>
                    <a:pt x="30330" y="183492"/>
                  </a:lnTo>
                  <a:lnTo>
                    <a:pt x="32997" y="179669"/>
                  </a:lnTo>
                  <a:lnTo>
                    <a:pt x="34236" y="172586"/>
                  </a:lnTo>
                  <a:lnTo>
                    <a:pt x="34209" y="163243"/>
                  </a:lnTo>
                  <a:lnTo>
                    <a:pt x="33178" y="152362"/>
                  </a:lnTo>
                  <a:lnTo>
                    <a:pt x="31400" y="140446"/>
                  </a:lnTo>
                  <a:lnTo>
                    <a:pt x="29085" y="127998"/>
                  </a:lnTo>
                  <a:lnTo>
                    <a:pt x="26390" y="115555"/>
                  </a:lnTo>
                  <a:lnTo>
                    <a:pt x="23443" y="103404"/>
                  </a:lnTo>
                  <a:lnTo>
                    <a:pt x="20652" y="91614"/>
                  </a:lnTo>
                  <a:lnTo>
                    <a:pt x="18690" y="80155"/>
                  </a:lnTo>
                  <a:lnTo>
                    <a:pt x="17865" y="68971"/>
                  </a:lnTo>
                  <a:lnTo>
                    <a:pt x="18465" y="58322"/>
                  </a:lnTo>
                  <a:lnTo>
                    <a:pt x="20921" y="48769"/>
                  </a:lnTo>
                  <a:lnTo>
                    <a:pt x="25280" y="40541"/>
                  </a:lnTo>
                  <a:lnTo>
                    <a:pt x="31292" y="34033"/>
                  </a:lnTo>
                  <a:lnTo>
                    <a:pt x="38608" y="29942"/>
                  </a:lnTo>
                  <a:lnTo>
                    <a:pt x="46889" y="28422"/>
                  </a:lnTo>
                  <a:lnTo>
                    <a:pt x="55699" y="29334"/>
                  </a:lnTo>
                  <a:lnTo>
                    <a:pt x="64525" y="32522"/>
                  </a:lnTo>
                  <a:lnTo>
                    <a:pt x="73085" y="37662"/>
                  </a:lnTo>
                  <a:lnTo>
                    <a:pt x="81306" y="44347"/>
                  </a:lnTo>
                  <a:lnTo>
                    <a:pt x="89212" y="52188"/>
                  </a:lnTo>
                  <a:lnTo>
                    <a:pt x="96863" y="60867"/>
                  </a:lnTo>
                  <a:lnTo>
                    <a:pt x="104155" y="70301"/>
                  </a:lnTo>
                  <a:lnTo>
                    <a:pt x="110833" y="80618"/>
                  </a:lnTo>
                  <a:lnTo>
                    <a:pt x="116808" y="91815"/>
                  </a:lnTo>
                  <a:lnTo>
                    <a:pt x="122145" y="103606"/>
                  </a:lnTo>
                  <a:lnTo>
                    <a:pt x="126963" y="115520"/>
                  </a:lnTo>
                  <a:lnTo>
                    <a:pt x="131395" y="127187"/>
                  </a:lnTo>
                  <a:lnTo>
                    <a:pt x="135661" y="135410"/>
                  </a:lnTo>
                  <a:lnTo>
                    <a:pt x="140004" y="137138"/>
                  </a:lnTo>
                  <a:lnTo>
                    <a:pt x="144722" y="134997"/>
                  </a:lnTo>
                  <a:lnTo>
                    <a:pt x="150309" y="131234"/>
                  </a:lnTo>
                  <a:lnTo>
                    <a:pt x="156968" y="126962"/>
                  </a:lnTo>
                  <a:lnTo>
                    <a:pt x="164955" y="122816"/>
                  </a:lnTo>
                  <a:lnTo>
                    <a:pt x="174705" y="119267"/>
                  </a:lnTo>
                  <a:lnTo>
                    <a:pt x="186267" y="116470"/>
                  </a:lnTo>
                  <a:lnTo>
                    <a:pt x="198918" y="114050"/>
                  </a:lnTo>
                  <a:lnTo>
                    <a:pt x="211403" y="111263"/>
                  </a:lnTo>
                  <a:lnTo>
                    <a:pt x="223013" y="107709"/>
                  </a:lnTo>
                  <a:lnTo>
                    <a:pt x="233584" y="103332"/>
                  </a:lnTo>
                  <a:lnTo>
                    <a:pt x="243218" y="98243"/>
                  </a:lnTo>
                  <a:lnTo>
                    <a:pt x="252094" y="92585"/>
                  </a:lnTo>
                  <a:lnTo>
                    <a:pt x="260072" y="86175"/>
                  </a:lnTo>
                  <a:lnTo>
                    <a:pt x="266694" y="78515"/>
                  </a:lnTo>
                  <a:lnTo>
                    <a:pt x="271811" y="69446"/>
                  </a:lnTo>
                  <a:lnTo>
                    <a:pt x="275250" y="59425"/>
                  </a:lnTo>
                  <a:lnTo>
                    <a:pt x="276660" y="49315"/>
                  </a:lnTo>
                  <a:lnTo>
                    <a:pt x="276046" y="39633"/>
                  </a:lnTo>
                  <a:lnTo>
                    <a:pt x="273532" y="30693"/>
                  </a:lnTo>
                  <a:lnTo>
                    <a:pt x="269186" y="22768"/>
                  </a:lnTo>
                  <a:lnTo>
                    <a:pt x="263224" y="15892"/>
                  </a:lnTo>
                  <a:lnTo>
                    <a:pt x="255799" y="10089"/>
                  </a:lnTo>
                  <a:lnTo>
                    <a:pt x="246922" y="5474"/>
                  </a:lnTo>
                  <a:lnTo>
                    <a:pt x="236735" y="2008"/>
                  </a:lnTo>
                  <a:lnTo>
                    <a:pt x="225642" y="0"/>
                  </a:lnTo>
                  <a:lnTo>
                    <a:pt x="214205" y="158"/>
                  </a:lnTo>
                  <a:lnTo>
                    <a:pt x="202781" y="2674"/>
                  </a:lnTo>
                  <a:lnTo>
                    <a:pt x="191842" y="7297"/>
                  </a:lnTo>
                  <a:lnTo>
                    <a:pt x="182029" y="13604"/>
                  </a:lnTo>
                  <a:lnTo>
                    <a:pt x="173585" y="21182"/>
                  </a:lnTo>
                  <a:lnTo>
                    <a:pt x="166576" y="29844"/>
                  </a:lnTo>
                  <a:lnTo>
                    <a:pt x="161078" y="39628"/>
                  </a:lnTo>
                  <a:lnTo>
                    <a:pt x="156969" y="50463"/>
                  </a:lnTo>
                  <a:lnTo>
                    <a:pt x="154002" y="62179"/>
                  </a:lnTo>
                  <a:lnTo>
                    <a:pt x="151912" y="74573"/>
                  </a:lnTo>
                  <a:lnTo>
                    <a:pt x="150467" y="87465"/>
                  </a:lnTo>
                  <a:lnTo>
                    <a:pt x="149646" y="100545"/>
                  </a:lnTo>
                  <a:lnTo>
                    <a:pt x="149617" y="113401"/>
                  </a:lnTo>
                  <a:lnTo>
                    <a:pt x="150422" y="125819"/>
                  </a:lnTo>
                  <a:lnTo>
                    <a:pt x="152284" y="137615"/>
                  </a:lnTo>
                  <a:lnTo>
                    <a:pt x="155670" y="148544"/>
                  </a:lnTo>
                  <a:lnTo>
                    <a:pt x="160699" y="158557"/>
                  </a:lnTo>
                  <a:lnTo>
                    <a:pt x="167346" y="167605"/>
                  </a:lnTo>
                  <a:lnTo>
                    <a:pt x="175630" y="175544"/>
                  </a:lnTo>
                  <a:lnTo>
                    <a:pt x="185383" y="182397"/>
                  </a:lnTo>
                  <a:lnTo>
                    <a:pt x="196168" y="188000"/>
                  </a:lnTo>
                  <a:lnTo>
                    <a:pt x="207391" y="191942"/>
                  </a:lnTo>
                  <a:lnTo>
                    <a:pt x="218666" y="194153"/>
                  </a:lnTo>
                  <a:lnTo>
                    <a:pt x="229573" y="195008"/>
                  </a:lnTo>
                  <a:lnTo>
                    <a:pt x="240734" y="195234"/>
                  </a:lnTo>
                  <a:lnTo>
                    <a:pt x="254245" y="194853"/>
                  </a:lnTo>
                  <a:lnTo>
                    <a:pt x="273740" y="193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9496704" y="5509495"/>
              <a:ext cx="199481" cy="204022"/>
            </a:xfrm>
            <a:custGeom>
              <a:avLst/>
              <a:gdLst/>
              <a:ahLst/>
              <a:cxnLst/>
              <a:rect l="0" t="0" r="0" b="0"/>
              <a:pathLst>
                <a:path w="199481" h="204022">
                  <a:moveTo>
                    <a:pt x="189514" y="7438"/>
                  </a:moveTo>
                  <a:lnTo>
                    <a:pt x="180578" y="4571"/>
                  </a:lnTo>
                  <a:lnTo>
                    <a:pt x="170951" y="2429"/>
                  </a:lnTo>
                  <a:lnTo>
                    <a:pt x="159668" y="835"/>
                  </a:lnTo>
                  <a:lnTo>
                    <a:pt x="147173" y="0"/>
                  </a:lnTo>
                  <a:lnTo>
                    <a:pt x="134343" y="448"/>
                  </a:lnTo>
                  <a:lnTo>
                    <a:pt x="121729" y="2357"/>
                  </a:lnTo>
                  <a:lnTo>
                    <a:pt x="109691" y="5593"/>
                  </a:lnTo>
                  <a:lnTo>
                    <a:pt x="98543" y="9902"/>
                  </a:lnTo>
                  <a:lnTo>
                    <a:pt x="88356" y="15025"/>
                  </a:lnTo>
                  <a:lnTo>
                    <a:pt x="79179" y="20904"/>
                  </a:lnTo>
                  <a:lnTo>
                    <a:pt x="71147" y="27673"/>
                  </a:lnTo>
                  <a:lnTo>
                    <a:pt x="64230" y="35335"/>
                  </a:lnTo>
                  <a:lnTo>
                    <a:pt x="58580" y="43768"/>
                  </a:lnTo>
                  <a:lnTo>
                    <a:pt x="54608" y="52806"/>
                  </a:lnTo>
                  <a:lnTo>
                    <a:pt x="52394" y="62285"/>
                  </a:lnTo>
                  <a:lnTo>
                    <a:pt x="52213" y="71752"/>
                  </a:lnTo>
                  <a:lnTo>
                    <a:pt x="54668" y="80495"/>
                  </a:lnTo>
                  <a:lnTo>
                    <a:pt x="59841" y="88181"/>
                  </a:lnTo>
                  <a:lnTo>
                    <a:pt x="67383" y="94663"/>
                  </a:lnTo>
                  <a:lnTo>
                    <a:pt x="76796" y="99800"/>
                  </a:lnTo>
                  <a:lnTo>
                    <a:pt x="87599" y="103671"/>
                  </a:lnTo>
                  <a:lnTo>
                    <a:pt x="99240" y="106815"/>
                  </a:lnTo>
                  <a:lnTo>
                    <a:pt x="111110" y="110089"/>
                  </a:lnTo>
                  <a:lnTo>
                    <a:pt x="122866" y="113970"/>
                  </a:lnTo>
                  <a:lnTo>
                    <a:pt x="134383" y="118564"/>
                  </a:lnTo>
                  <a:lnTo>
                    <a:pt x="145656" y="123800"/>
                  </a:lnTo>
                  <a:lnTo>
                    <a:pt x="156714" y="129552"/>
                  </a:lnTo>
                  <a:lnTo>
                    <a:pt x="167278" y="135854"/>
                  </a:lnTo>
                  <a:lnTo>
                    <a:pt x="176775" y="142909"/>
                  </a:lnTo>
                  <a:lnTo>
                    <a:pt x="184969" y="150762"/>
                  </a:lnTo>
                  <a:lnTo>
                    <a:pt x="191624" y="159323"/>
                  </a:lnTo>
                  <a:lnTo>
                    <a:pt x="196346" y="168447"/>
                  </a:lnTo>
                  <a:lnTo>
                    <a:pt x="199094" y="177974"/>
                  </a:lnTo>
                  <a:lnTo>
                    <a:pt x="199480" y="187134"/>
                  </a:lnTo>
                  <a:lnTo>
                    <a:pt x="196639" y="194606"/>
                  </a:lnTo>
                  <a:lnTo>
                    <a:pt x="190387" y="199808"/>
                  </a:lnTo>
                  <a:lnTo>
                    <a:pt x="180970" y="202822"/>
                  </a:lnTo>
                  <a:lnTo>
                    <a:pt x="168695" y="204021"/>
                  </a:lnTo>
                  <a:lnTo>
                    <a:pt x="154043" y="203835"/>
                  </a:lnTo>
                  <a:lnTo>
                    <a:pt x="137868" y="202798"/>
                  </a:lnTo>
                  <a:lnTo>
                    <a:pt x="121270" y="201514"/>
                  </a:lnTo>
                  <a:lnTo>
                    <a:pt x="104894" y="200331"/>
                  </a:lnTo>
                  <a:lnTo>
                    <a:pt x="88972" y="199373"/>
                  </a:lnTo>
                  <a:lnTo>
                    <a:pt x="73514" y="198649"/>
                  </a:lnTo>
                  <a:lnTo>
                    <a:pt x="58467" y="198124"/>
                  </a:lnTo>
                  <a:lnTo>
                    <a:pt x="44343" y="197752"/>
                  </a:lnTo>
                  <a:lnTo>
                    <a:pt x="30860" y="197454"/>
                  </a:lnTo>
                  <a:lnTo>
                    <a:pt x="16830" y="197202"/>
                  </a:lnTo>
                  <a:lnTo>
                    <a:pt x="0" y="196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747937" y="105284"/>
            <a:ext cx="2776477" cy="544003"/>
            <a:chOff x="2747937" y="105284"/>
            <a:chExt cx="2776477" cy="544003"/>
          </a:xfrm>
        </p:grpSpPr>
        <p:sp>
          <p:nvSpPr>
            <p:cNvPr id="2" name="Freeform 1"/>
            <p:cNvSpPr/>
            <p:nvPr/>
          </p:nvSpPr>
          <p:spPr>
            <a:xfrm>
              <a:off x="2748385" y="105284"/>
              <a:ext cx="262766" cy="544003"/>
            </a:xfrm>
            <a:custGeom>
              <a:avLst/>
              <a:gdLst/>
              <a:ahLst/>
              <a:cxnLst/>
              <a:rect l="0" t="0" r="0" b="0"/>
              <a:pathLst>
                <a:path w="262766" h="544003">
                  <a:moveTo>
                    <a:pt x="31138" y="168456"/>
                  </a:moveTo>
                  <a:lnTo>
                    <a:pt x="28271" y="180259"/>
                  </a:lnTo>
                  <a:lnTo>
                    <a:pt x="26129" y="192028"/>
                  </a:lnTo>
                  <a:lnTo>
                    <a:pt x="24526" y="204927"/>
                  </a:lnTo>
                  <a:lnTo>
                    <a:pt x="23346" y="219121"/>
                  </a:lnTo>
                  <a:lnTo>
                    <a:pt x="22497" y="234746"/>
                  </a:lnTo>
                  <a:lnTo>
                    <a:pt x="21904" y="251708"/>
                  </a:lnTo>
                  <a:lnTo>
                    <a:pt x="21662" y="269290"/>
                  </a:lnTo>
                  <a:lnTo>
                    <a:pt x="22027" y="286314"/>
                  </a:lnTo>
                  <a:lnTo>
                    <a:pt x="23082" y="302175"/>
                  </a:lnTo>
                  <a:lnTo>
                    <a:pt x="24604" y="317278"/>
                  </a:lnTo>
                  <a:lnTo>
                    <a:pt x="26164" y="332712"/>
                  </a:lnTo>
                  <a:lnTo>
                    <a:pt x="27512" y="349088"/>
                  </a:lnTo>
                  <a:lnTo>
                    <a:pt x="28738" y="366039"/>
                  </a:lnTo>
                  <a:lnTo>
                    <a:pt x="30167" y="382519"/>
                  </a:lnTo>
                  <a:lnTo>
                    <a:pt x="31976" y="397952"/>
                  </a:lnTo>
                  <a:lnTo>
                    <a:pt x="34022" y="412570"/>
                  </a:lnTo>
                  <a:lnTo>
                    <a:pt x="35942" y="427133"/>
                  </a:lnTo>
                  <a:lnTo>
                    <a:pt x="37531" y="442108"/>
                  </a:lnTo>
                  <a:lnTo>
                    <a:pt x="38749" y="457472"/>
                  </a:lnTo>
                  <a:lnTo>
                    <a:pt x="39643" y="472878"/>
                  </a:lnTo>
                  <a:lnTo>
                    <a:pt x="40274" y="488098"/>
                  </a:lnTo>
                  <a:lnTo>
                    <a:pt x="40544" y="502896"/>
                  </a:lnTo>
                  <a:lnTo>
                    <a:pt x="40202" y="516980"/>
                  </a:lnTo>
                  <a:lnTo>
                    <a:pt x="39154" y="530196"/>
                  </a:lnTo>
                  <a:lnTo>
                    <a:pt x="37390" y="540258"/>
                  </a:lnTo>
                  <a:lnTo>
                    <a:pt x="35197" y="544002"/>
                  </a:lnTo>
                  <a:lnTo>
                    <a:pt x="33014" y="541980"/>
                  </a:lnTo>
                  <a:lnTo>
                    <a:pt x="30760" y="535840"/>
                  </a:lnTo>
                  <a:lnTo>
                    <a:pt x="28309" y="526800"/>
                  </a:lnTo>
                  <a:lnTo>
                    <a:pt x="25623" y="515502"/>
                  </a:lnTo>
                  <a:lnTo>
                    <a:pt x="22728" y="502438"/>
                  </a:lnTo>
                  <a:lnTo>
                    <a:pt x="19827" y="488044"/>
                  </a:lnTo>
                  <a:lnTo>
                    <a:pt x="17271" y="472681"/>
                  </a:lnTo>
                  <a:lnTo>
                    <a:pt x="15222" y="456640"/>
                  </a:lnTo>
                  <a:lnTo>
                    <a:pt x="13509" y="440456"/>
                  </a:lnTo>
                  <a:lnTo>
                    <a:pt x="11746" y="424894"/>
                  </a:lnTo>
                  <a:lnTo>
                    <a:pt x="9710" y="410309"/>
                  </a:lnTo>
                  <a:lnTo>
                    <a:pt x="7510" y="396378"/>
                  </a:lnTo>
                  <a:lnTo>
                    <a:pt x="5487" y="382336"/>
                  </a:lnTo>
                  <a:lnTo>
                    <a:pt x="3829" y="367734"/>
                  </a:lnTo>
                  <a:lnTo>
                    <a:pt x="2563" y="352466"/>
                  </a:lnTo>
                  <a:lnTo>
                    <a:pt x="1639" y="336597"/>
                  </a:lnTo>
                  <a:lnTo>
                    <a:pt x="982" y="320252"/>
                  </a:lnTo>
                  <a:lnTo>
                    <a:pt x="525" y="303715"/>
                  </a:lnTo>
                  <a:lnTo>
                    <a:pt x="210" y="287394"/>
                  </a:lnTo>
                  <a:lnTo>
                    <a:pt x="0" y="271499"/>
                  </a:lnTo>
                  <a:lnTo>
                    <a:pt x="28" y="256217"/>
                  </a:lnTo>
                  <a:lnTo>
                    <a:pt x="578" y="241795"/>
                  </a:lnTo>
                  <a:lnTo>
                    <a:pt x="1770" y="228279"/>
                  </a:lnTo>
                  <a:lnTo>
                    <a:pt x="3724" y="215557"/>
                  </a:lnTo>
                  <a:lnTo>
                    <a:pt x="6639" y="203465"/>
                  </a:lnTo>
                  <a:lnTo>
                    <a:pt x="10529" y="191849"/>
                  </a:lnTo>
                  <a:lnTo>
                    <a:pt x="15259" y="180740"/>
                  </a:lnTo>
                  <a:lnTo>
                    <a:pt x="20651" y="170346"/>
                  </a:lnTo>
                  <a:lnTo>
                    <a:pt x="26535" y="160722"/>
                  </a:lnTo>
                  <a:lnTo>
                    <a:pt x="32773" y="151783"/>
                  </a:lnTo>
                  <a:lnTo>
                    <a:pt x="39259" y="143393"/>
                  </a:lnTo>
                  <a:lnTo>
                    <a:pt x="45926" y="135414"/>
                  </a:lnTo>
                  <a:lnTo>
                    <a:pt x="53046" y="127733"/>
                  </a:lnTo>
                  <a:lnTo>
                    <a:pt x="61198" y="120261"/>
                  </a:lnTo>
                  <a:lnTo>
                    <a:pt x="70609" y="112935"/>
                  </a:lnTo>
                  <a:lnTo>
                    <a:pt x="81032" y="105708"/>
                  </a:lnTo>
                  <a:lnTo>
                    <a:pt x="91946" y="98550"/>
                  </a:lnTo>
                  <a:lnTo>
                    <a:pt x="102996" y="91437"/>
                  </a:lnTo>
                  <a:lnTo>
                    <a:pt x="114177" y="84355"/>
                  </a:lnTo>
                  <a:lnTo>
                    <a:pt x="125742" y="77294"/>
                  </a:lnTo>
                  <a:lnTo>
                    <a:pt x="137812" y="70247"/>
                  </a:lnTo>
                  <a:lnTo>
                    <a:pt x="150205" y="63209"/>
                  </a:lnTo>
                  <a:lnTo>
                    <a:pt x="162532" y="56178"/>
                  </a:lnTo>
                  <a:lnTo>
                    <a:pt x="174567" y="49150"/>
                  </a:lnTo>
                  <a:lnTo>
                    <a:pt x="186259" y="42126"/>
                  </a:lnTo>
                  <a:lnTo>
                    <a:pt x="197644" y="35103"/>
                  </a:lnTo>
                  <a:lnTo>
                    <a:pt x="208775" y="28091"/>
                  </a:lnTo>
                  <a:lnTo>
                    <a:pt x="219451" y="21391"/>
                  </a:lnTo>
                  <a:lnTo>
                    <a:pt x="230368" y="14940"/>
                  </a:lnTo>
                  <a:lnTo>
                    <a:pt x="243606" y="8171"/>
                  </a:lnTo>
                  <a:lnTo>
                    <a:pt x="26276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79523" y="400082"/>
              <a:ext cx="147400" cy="94758"/>
            </a:xfrm>
            <a:custGeom>
              <a:avLst/>
              <a:gdLst/>
              <a:ahLst/>
              <a:cxnLst/>
              <a:rect l="0" t="0" r="0" b="0"/>
              <a:pathLst>
                <a:path w="147400" h="94758">
                  <a:moveTo>
                    <a:pt x="147399" y="0"/>
                  </a:moveTo>
                  <a:lnTo>
                    <a:pt x="141464" y="5801"/>
                  </a:lnTo>
                  <a:lnTo>
                    <a:pt x="135260" y="10725"/>
                  </a:lnTo>
                  <a:lnTo>
                    <a:pt x="128169" y="15232"/>
                  </a:lnTo>
                  <a:lnTo>
                    <a:pt x="120401" y="19626"/>
                  </a:lnTo>
                  <a:lnTo>
                    <a:pt x="112403" y="24288"/>
                  </a:lnTo>
                  <a:lnTo>
                    <a:pt x="104457" y="29398"/>
                  </a:lnTo>
                  <a:lnTo>
                    <a:pt x="96510" y="34803"/>
                  </a:lnTo>
                  <a:lnTo>
                    <a:pt x="88269" y="40127"/>
                  </a:lnTo>
                  <a:lnTo>
                    <a:pt x="79578" y="45156"/>
                  </a:lnTo>
                  <a:lnTo>
                    <a:pt x="70438" y="50008"/>
                  </a:lnTo>
                  <a:lnTo>
                    <a:pt x="60916" y="55025"/>
                  </a:lnTo>
                  <a:lnTo>
                    <a:pt x="51109" y="60395"/>
                  </a:lnTo>
                  <a:lnTo>
                    <a:pt x="41356" y="66036"/>
                  </a:lnTo>
                  <a:lnTo>
                    <a:pt x="31174" y="72331"/>
                  </a:lnTo>
                  <a:lnTo>
                    <a:pt x="18552" y="8095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45719" y="443792"/>
              <a:ext cx="181245" cy="162962"/>
            </a:xfrm>
            <a:custGeom>
              <a:avLst/>
              <a:gdLst/>
              <a:ahLst/>
              <a:cxnLst/>
              <a:rect l="0" t="0" r="0" b="0"/>
              <a:pathLst>
                <a:path w="181245" h="162962">
                  <a:moveTo>
                    <a:pt x="118073" y="93161"/>
                  </a:moveTo>
                  <a:lnTo>
                    <a:pt x="118006" y="81493"/>
                  </a:lnTo>
                  <a:lnTo>
                    <a:pt x="117366" y="71004"/>
                  </a:lnTo>
                  <a:lnTo>
                    <a:pt x="116065" y="60707"/>
                  </a:lnTo>
                  <a:lnTo>
                    <a:pt x="114033" y="50578"/>
                  </a:lnTo>
                  <a:lnTo>
                    <a:pt x="111068" y="40883"/>
                  </a:lnTo>
                  <a:lnTo>
                    <a:pt x="107143" y="31751"/>
                  </a:lnTo>
                  <a:lnTo>
                    <a:pt x="102221" y="23321"/>
                  </a:lnTo>
                  <a:lnTo>
                    <a:pt x="96169" y="15808"/>
                  </a:lnTo>
                  <a:lnTo>
                    <a:pt x="89029" y="9251"/>
                  </a:lnTo>
                  <a:lnTo>
                    <a:pt x="81134" y="4019"/>
                  </a:lnTo>
                  <a:lnTo>
                    <a:pt x="72997" y="859"/>
                  </a:lnTo>
                  <a:lnTo>
                    <a:pt x="64935" y="0"/>
                  </a:lnTo>
                  <a:lnTo>
                    <a:pt x="57066" y="1373"/>
                  </a:lnTo>
                  <a:lnTo>
                    <a:pt x="49402" y="4878"/>
                  </a:lnTo>
                  <a:lnTo>
                    <a:pt x="41919" y="10234"/>
                  </a:lnTo>
                  <a:lnTo>
                    <a:pt x="34742" y="17066"/>
                  </a:lnTo>
                  <a:lnTo>
                    <a:pt x="28140" y="25005"/>
                  </a:lnTo>
                  <a:lnTo>
                    <a:pt x="22217" y="33750"/>
                  </a:lnTo>
                  <a:lnTo>
                    <a:pt x="16915" y="43229"/>
                  </a:lnTo>
                  <a:lnTo>
                    <a:pt x="12120" y="53576"/>
                  </a:lnTo>
                  <a:lnTo>
                    <a:pt x="7717" y="64797"/>
                  </a:lnTo>
                  <a:lnTo>
                    <a:pt x="3929" y="76774"/>
                  </a:lnTo>
                  <a:lnTo>
                    <a:pt x="1289" y="89345"/>
                  </a:lnTo>
                  <a:lnTo>
                    <a:pt x="0" y="102351"/>
                  </a:lnTo>
                  <a:lnTo>
                    <a:pt x="118" y="115338"/>
                  </a:lnTo>
                  <a:lnTo>
                    <a:pt x="1718" y="127599"/>
                  </a:lnTo>
                  <a:lnTo>
                    <a:pt x="4694" y="138790"/>
                  </a:lnTo>
                  <a:lnTo>
                    <a:pt x="9133" y="148439"/>
                  </a:lnTo>
                  <a:lnTo>
                    <a:pt x="15385" y="155791"/>
                  </a:lnTo>
                  <a:lnTo>
                    <a:pt x="23471" y="160648"/>
                  </a:lnTo>
                  <a:lnTo>
                    <a:pt x="32814" y="162961"/>
                  </a:lnTo>
                  <a:lnTo>
                    <a:pt x="42461" y="162559"/>
                  </a:lnTo>
                  <a:lnTo>
                    <a:pt x="51834" y="159620"/>
                  </a:lnTo>
                  <a:lnTo>
                    <a:pt x="60734" y="154413"/>
                  </a:lnTo>
                  <a:lnTo>
                    <a:pt x="69164" y="147115"/>
                  </a:lnTo>
                  <a:lnTo>
                    <a:pt x="77198" y="138026"/>
                  </a:lnTo>
                  <a:lnTo>
                    <a:pt x="84762" y="127520"/>
                  </a:lnTo>
                  <a:lnTo>
                    <a:pt x="91630" y="115953"/>
                  </a:lnTo>
                  <a:lnTo>
                    <a:pt x="97746" y="103687"/>
                  </a:lnTo>
                  <a:lnTo>
                    <a:pt x="103487" y="93308"/>
                  </a:lnTo>
                  <a:lnTo>
                    <a:pt x="108799" y="88447"/>
                  </a:lnTo>
                  <a:lnTo>
                    <a:pt x="113045" y="88978"/>
                  </a:lnTo>
                  <a:lnTo>
                    <a:pt x="116548" y="93274"/>
                  </a:lnTo>
                  <a:lnTo>
                    <a:pt x="119740" y="99935"/>
                  </a:lnTo>
                  <a:lnTo>
                    <a:pt x="122868" y="108043"/>
                  </a:lnTo>
                  <a:lnTo>
                    <a:pt x="126045" y="117030"/>
                  </a:lnTo>
                  <a:lnTo>
                    <a:pt x="129628" y="126232"/>
                  </a:lnTo>
                  <a:lnTo>
                    <a:pt x="134232" y="134831"/>
                  </a:lnTo>
                  <a:lnTo>
                    <a:pt x="140093" y="142427"/>
                  </a:lnTo>
                  <a:lnTo>
                    <a:pt x="146863" y="148477"/>
                  </a:lnTo>
                  <a:lnTo>
                    <a:pt x="154561" y="152488"/>
                  </a:lnTo>
                  <a:lnTo>
                    <a:pt x="164983" y="152571"/>
                  </a:lnTo>
                  <a:lnTo>
                    <a:pt x="181244" y="1458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69077" y="421139"/>
              <a:ext cx="105286" cy="167204"/>
            </a:xfrm>
            <a:custGeom>
              <a:avLst/>
              <a:gdLst/>
              <a:ahLst/>
              <a:cxnLst/>
              <a:rect l="0" t="0" r="0" b="0"/>
              <a:pathLst>
                <a:path w="105286" h="167204">
                  <a:moveTo>
                    <a:pt x="0" y="52643"/>
                  </a:moveTo>
                  <a:lnTo>
                    <a:pt x="67" y="64378"/>
                  </a:lnTo>
                  <a:lnTo>
                    <a:pt x="708" y="75507"/>
                  </a:lnTo>
                  <a:lnTo>
                    <a:pt x="2004" y="87101"/>
                  </a:lnTo>
                  <a:lnTo>
                    <a:pt x="3864" y="99089"/>
                  </a:lnTo>
                  <a:lnTo>
                    <a:pt x="6180" y="111101"/>
                  </a:lnTo>
                  <a:lnTo>
                    <a:pt x="8847" y="122904"/>
                  </a:lnTo>
                  <a:lnTo>
                    <a:pt x="11771" y="134430"/>
                  </a:lnTo>
                  <a:lnTo>
                    <a:pt x="14878" y="145699"/>
                  </a:lnTo>
                  <a:lnTo>
                    <a:pt x="18088" y="156685"/>
                  </a:lnTo>
                  <a:lnTo>
                    <a:pt x="20489" y="164879"/>
                  </a:lnTo>
                  <a:lnTo>
                    <a:pt x="21014" y="167203"/>
                  </a:lnTo>
                  <a:lnTo>
                    <a:pt x="20061" y="164821"/>
                  </a:lnTo>
                  <a:lnTo>
                    <a:pt x="18160" y="159396"/>
                  </a:lnTo>
                  <a:lnTo>
                    <a:pt x="15671" y="152083"/>
                  </a:lnTo>
                  <a:lnTo>
                    <a:pt x="12823" y="143601"/>
                  </a:lnTo>
                  <a:lnTo>
                    <a:pt x="10081" y="134387"/>
                  </a:lnTo>
                  <a:lnTo>
                    <a:pt x="8143" y="124711"/>
                  </a:lnTo>
                  <a:lnTo>
                    <a:pt x="7319" y="114738"/>
                  </a:lnTo>
                  <a:lnTo>
                    <a:pt x="7578" y="104574"/>
                  </a:lnTo>
                  <a:lnTo>
                    <a:pt x="8740" y="94285"/>
                  </a:lnTo>
                  <a:lnTo>
                    <a:pt x="10598" y="83920"/>
                  </a:lnTo>
                  <a:lnTo>
                    <a:pt x="13133" y="73669"/>
                  </a:lnTo>
                  <a:lnTo>
                    <a:pt x="16503" y="63859"/>
                  </a:lnTo>
                  <a:lnTo>
                    <a:pt x="20734" y="54634"/>
                  </a:lnTo>
                  <a:lnTo>
                    <a:pt x="25879" y="46135"/>
                  </a:lnTo>
                  <a:lnTo>
                    <a:pt x="32090" y="38572"/>
                  </a:lnTo>
                  <a:lnTo>
                    <a:pt x="39344" y="31966"/>
                  </a:lnTo>
                  <a:lnTo>
                    <a:pt x="47488" y="26191"/>
                  </a:lnTo>
                  <a:lnTo>
                    <a:pt x="56324" y="21069"/>
                  </a:lnTo>
                  <a:lnTo>
                    <a:pt x="65661" y="16439"/>
                  </a:lnTo>
                  <a:lnTo>
                    <a:pt x="74896" y="12314"/>
                  </a:lnTo>
                  <a:lnTo>
                    <a:pt x="83929" y="8476"/>
                  </a:lnTo>
                  <a:lnTo>
                    <a:pt x="93550" y="458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58590" y="424125"/>
              <a:ext cx="221100" cy="128426"/>
            </a:xfrm>
            <a:custGeom>
              <a:avLst/>
              <a:gdLst/>
              <a:ahLst/>
              <a:cxnLst/>
              <a:rect l="0" t="0" r="0" b="0"/>
              <a:pathLst>
                <a:path w="221100" h="128426">
                  <a:moveTo>
                    <a:pt x="0" y="81242"/>
                  </a:moveTo>
                  <a:lnTo>
                    <a:pt x="67" y="92978"/>
                  </a:lnTo>
                  <a:lnTo>
                    <a:pt x="708" y="104106"/>
                  </a:lnTo>
                  <a:lnTo>
                    <a:pt x="1980" y="115630"/>
                  </a:lnTo>
                  <a:lnTo>
                    <a:pt x="2966" y="125012"/>
                  </a:lnTo>
                  <a:lnTo>
                    <a:pt x="2837" y="128425"/>
                  </a:lnTo>
                  <a:lnTo>
                    <a:pt x="2280" y="126099"/>
                  </a:lnTo>
                  <a:lnTo>
                    <a:pt x="1700" y="119500"/>
                  </a:lnTo>
                  <a:lnTo>
                    <a:pt x="1220" y="109734"/>
                  </a:lnTo>
                  <a:lnTo>
                    <a:pt x="859" y="97637"/>
                  </a:lnTo>
                  <a:lnTo>
                    <a:pt x="768" y="84026"/>
                  </a:lnTo>
                  <a:lnTo>
                    <a:pt x="1230" y="69703"/>
                  </a:lnTo>
                  <a:lnTo>
                    <a:pt x="2367" y="55181"/>
                  </a:lnTo>
                  <a:lnTo>
                    <a:pt x="4622" y="41506"/>
                  </a:lnTo>
                  <a:lnTo>
                    <a:pt x="8803" y="30294"/>
                  </a:lnTo>
                  <a:lnTo>
                    <a:pt x="15168" y="22213"/>
                  </a:lnTo>
                  <a:lnTo>
                    <a:pt x="23190" y="17415"/>
                  </a:lnTo>
                  <a:lnTo>
                    <a:pt x="31869" y="15992"/>
                  </a:lnTo>
                  <a:lnTo>
                    <a:pt x="40547" y="17625"/>
                  </a:lnTo>
                  <a:lnTo>
                    <a:pt x="48794" y="21751"/>
                  </a:lnTo>
                  <a:lnTo>
                    <a:pt x="56244" y="27775"/>
                  </a:lnTo>
                  <a:lnTo>
                    <a:pt x="62803" y="35183"/>
                  </a:lnTo>
                  <a:lnTo>
                    <a:pt x="68561" y="43573"/>
                  </a:lnTo>
                  <a:lnTo>
                    <a:pt x="73678" y="52648"/>
                  </a:lnTo>
                  <a:lnTo>
                    <a:pt x="78294" y="62113"/>
                  </a:lnTo>
                  <a:lnTo>
                    <a:pt x="81894" y="69031"/>
                  </a:lnTo>
                  <a:lnTo>
                    <a:pt x="83844" y="69876"/>
                  </a:lnTo>
                  <a:lnTo>
                    <a:pt x="84649" y="65717"/>
                  </a:lnTo>
                  <a:lnTo>
                    <a:pt x="85207" y="58334"/>
                  </a:lnTo>
                  <a:lnTo>
                    <a:pt x="86472" y="49201"/>
                  </a:lnTo>
                  <a:lnTo>
                    <a:pt x="88874" y="39228"/>
                  </a:lnTo>
                  <a:lnTo>
                    <a:pt x="92581" y="29212"/>
                  </a:lnTo>
                  <a:lnTo>
                    <a:pt x="97721" y="19992"/>
                  </a:lnTo>
                  <a:lnTo>
                    <a:pt x="104208" y="11942"/>
                  </a:lnTo>
                  <a:lnTo>
                    <a:pt x="111813" y="5531"/>
                  </a:lnTo>
                  <a:lnTo>
                    <a:pt x="120278" y="1494"/>
                  </a:lnTo>
                  <a:lnTo>
                    <a:pt x="129369" y="0"/>
                  </a:lnTo>
                  <a:lnTo>
                    <a:pt x="138741" y="757"/>
                  </a:lnTo>
                  <a:lnTo>
                    <a:pt x="147952" y="3307"/>
                  </a:lnTo>
                  <a:lnTo>
                    <a:pt x="156775" y="7205"/>
                  </a:lnTo>
                  <a:lnTo>
                    <a:pt x="165172" y="12241"/>
                  </a:lnTo>
                  <a:lnTo>
                    <a:pt x="173199" y="18436"/>
                  </a:lnTo>
                  <a:lnTo>
                    <a:pt x="180929" y="25709"/>
                  </a:lnTo>
                  <a:lnTo>
                    <a:pt x="188274" y="33879"/>
                  </a:lnTo>
                  <a:lnTo>
                    <a:pt x="194988" y="42740"/>
                  </a:lnTo>
                  <a:lnTo>
                    <a:pt x="200984" y="52111"/>
                  </a:lnTo>
                  <a:lnTo>
                    <a:pt x="206180" y="61966"/>
                  </a:lnTo>
                  <a:lnTo>
                    <a:pt x="210927" y="73716"/>
                  </a:lnTo>
                  <a:lnTo>
                    <a:pt x="215643" y="91743"/>
                  </a:lnTo>
                  <a:lnTo>
                    <a:pt x="221099" y="1233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85057" y="242155"/>
              <a:ext cx="15113" cy="305327"/>
            </a:xfrm>
            <a:custGeom>
              <a:avLst/>
              <a:gdLst/>
              <a:ahLst/>
              <a:cxnLst/>
              <a:rect l="0" t="0" r="0" b="0"/>
              <a:pathLst>
                <a:path w="15113" h="30532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84"/>
                  </a:lnTo>
                  <a:lnTo>
                    <a:pt x="3686" y="51084"/>
                  </a:lnTo>
                  <a:lnTo>
                    <a:pt x="5354" y="64222"/>
                  </a:lnTo>
                  <a:lnTo>
                    <a:pt x="6768" y="78964"/>
                  </a:lnTo>
                  <a:lnTo>
                    <a:pt x="7866" y="95110"/>
                  </a:lnTo>
                  <a:lnTo>
                    <a:pt x="8676" y="112094"/>
                  </a:lnTo>
                  <a:lnTo>
                    <a:pt x="9260" y="129477"/>
                  </a:lnTo>
                  <a:lnTo>
                    <a:pt x="9838" y="146860"/>
                  </a:lnTo>
                  <a:lnTo>
                    <a:pt x="10766" y="163822"/>
                  </a:lnTo>
                  <a:lnTo>
                    <a:pt x="12202" y="180188"/>
                  </a:lnTo>
                  <a:lnTo>
                    <a:pt x="13811" y="195971"/>
                  </a:lnTo>
                  <a:lnTo>
                    <a:pt x="14899" y="211271"/>
                  </a:lnTo>
                  <a:lnTo>
                    <a:pt x="15112" y="226189"/>
                  </a:lnTo>
                  <a:lnTo>
                    <a:pt x="14586" y="240605"/>
                  </a:lnTo>
                  <a:lnTo>
                    <a:pt x="13718" y="255799"/>
                  </a:lnTo>
                  <a:lnTo>
                    <a:pt x="12427" y="275342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58715" y="144558"/>
              <a:ext cx="305522" cy="255525"/>
            </a:xfrm>
            <a:custGeom>
              <a:avLst/>
              <a:gdLst/>
              <a:ahLst/>
              <a:cxnLst/>
              <a:rect l="0" t="0" r="0" b="0"/>
              <a:pathLst>
                <a:path w="305522" h="255525">
                  <a:moveTo>
                    <a:pt x="0" y="55483"/>
                  </a:moveTo>
                  <a:lnTo>
                    <a:pt x="5934" y="49682"/>
                  </a:lnTo>
                  <a:lnTo>
                    <a:pt x="12139" y="44758"/>
                  </a:lnTo>
                  <a:lnTo>
                    <a:pt x="19239" y="40256"/>
                  </a:lnTo>
                  <a:lnTo>
                    <a:pt x="27352" y="36035"/>
                  </a:lnTo>
                  <a:lnTo>
                    <a:pt x="36647" y="32021"/>
                  </a:lnTo>
                  <a:lnTo>
                    <a:pt x="47090" y="28160"/>
                  </a:lnTo>
                  <a:lnTo>
                    <a:pt x="58342" y="24407"/>
                  </a:lnTo>
                  <a:lnTo>
                    <a:pt x="69880" y="20732"/>
                  </a:lnTo>
                  <a:lnTo>
                    <a:pt x="81381" y="17110"/>
                  </a:lnTo>
                  <a:lnTo>
                    <a:pt x="92879" y="13524"/>
                  </a:lnTo>
                  <a:lnTo>
                    <a:pt x="104666" y="9963"/>
                  </a:lnTo>
                  <a:lnTo>
                    <a:pt x="116892" y="6429"/>
                  </a:lnTo>
                  <a:lnTo>
                    <a:pt x="129561" y="3242"/>
                  </a:lnTo>
                  <a:lnTo>
                    <a:pt x="142605" y="1013"/>
                  </a:lnTo>
                  <a:lnTo>
                    <a:pt x="155936" y="0"/>
                  </a:lnTo>
                  <a:lnTo>
                    <a:pt x="169313" y="135"/>
                  </a:lnTo>
                  <a:lnTo>
                    <a:pt x="182367" y="1214"/>
                  </a:lnTo>
                  <a:lnTo>
                    <a:pt x="194923" y="3018"/>
                  </a:lnTo>
                  <a:lnTo>
                    <a:pt x="206981" y="5516"/>
                  </a:lnTo>
                  <a:lnTo>
                    <a:pt x="218619" y="8862"/>
                  </a:lnTo>
                  <a:lnTo>
                    <a:pt x="229930" y="13073"/>
                  </a:lnTo>
                  <a:lnTo>
                    <a:pt x="241003" y="18035"/>
                  </a:lnTo>
                  <a:lnTo>
                    <a:pt x="251905" y="23590"/>
                  </a:lnTo>
                  <a:lnTo>
                    <a:pt x="262679" y="29591"/>
                  </a:lnTo>
                  <a:lnTo>
                    <a:pt x="273034" y="36078"/>
                  </a:lnTo>
                  <a:lnTo>
                    <a:pt x="282382" y="43265"/>
                  </a:lnTo>
                  <a:lnTo>
                    <a:pt x="290472" y="51211"/>
                  </a:lnTo>
                  <a:lnTo>
                    <a:pt x="297057" y="59836"/>
                  </a:lnTo>
                  <a:lnTo>
                    <a:pt x="301731" y="69003"/>
                  </a:lnTo>
                  <a:lnTo>
                    <a:pt x="304464" y="78579"/>
                  </a:lnTo>
                  <a:lnTo>
                    <a:pt x="305521" y="88449"/>
                  </a:lnTo>
                  <a:lnTo>
                    <a:pt x="305258" y="98528"/>
                  </a:lnTo>
                  <a:lnTo>
                    <a:pt x="304008" y="108747"/>
                  </a:lnTo>
                  <a:lnTo>
                    <a:pt x="301885" y="118897"/>
                  </a:lnTo>
                  <a:lnTo>
                    <a:pt x="298792" y="128638"/>
                  </a:lnTo>
                  <a:lnTo>
                    <a:pt x="294750" y="137825"/>
                  </a:lnTo>
                  <a:lnTo>
                    <a:pt x="289902" y="146638"/>
                  </a:lnTo>
                  <a:lnTo>
                    <a:pt x="284424" y="155477"/>
                  </a:lnTo>
                  <a:lnTo>
                    <a:pt x="278469" y="164570"/>
                  </a:lnTo>
                  <a:lnTo>
                    <a:pt x="271843" y="173814"/>
                  </a:lnTo>
                  <a:lnTo>
                    <a:pt x="264030" y="182874"/>
                  </a:lnTo>
                  <a:lnTo>
                    <a:pt x="254851" y="191558"/>
                  </a:lnTo>
                  <a:lnTo>
                    <a:pt x="244584" y="199678"/>
                  </a:lnTo>
                  <a:lnTo>
                    <a:pt x="233775" y="206978"/>
                  </a:lnTo>
                  <a:lnTo>
                    <a:pt x="222806" y="213408"/>
                  </a:lnTo>
                  <a:lnTo>
                    <a:pt x="212018" y="219235"/>
                  </a:lnTo>
                  <a:lnTo>
                    <a:pt x="201781" y="224922"/>
                  </a:lnTo>
                  <a:lnTo>
                    <a:pt x="192239" y="230744"/>
                  </a:lnTo>
                  <a:lnTo>
                    <a:pt x="183453" y="236493"/>
                  </a:lnTo>
                  <a:lnTo>
                    <a:pt x="174542" y="242130"/>
                  </a:lnTo>
                  <a:lnTo>
                    <a:pt x="163605" y="248154"/>
                  </a:lnTo>
                  <a:lnTo>
                    <a:pt x="147399" y="2555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46351" y="389554"/>
              <a:ext cx="70334" cy="189066"/>
            </a:xfrm>
            <a:custGeom>
              <a:avLst/>
              <a:gdLst/>
              <a:ahLst/>
              <a:cxnLst/>
              <a:rect l="0" t="0" r="0" b="0"/>
              <a:pathLst>
                <a:path w="70334" h="189066">
                  <a:moveTo>
                    <a:pt x="7162" y="94756"/>
                  </a:moveTo>
                  <a:lnTo>
                    <a:pt x="4362" y="103558"/>
                  </a:lnTo>
                  <a:lnTo>
                    <a:pt x="2860" y="111904"/>
                  </a:lnTo>
                  <a:lnTo>
                    <a:pt x="2553" y="120603"/>
                  </a:lnTo>
                  <a:lnTo>
                    <a:pt x="3233" y="129724"/>
                  </a:lnTo>
                  <a:lnTo>
                    <a:pt x="4701" y="139219"/>
                  </a:lnTo>
                  <a:lnTo>
                    <a:pt x="6770" y="149011"/>
                  </a:lnTo>
                  <a:lnTo>
                    <a:pt x="9279" y="159025"/>
                  </a:lnTo>
                  <a:lnTo>
                    <a:pt x="12102" y="169199"/>
                  </a:lnTo>
                  <a:lnTo>
                    <a:pt x="15128" y="179414"/>
                  </a:lnTo>
                  <a:lnTo>
                    <a:pt x="17695" y="187142"/>
                  </a:lnTo>
                  <a:lnTo>
                    <a:pt x="18850" y="189065"/>
                  </a:lnTo>
                  <a:lnTo>
                    <a:pt x="18544" y="185843"/>
                  </a:lnTo>
                  <a:lnTo>
                    <a:pt x="17151" y="178985"/>
                  </a:lnTo>
                  <a:lnTo>
                    <a:pt x="15026" y="169859"/>
                  </a:lnTo>
                  <a:lnTo>
                    <a:pt x="12423" y="159601"/>
                  </a:lnTo>
                  <a:lnTo>
                    <a:pt x="9513" y="148880"/>
                  </a:lnTo>
                  <a:lnTo>
                    <a:pt x="6568" y="137695"/>
                  </a:lnTo>
                  <a:lnTo>
                    <a:pt x="3966" y="125569"/>
                  </a:lnTo>
                  <a:lnTo>
                    <a:pt x="1886" y="112296"/>
                  </a:lnTo>
                  <a:lnTo>
                    <a:pt x="489" y="98274"/>
                  </a:lnTo>
                  <a:lnTo>
                    <a:pt x="0" y="84313"/>
                  </a:lnTo>
                  <a:lnTo>
                    <a:pt x="459" y="70886"/>
                  </a:lnTo>
                  <a:lnTo>
                    <a:pt x="2073" y="58278"/>
                  </a:lnTo>
                  <a:lnTo>
                    <a:pt x="5283" y="46735"/>
                  </a:lnTo>
                  <a:lnTo>
                    <a:pt x="10185" y="36282"/>
                  </a:lnTo>
                  <a:lnTo>
                    <a:pt x="16693" y="27064"/>
                  </a:lnTo>
                  <a:lnTo>
                    <a:pt x="25668" y="18551"/>
                  </a:lnTo>
                  <a:lnTo>
                    <a:pt x="41251" y="9994"/>
                  </a:lnTo>
                  <a:lnTo>
                    <a:pt x="7033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95168" y="400082"/>
              <a:ext cx="106455" cy="169124"/>
            </a:xfrm>
            <a:custGeom>
              <a:avLst/>
              <a:gdLst/>
              <a:ahLst/>
              <a:cxnLst/>
              <a:rect l="0" t="0" r="0" b="0"/>
              <a:pathLst>
                <a:path w="106455" h="169124">
                  <a:moveTo>
                    <a:pt x="79443" y="31586"/>
                  </a:moveTo>
                  <a:lnTo>
                    <a:pt x="70642" y="28853"/>
                  </a:lnTo>
                  <a:lnTo>
                    <a:pt x="62295" y="27991"/>
                  </a:lnTo>
                  <a:lnTo>
                    <a:pt x="53605" y="28986"/>
                  </a:lnTo>
                  <a:lnTo>
                    <a:pt x="44830" y="31698"/>
                  </a:lnTo>
                  <a:lnTo>
                    <a:pt x="36632" y="36131"/>
                  </a:lnTo>
                  <a:lnTo>
                    <a:pt x="29346" y="42119"/>
                  </a:lnTo>
                  <a:lnTo>
                    <a:pt x="22983" y="49378"/>
                  </a:lnTo>
                  <a:lnTo>
                    <a:pt x="17402" y="57604"/>
                  </a:lnTo>
                  <a:lnTo>
                    <a:pt x="12433" y="66542"/>
                  </a:lnTo>
                  <a:lnTo>
                    <a:pt x="8078" y="76150"/>
                  </a:lnTo>
                  <a:lnTo>
                    <a:pt x="4518" y="86584"/>
                  </a:lnTo>
                  <a:lnTo>
                    <a:pt x="1794" y="97853"/>
                  </a:lnTo>
                  <a:lnTo>
                    <a:pt x="134" y="109523"/>
                  </a:lnTo>
                  <a:lnTo>
                    <a:pt x="0" y="120824"/>
                  </a:lnTo>
                  <a:lnTo>
                    <a:pt x="1511" y="131345"/>
                  </a:lnTo>
                  <a:lnTo>
                    <a:pt x="4646" y="140865"/>
                  </a:lnTo>
                  <a:lnTo>
                    <a:pt x="9416" y="149189"/>
                  </a:lnTo>
                  <a:lnTo>
                    <a:pt x="15663" y="156331"/>
                  </a:lnTo>
                  <a:lnTo>
                    <a:pt x="23109" y="162145"/>
                  </a:lnTo>
                  <a:lnTo>
                    <a:pt x="31470" y="166235"/>
                  </a:lnTo>
                  <a:lnTo>
                    <a:pt x="40493" y="168540"/>
                  </a:lnTo>
                  <a:lnTo>
                    <a:pt x="49819" y="169123"/>
                  </a:lnTo>
                  <a:lnTo>
                    <a:pt x="58999" y="168004"/>
                  </a:lnTo>
                  <a:lnTo>
                    <a:pt x="67797" y="165353"/>
                  </a:lnTo>
                  <a:lnTo>
                    <a:pt x="76008" y="161135"/>
                  </a:lnTo>
                  <a:lnTo>
                    <a:pt x="83378" y="155030"/>
                  </a:lnTo>
                  <a:lnTo>
                    <a:pt x="89849" y="147035"/>
                  </a:lnTo>
                  <a:lnTo>
                    <a:pt x="95365" y="137413"/>
                  </a:lnTo>
                  <a:lnTo>
                    <a:pt x="99780" y="126514"/>
                  </a:lnTo>
                  <a:lnTo>
                    <a:pt x="103117" y="114669"/>
                  </a:lnTo>
                  <a:lnTo>
                    <a:pt x="105377" y="102310"/>
                  </a:lnTo>
                  <a:lnTo>
                    <a:pt x="106454" y="89949"/>
                  </a:lnTo>
                  <a:lnTo>
                    <a:pt x="106396" y="77865"/>
                  </a:lnTo>
                  <a:lnTo>
                    <a:pt x="105223" y="66296"/>
                  </a:lnTo>
                  <a:lnTo>
                    <a:pt x="102841" y="55519"/>
                  </a:lnTo>
                  <a:lnTo>
                    <a:pt x="99322" y="45607"/>
                  </a:lnTo>
                  <a:lnTo>
                    <a:pt x="95161" y="36570"/>
                  </a:lnTo>
                  <a:lnTo>
                    <a:pt x="90781" y="27462"/>
                  </a:lnTo>
                  <a:lnTo>
                    <a:pt x="85798" y="16363"/>
                  </a:lnTo>
                  <a:lnTo>
                    <a:pt x="7944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56835" y="116260"/>
              <a:ext cx="191518" cy="449433"/>
            </a:xfrm>
            <a:custGeom>
              <a:avLst/>
              <a:gdLst/>
              <a:ahLst/>
              <a:cxnLst/>
              <a:rect l="0" t="0" r="0" b="0"/>
              <a:pathLst>
                <a:path w="191518" h="449433">
                  <a:moveTo>
                    <a:pt x="117818" y="378579"/>
                  </a:moveTo>
                  <a:lnTo>
                    <a:pt x="114884" y="369778"/>
                  </a:lnTo>
                  <a:lnTo>
                    <a:pt x="112102" y="361431"/>
                  </a:lnTo>
                  <a:lnTo>
                    <a:pt x="109198" y="352737"/>
                  </a:lnTo>
                  <a:lnTo>
                    <a:pt x="105984" y="343789"/>
                  </a:lnTo>
                  <a:lnTo>
                    <a:pt x="102171" y="334942"/>
                  </a:lnTo>
                  <a:lnTo>
                    <a:pt x="97649" y="326408"/>
                  </a:lnTo>
                  <a:lnTo>
                    <a:pt x="92313" y="318392"/>
                  </a:lnTo>
                  <a:lnTo>
                    <a:pt x="85976" y="311163"/>
                  </a:lnTo>
                  <a:lnTo>
                    <a:pt x="78638" y="304800"/>
                  </a:lnTo>
                  <a:lnTo>
                    <a:pt x="70439" y="299698"/>
                  </a:lnTo>
                  <a:lnTo>
                    <a:pt x="61566" y="296626"/>
                  </a:lnTo>
                  <a:lnTo>
                    <a:pt x="52201" y="295827"/>
                  </a:lnTo>
                  <a:lnTo>
                    <a:pt x="42812" y="297239"/>
                  </a:lnTo>
                  <a:lnTo>
                    <a:pt x="34122" y="300771"/>
                  </a:lnTo>
                  <a:lnTo>
                    <a:pt x="26467" y="306150"/>
                  </a:lnTo>
                  <a:lnTo>
                    <a:pt x="19837" y="313166"/>
                  </a:lnTo>
                  <a:lnTo>
                    <a:pt x="14068" y="321761"/>
                  </a:lnTo>
                  <a:lnTo>
                    <a:pt x="8973" y="331756"/>
                  </a:lnTo>
                  <a:lnTo>
                    <a:pt x="4702" y="342718"/>
                  </a:lnTo>
                  <a:lnTo>
                    <a:pt x="1729" y="354067"/>
                  </a:lnTo>
                  <a:lnTo>
                    <a:pt x="208" y="365440"/>
                  </a:lnTo>
                  <a:lnTo>
                    <a:pt x="0" y="376685"/>
                  </a:lnTo>
                  <a:lnTo>
                    <a:pt x="848" y="387768"/>
                  </a:lnTo>
                  <a:lnTo>
                    <a:pt x="2501" y="398701"/>
                  </a:lnTo>
                  <a:lnTo>
                    <a:pt x="5067" y="409348"/>
                  </a:lnTo>
                  <a:lnTo>
                    <a:pt x="8992" y="419432"/>
                  </a:lnTo>
                  <a:lnTo>
                    <a:pt x="14410" y="428834"/>
                  </a:lnTo>
                  <a:lnTo>
                    <a:pt x="21166" y="437115"/>
                  </a:lnTo>
                  <a:lnTo>
                    <a:pt x="28997" y="443467"/>
                  </a:lnTo>
                  <a:lnTo>
                    <a:pt x="37635" y="447614"/>
                  </a:lnTo>
                  <a:lnTo>
                    <a:pt x="46859" y="449432"/>
                  </a:lnTo>
                  <a:lnTo>
                    <a:pt x="56495" y="448690"/>
                  </a:lnTo>
                  <a:lnTo>
                    <a:pt x="66409" y="445518"/>
                  </a:lnTo>
                  <a:lnTo>
                    <a:pt x="76182" y="440153"/>
                  </a:lnTo>
                  <a:lnTo>
                    <a:pt x="85139" y="432749"/>
                  </a:lnTo>
                  <a:lnTo>
                    <a:pt x="92976" y="423584"/>
                  </a:lnTo>
                  <a:lnTo>
                    <a:pt x="99730" y="412858"/>
                  </a:lnTo>
                  <a:lnTo>
                    <a:pt x="105582" y="400610"/>
                  </a:lnTo>
                  <a:lnTo>
                    <a:pt x="110743" y="387003"/>
                  </a:lnTo>
                  <a:lnTo>
                    <a:pt x="115398" y="372290"/>
                  </a:lnTo>
                  <a:lnTo>
                    <a:pt x="119693" y="356737"/>
                  </a:lnTo>
                  <a:lnTo>
                    <a:pt x="123737" y="340575"/>
                  </a:lnTo>
                  <a:lnTo>
                    <a:pt x="127608" y="324147"/>
                  </a:lnTo>
                  <a:lnTo>
                    <a:pt x="131361" y="307891"/>
                  </a:lnTo>
                  <a:lnTo>
                    <a:pt x="135030" y="292023"/>
                  </a:lnTo>
                  <a:lnTo>
                    <a:pt x="138476" y="276248"/>
                  </a:lnTo>
                  <a:lnTo>
                    <a:pt x="141411" y="259898"/>
                  </a:lnTo>
                  <a:lnTo>
                    <a:pt x="143716" y="242632"/>
                  </a:lnTo>
                  <a:lnTo>
                    <a:pt x="145433" y="224440"/>
                  </a:lnTo>
                  <a:lnTo>
                    <a:pt x="146668" y="205463"/>
                  </a:lnTo>
                  <a:lnTo>
                    <a:pt x="147532" y="185877"/>
                  </a:lnTo>
                  <a:lnTo>
                    <a:pt x="147960" y="165843"/>
                  </a:lnTo>
                  <a:lnTo>
                    <a:pt x="147723" y="145488"/>
                  </a:lnTo>
                  <a:lnTo>
                    <a:pt x="146749" y="124918"/>
                  </a:lnTo>
                  <a:lnTo>
                    <a:pt x="145113" y="104531"/>
                  </a:lnTo>
                  <a:lnTo>
                    <a:pt x="142944" y="84989"/>
                  </a:lnTo>
                  <a:lnTo>
                    <a:pt x="140368" y="66589"/>
                  </a:lnTo>
                  <a:lnTo>
                    <a:pt x="137335" y="49455"/>
                  </a:lnTo>
                  <a:lnTo>
                    <a:pt x="133620" y="33705"/>
                  </a:lnTo>
                  <a:lnTo>
                    <a:pt x="129145" y="19299"/>
                  </a:lnTo>
                  <a:lnTo>
                    <a:pt x="123543" y="7496"/>
                  </a:lnTo>
                  <a:lnTo>
                    <a:pt x="117160" y="807"/>
                  </a:lnTo>
                  <a:lnTo>
                    <a:pt x="111533" y="0"/>
                  </a:lnTo>
                  <a:lnTo>
                    <a:pt x="107163" y="4296"/>
                  </a:lnTo>
                  <a:lnTo>
                    <a:pt x="103967" y="12533"/>
                  </a:lnTo>
                  <a:lnTo>
                    <a:pt x="101869" y="23811"/>
                  </a:lnTo>
                  <a:lnTo>
                    <a:pt x="100938" y="37599"/>
                  </a:lnTo>
                  <a:lnTo>
                    <a:pt x="101100" y="53405"/>
                  </a:lnTo>
                  <a:lnTo>
                    <a:pt x="102013" y="70755"/>
                  </a:lnTo>
                  <a:lnTo>
                    <a:pt x="103161" y="89236"/>
                  </a:lnTo>
                  <a:lnTo>
                    <a:pt x="104230" y="108525"/>
                  </a:lnTo>
                  <a:lnTo>
                    <a:pt x="105268" y="128378"/>
                  </a:lnTo>
                  <a:lnTo>
                    <a:pt x="106572" y="148619"/>
                  </a:lnTo>
                  <a:lnTo>
                    <a:pt x="108302" y="169122"/>
                  </a:lnTo>
                  <a:lnTo>
                    <a:pt x="110464" y="189636"/>
                  </a:lnTo>
                  <a:lnTo>
                    <a:pt x="112994" y="209797"/>
                  </a:lnTo>
                  <a:lnTo>
                    <a:pt x="115811" y="229426"/>
                  </a:lnTo>
                  <a:lnTo>
                    <a:pt x="118839" y="248201"/>
                  </a:lnTo>
                  <a:lnTo>
                    <a:pt x="122018" y="265590"/>
                  </a:lnTo>
                  <a:lnTo>
                    <a:pt x="125306" y="281440"/>
                  </a:lnTo>
                  <a:lnTo>
                    <a:pt x="128835" y="296067"/>
                  </a:lnTo>
                  <a:lnTo>
                    <a:pt x="132890" y="310053"/>
                  </a:lnTo>
                  <a:lnTo>
                    <a:pt x="137579" y="323798"/>
                  </a:lnTo>
                  <a:lnTo>
                    <a:pt x="142695" y="337338"/>
                  </a:lnTo>
                  <a:lnTo>
                    <a:pt x="147822" y="350443"/>
                  </a:lnTo>
                  <a:lnTo>
                    <a:pt x="152718" y="362996"/>
                  </a:lnTo>
                  <a:lnTo>
                    <a:pt x="157551" y="374767"/>
                  </a:lnTo>
                  <a:lnTo>
                    <a:pt x="163497" y="386605"/>
                  </a:lnTo>
                  <a:lnTo>
                    <a:pt x="173308" y="400667"/>
                  </a:lnTo>
                  <a:lnTo>
                    <a:pt x="191517" y="4206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82651" y="368497"/>
              <a:ext cx="130335" cy="193345"/>
            </a:xfrm>
            <a:custGeom>
              <a:avLst/>
              <a:gdLst/>
              <a:ahLst/>
              <a:cxnLst/>
              <a:rect l="0" t="0" r="0" b="0"/>
              <a:pathLst>
                <a:path w="130335" h="193345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5" y="63101"/>
                  </a:lnTo>
                  <a:lnTo>
                    <a:pt x="2067" y="76039"/>
                  </a:lnTo>
                  <a:lnTo>
                    <a:pt x="4079" y="89320"/>
                  </a:lnTo>
                  <a:lnTo>
                    <a:pt x="6546" y="102837"/>
                  </a:lnTo>
                  <a:lnTo>
                    <a:pt x="9506" y="116352"/>
                  </a:lnTo>
                  <a:lnTo>
                    <a:pt x="13171" y="129506"/>
                  </a:lnTo>
                  <a:lnTo>
                    <a:pt x="17599" y="142127"/>
                  </a:lnTo>
                  <a:lnTo>
                    <a:pt x="22709" y="154061"/>
                  </a:lnTo>
                  <a:lnTo>
                    <a:pt x="28362" y="165082"/>
                  </a:lnTo>
                  <a:lnTo>
                    <a:pt x="34430" y="175145"/>
                  </a:lnTo>
                  <a:lnTo>
                    <a:pt x="40963" y="183716"/>
                  </a:lnTo>
                  <a:lnTo>
                    <a:pt x="48179" y="189738"/>
                  </a:lnTo>
                  <a:lnTo>
                    <a:pt x="56141" y="192859"/>
                  </a:lnTo>
                  <a:lnTo>
                    <a:pt x="64606" y="193344"/>
                  </a:lnTo>
                  <a:lnTo>
                    <a:pt x="73134" y="191701"/>
                  </a:lnTo>
                  <a:lnTo>
                    <a:pt x="81457" y="188447"/>
                  </a:lnTo>
                  <a:lnTo>
                    <a:pt x="89334" y="183860"/>
                  </a:lnTo>
                  <a:lnTo>
                    <a:pt x="96470" y="177974"/>
                  </a:lnTo>
                  <a:lnTo>
                    <a:pt x="102787" y="170907"/>
                  </a:lnTo>
                  <a:lnTo>
                    <a:pt x="108367" y="162707"/>
                  </a:lnTo>
                  <a:lnTo>
                    <a:pt x="113356" y="153294"/>
                  </a:lnTo>
                  <a:lnTo>
                    <a:pt x="117897" y="142735"/>
                  </a:lnTo>
                  <a:lnTo>
                    <a:pt x="121949" y="131220"/>
                  </a:lnTo>
                  <a:lnTo>
                    <a:pt x="125299" y="118966"/>
                  </a:lnTo>
                  <a:lnTo>
                    <a:pt x="127883" y="106167"/>
                  </a:lnTo>
                  <a:lnTo>
                    <a:pt x="129618" y="92981"/>
                  </a:lnTo>
                  <a:lnTo>
                    <a:pt x="130334" y="79523"/>
                  </a:lnTo>
                  <a:lnTo>
                    <a:pt x="130040" y="65891"/>
                  </a:lnTo>
                  <a:lnTo>
                    <a:pt x="129039" y="52559"/>
                  </a:lnTo>
                  <a:lnTo>
                    <a:pt x="127735" y="38965"/>
                  </a:lnTo>
                  <a:lnTo>
                    <a:pt x="126016" y="22798"/>
                  </a:lnTo>
                  <a:lnTo>
                    <a:pt x="1236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05528" y="388716"/>
              <a:ext cx="132379" cy="161590"/>
            </a:xfrm>
            <a:custGeom>
              <a:avLst/>
              <a:gdLst/>
              <a:ahLst/>
              <a:cxnLst/>
              <a:rect l="0" t="0" r="0" b="0"/>
              <a:pathLst>
                <a:path w="132379" h="161590">
                  <a:moveTo>
                    <a:pt x="79736" y="11366"/>
                  </a:moveTo>
                  <a:lnTo>
                    <a:pt x="73801" y="5700"/>
                  </a:lnTo>
                  <a:lnTo>
                    <a:pt x="67597" y="2056"/>
                  </a:lnTo>
                  <a:lnTo>
                    <a:pt x="60506" y="156"/>
                  </a:lnTo>
                  <a:lnTo>
                    <a:pt x="52738" y="0"/>
                  </a:lnTo>
                  <a:lnTo>
                    <a:pt x="44740" y="1916"/>
                  </a:lnTo>
                  <a:lnTo>
                    <a:pt x="36803" y="5894"/>
                  </a:lnTo>
                  <a:lnTo>
                    <a:pt x="29202" y="11640"/>
                  </a:lnTo>
                  <a:lnTo>
                    <a:pt x="22257" y="18772"/>
                  </a:lnTo>
                  <a:lnTo>
                    <a:pt x="16078" y="26937"/>
                  </a:lnTo>
                  <a:lnTo>
                    <a:pt x="10761" y="36009"/>
                  </a:lnTo>
                  <a:lnTo>
                    <a:pt x="6480" y="46074"/>
                  </a:lnTo>
                  <a:lnTo>
                    <a:pt x="3234" y="57098"/>
                  </a:lnTo>
                  <a:lnTo>
                    <a:pt x="1035" y="68770"/>
                  </a:lnTo>
                  <a:lnTo>
                    <a:pt x="0" y="80605"/>
                  </a:lnTo>
                  <a:lnTo>
                    <a:pt x="85" y="92307"/>
                  </a:lnTo>
                  <a:lnTo>
                    <a:pt x="1277" y="103775"/>
                  </a:lnTo>
                  <a:lnTo>
                    <a:pt x="3672" y="115008"/>
                  </a:lnTo>
                  <a:lnTo>
                    <a:pt x="7217" y="126033"/>
                  </a:lnTo>
                  <a:lnTo>
                    <a:pt x="12055" y="136402"/>
                  </a:lnTo>
                  <a:lnTo>
                    <a:pt x="18583" y="145234"/>
                  </a:lnTo>
                  <a:lnTo>
                    <a:pt x="26862" y="152169"/>
                  </a:lnTo>
                  <a:lnTo>
                    <a:pt x="36505" y="157164"/>
                  </a:lnTo>
                  <a:lnTo>
                    <a:pt x="46887" y="160233"/>
                  </a:lnTo>
                  <a:lnTo>
                    <a:pt x="57567" y="161589"/>
                  </a:lnTo>
                  <a:lnTo>
                    <a:pt x="68158" y="161400"/>
                  </a:lnTo>
                  <a:lnTo>
                    <a:pt x="78263" y="159694"/>
                  </a:lnTo>
                  <a:lnTo>
                    <a:pt x="87717" y="156631"/>
                  </a:lnTo>
                  <a:lnTo>
                    <a:pt x="96443" y="152582"/>
                  </a:lnTo>
                  <a:lnTo>
                    <a:pt x="105308" y="147545"/>
                  </a:lnTo>
                  <a:lnTo>
                    <a:pt x="116208" y="139964"/>
                  </a:lnTo>
                  <a:lnTo>
                    <a:pt x="132378" y="1271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01077" y="16845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5" y="8679"/>
                  </a:lnTo>
                  <a:lnTo>
                    <a:pt x="178" y="21199"/>
                  </a:lnTo>
                  <a:lnTo>
                    <a:pt x="826" y="36026"/>
                  </a:lnTo>
                  <a:lnTo>
                    <a:pt x="2075" y="52542"/>
                  </a:lnTo>
                  <a:lnTo>
                    <a:pt x="3727" y="70353"/>
                  </a:lnTo>
                  <a:lnTo>
                    <a:pt x="5376" y="89131"/>
                  </a:lnTo>
                  <a:lnTo>
                    <a:pt x="6779" y="108611"/>
                  </a:lnTo>
                  <a:lnTo>
                    <a:pt x="7872" y="128587"/>
                  </a:lnTo>
                  <a:lnTo>
                    <a:pt x="8679" y="148910"/>
                  </a:lnTo>
                  <a:lnTo>
                    <a:pt x="9262" y="169461"/>
                  </a:lnTo>
                  <a:lnTo>
                    <a:pt x="9840" y="189838"/>
                  </a:lnTo>
                  <a:lnTo>
                    <a:pt x="10768" y="209373"/>
                  </a:lnTo>
                  <a:lnTo>
                    <a:pt x="12207" y="227773"/>
                  </a:lnTo>
                  <a:lnTo>
                    <a:pt x="13990" y="245078"/>
                  </a:lnTo>
                  <a:lnTo>
                    <a:pt x="15725" y="261475"/>
                  </a:lnTo>
                  <a:lnTo>
                    <a:pt x="17187" y="277166"/>
                  </a:lnTo>
                  <a:lnTo>
                    <a:pt x="18322" y="292119"/>
                  </a:lnTo>
                  <a:lnTo>
                    <a:pt x="19281" y="307738"/>
                  </a:lnTo>
                  <a:lnTo>
                    <a:pt x="20145" y="32763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85264" y="273740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6497" y="2867"/>
                  </a:lnTo>
                  <a:lnTo>
                    <a:pt x="193225" y="5009"/>
                  </a:lnTo>
                  <a:lnTo>
                    <a:pt x="180024" y="6612"/>
                  </a:lnTo>
                  <a:lnTo>
                    <a:pt x="166682" y="7793"/>
                  </a:lnTo>
                  <a:lnTo>
                    <a:pt x="153174" y="8641"/>
                  </a:lnTo>
                  <a:lnTo>
                    <a:pt x="139520" y="9239"/>
                  </a:lnTo>
                  <a:lnTo>
                    <a:pt x="125754" y="9653"/>
                  </a:lnTo>
                  <a:lnTo>
                    <a:pt x="111905" y="9937"/>
                  </a:lnTo>
                  <a:lnTo>
                    <a:pt x="97996" y="10135"/>
                  </a:lnTo>
                  <a:lnTo>
                    <a:pt x="84046" y="10439"/>
                  </a:lnTo>
                  <a:lnTo>
                    <a:pt x="70068" y="11176"/>
                  </a:lnTo>
                  <a:lnTo>
                    <a:pt x="56088" y="12483"/>
                  </a:lnTo>
                  <a:lnTo>
                    <a:pt x="42720" y="14185"/>
                  </a:lnTo>
                  <a:lnTo>
                    <a:pt x="29841" y="16042"/>
                  </a:lnTo>
                  <a:lnTo>
                    <a:pt x="16322" y="182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44526" y="330244"/>
              <a:ext cx="179888" cy="227767"/>
            </a:xfrm>
            <a:custGeom>
              <a:avLst/>
              <a:gdLst/>
              <a:ahLst/>
              <a:cxnLst/>
              <a:rect l="0" t="0" r="0" b="0"/>
              <a:pathLst>
                <a:path w="179888" h="227767">
                  <a:moveTo>
                    <a:pt x="161878" y="27724"/>
                  </a:moveTo>
                  <a:lnTo>
                    <a:pt x="155943" y="21924"/>
                  </a:lnTo>
                  <a:lnTo>
                    <a:pt x="149739" y="17000"/>
                  </a:lnTo>
                  <a:lnTo>
                    <a:pt x="142638" y="12502"/>
                  </a:lnTo>
                  <a:lnTo>
                    <a:pt x="134525" y="8454"/>
                  </a:lnTo>
                  <a:lnTo>
                    <a:pt x="125230" y="5088"/>
                  </a:lnTo>
                  <a:lnTo>
                    <a:pt x="114787" y="2485"/>
                  </a:lnTo>
                  <a:lnTo>
                    <a:pt x="103535" y="731"/>
                  </a:lnTo>
                  <a:lnTo>
                    <a:pt x="91997" y="0"/>
                  </a:lnTo>
                  <a:lnTo>
                    <a:pt x="80501" y="292"/>
                  </a:lnTo>
                  <a:lnTo>
                    <a:pt x="69175" y="1623"/>
                  </a:lnTo>
                  <a:lnTo>
                    <a:pt x="58038" y="4111"/>
                  </a:lnTo>
                  <a:lnTo>
                    <a:pt x="47070" y="7715"/>
                  </a:lnTo>
                  <a:lnTo>
                    <a:pt x="36399" y="12423"/>
                  </a:lnTo>
                  <a:lnTo>
                    <a:pt x="26299" y="18331"/>
                  </a:lnTo>
                  <a:lnTo>
                    <a:pt x="16891" y="25380"/>
                  </a:lnTo>
                  <a:lnTo>
                    <a:pt x="8776" y="33384"/>
                  </a:lnTo>
                  <a:lnTo>
                    <a:pt x="3068" y="42126"/>
                  </a:lnTo>
                  <a:lnTo>
                    <a:pt x="166" y="51404"/>
                  </a:lnTo>
                  <a:lnTo>
                    <a:pt x="0" y="60734"/>
                  </a:lnTo>
                  <a:lnTo>
                    <a:pt x="2389" y="69385"/>
                  </a:lnTo>
                  <a:lnTo>
                    <a:pt x="6962" y="77014"/>
                  </a:lnTo>
                  <a:lnTo>
                    <a:pt x="13419" y="83626"/>
                  </a:lnTo>
                  <a:lnTo>
                    <a:pt x="21631" y="89383"/>
                  </a:lnTo>
                  <a:lnTo>
                    <a:pt x="31369" y="94475"/>
                  </a:lnTo>
                  <a:lnTo>
                    <a:pt x="42327" y="98914"/>
                  </a:lnTo>
                  <a:lnTo>
                    <a:pt x="54206" y="102532"/>
                  </a:lnTo>
                  <a:lnTo>
                    <a:pt x="66747" y="105312"/>
                  </a:lnTo>
                  <a:lnTo>
                    <a:pt x="79591" y="107690"/>
                  </a:lnTo>
                  <a:lnTo>
                    <a:pt x="92287" y="110435"/>
                  </a:lnTo>
                  <a:lnTo>
                    <a:pt x="104603" y="113953"/>
                  </a:lnTo>
                  <a:lnTo>
                    <a:pt x="116500" y="118301"/>
                  </a:lnTo>
                  <a:lnTo>
                    <a:pt x="128029" y="123370"/>
                  </a:lnTo>
                  <a:lnTo>
                    <a:pt x="139260" y="129009"/>
                  </a:lnTo>
                  <a:lnTo>
                    <a:pt x="149939" y="135237"/>
                  </a:lnTo>
                  <a:lnTo>
                    <a:pt x="159512" y="142241"/>
                  </a:lnTo>
                  <a:lnTo>
                    <a:pt x="167754" y="150060"/>
                  </a:lnTo>
                  <a:lnTo>
                    <a:pt x="174270" y="158598"/>
                  </a:lnTo>
                  <a:lnTo>
                    <a:pt x="178367" y="167707"/>
                  </a:lnTo>
                  <a:lnTo>
                    <a:pt x="179887" y="177234"/>
                  </a:lnTo>
                  <a:lnTo>
                    <a:pt x="178805" y="186732"/>
                  </a:lnTo>
                  <a:lnTo>
                    <a:pt x="174970" y="195497"/>
                  </a:lnTo>
                  <a:lnTo>
                    <a:pt x="168573" y="203197"/>
                  </a:lnTo>
                  <a:lnTo>
                    <a:pt x="159890" y="209687"/>
                  </a:lnTo>
                  <a:lnTo>
                    <a:pt x="149106" y="214830"/>
                  </a:lnTo>
                  <a:lnTo>
                    <a:pt x="136527" y="218697"/>
                  </a:lnTo>
                  <a:lnTo>
                    <a:pt x="122694" y="221498"/>
                  </a:lnTo>
                  <a:lnTo>
                    <a:pt x="108273" y="223478"/>
                  </a:lnTo>
                  <a:lnTo>
                    <a:pt x="93702" y="224853"/>
                  </a:lnTo>
                  <a:lnTo>
                    <a:pt x="79588" y="225799"/>
                  </a:lnTo>
                  <a:lnTo>
                    <a:pt x="65310" y="226546"/>
                  </a:lnTo>
                  <a:lnTo>
                    <a:pt x="48504" y="227164"/>
                  </a:lnTo>
                  <a:lnTo>
                    <a:pt x="25007" y="2277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47937" y="631709"/>
              <a:ext cx="2716354" cy="4614"/>
            </a:xfrm>
            <a:custGeom>
              <a:avLst/>
              <a:gdLst/>
              <a:ahLst/>
              <a:cxnLst/>
              <a:rect l="0" t="0" r="0" b="0"/>
              <a:pathLst>
                <a:path w="2716354" h="4614">
                  <a:moveTo>
                    <a:pt x="2716353" y="0"/>
                  </a:moveTo>
                  <a:lnTo>
                    <a:pt x="2704618" y="2800"/>
                  </a:lnTo>
                  <a:lnTo>
                    <a:pt x="2693489" y="4302"/>
                  </a:lnTo>
                  <a:lnTo>
                    <a:pt x="2681890" y="4613"/>
                  </a:lnTo>
                  <a:lnTo>
                    <a:pt x="2669729" y="4107"/>
                  </a:lnTo>
                  <a:lnTo>
                    <a:pt x="2657069" y="3287"/>
                  </a:lnTo>
                  <a:lnTo>
                    <a:pt x="2644013" y="2471"/>
                  </a:lnTo>
                  <a:lnTo>
                    <a:pt x="2630661" y="1787"/>
                  </a:lnTo>
                  <a:lnTo>
                    <a:pt x="2617095" y="1261"/>
                  </a:lnTo>
                  <a:lnTo>
                    <a:pt x="2603380" y="875"/>
                  </a:lnTo>
                  <a:lnTo>
                    <a:pt x="2589561" y="600"/>
                  </a:lnTo>
                  <a:lnTo>
                    <a:pt x="2575671" y="409"/>
                  </a:lnTo>
                  <a:lnTo>
                    <a:pt x="2561733" y="277"/>
                  </a:lnTo>
                  <a:lnTo>
                    <a:pt x="2547762" y="187"/>
                  </a:lnTo>
                  <a:lnTo>
                    <a:pt x="2533768" y="125"/>
                  </a:lnTo>
                  <a:lnTo>
                    <a:pt x="2519756" y="84"/>
                  </a:lnTo>
                  <a:lnTo>
                    <a:pt x="2505565" y="57"/>
                  </a:lnTo>
                  <a:lnTo>
                    <a:pt x="2490892" y="38"/>
                  </a:lnTo>
                  <a:lnTo>
                    <a:pt x="2475615" y="25"/>
                  </a:lnTo>
                  <a:lnTo>
                    <a:pt x="2459930" y="17"/>
                  </a:lnTo>
                  <a:lnTo>
                    <a:pt x="2444247" y="12"/>
                  </a:lnTo>
                  <a:lnTo>
                    <a:pt x="2428800" y="8"/>
                  </a:lnTo>
                  <a:lnTo>
                    <a:pt x="2413326" y="5"/>
                  </a:lnTo>
                  <a:lnTo>
                    <a:pt x="2397184" y="4"/>
                  </a:lnTo>
                  <a:lnTo>
                    <a:pt x="2380067" y="3"/>
                  </a:lnTo>
                  <a:lnTo>
                    <a:pt x="2362146" y="2"/>
                  </a:lnTo>
                  <a:lnTo>
                    <a:pt x="2343885" y="1"/>
                  </a:lnTo>
                  <a:lnTo>
                    <a:pt x="2325597" y="1"/>
                  </a:lnTo>
                  <a:lnTo>
                    <a:pt x="2307419" y="1"/>
                  </a:lnTo>
                  <a:lnTo>
                    <a:pt x="2289380" y="1"/>
                  </a:lnTo>
                  <a:lnTo>
                    <a:pt x="2271467" y="1"/>
                  </a:lnTo>
                  <a:lnTo>
                    <a:pt x="2253487" y="1"/>
                  </a:lnTo>
                  <a:lnTo>
                    <a:pt x="2235111" y="1"/>
                  </a:lnTo>
                  <a:lnTo>
                    <a:pt x="2216191" y="1"/>
                  </a:lnTo>
                  <a:lnTo>
                    <a:pt x="2196905" y="1"/>
                  </a:lnTo>
                  <a:lnTo>
                    <a:pt x="2177652" y="1"/>
                  </a:lnTo>
                  <a:lnTo>
                    <a:pt x="2158658" y="0"/>
                  </a:lnTo>
                  <a:lnTo>
                    <a:pt x="2139819" y="0"/>
                  </a:lnTo>
                  <a:lnTo>
                    <a:pt x="2120798" y="0"/>
                  </a:lnTo>
                  <a:lnTo>
                    <a:pt x="2101407" y="0"/>
                  </a:lnTo>
                  <a:lnTo>
                    <a:pt x="2081621" y="0"/>
                  </a:lnTo>
                  <a:lnTo>
                    <a:pt x="2061493" y="0"/>
                  </a:lnTo>
                  <a:lnTo>
                    <a:pt x="2041094" y="0"/>
                  </a:lnTo>
                  <a:lnTo>
                    <a:pt x="2020496" y="0"/>
                  </a:lnTo>
                  <a:lnTo>
                    <a:pt x="1999754" y="0"/>
                  </a:lnTo>
                  <a:lnTo>
                    <a:pt x="1978922" y="0"/>
                  </a:lnTo>
                  <a:lnTo>
                    <a:pt x="1958357" y="0"/>
                  </a:lnTo>
                  <a:lnTo>
                    <a:pt x="1938695" y="0"/>
                  </a:lnTo>
                  <a:lnTo>
                    <a:pt x="1920201" y="0"/>
                  </a:lnTo>
                  <a:lnTo>
                    <a:pt x="1902495" y="0"/>
                  </a:lnTo>
                  <a:lnTo>
                    <a:pt x="1884764" y="0"/>
                  </a:lnTo>
                  <a:lnTo>
                    <a:pt x="1866528" y="0"/>
                  </a:lnTo>
                  <a:lnTo>
                    <a:pt x="1847497" y="0"/>
                  </a:lnTo>
                  <a:lnTo>
                    <a:pt x="1827416" y="0"/>
                  </a:lnTo>
                  <a:lnTo>
                    <a:pt x="1806273" y="0"/>
                  </a:lnTo>
                  <a:lnTo>
                    <a:pt x="1784377" y="0"/>
                  </a:lnTo>
                  <a:lnTo>
                    <a:pt x="1762234" y="0"/>
                  </a:lnTo>
                  <a:lnTo>
                    <a:pt x="1740153" y="0"/>
                  </a:lnTo>
                  <a:lnTo>
                    <a:pt x="1718091" y="0"/>
                  </a:lnTo>
                  <a:lnTo>
                    <a:pt x="1695754" y="0"/>
                  </a:lnTo>
                  <a:lnTo>
                    <a:pt x="1672989" y="0"/>
                  </a:lnTo>
                  <a:lnTo>
                    <a:pt x="1649954" y="0"/>
                  </a:lnTo>
                  <a:lnTo>
                    <a:pt x="1627022" y="0"/>
                  </a:lnTo>
                  <a:lnTo>
                    <a:pt x="1604402" y="0"/>
                  </a:lnTo>
                  <a:lnTo>
                    <a:pt x="1581974" y="0"/>
                  </a:lnTo>
                  <a:lnTo>
                    <a:pt x="1559388" y="0"/>
                  </a:lnTo>
                  <a:lnTo>
                    <a:pt x="1536457" y="0"/>
                  </a:lnTo>
                  <a:lnTo>
                    <a:pt x="1513310" y="0"/>
                  </a:lnTo>
                  <a:lnTo>
                    <a:pt x="1490303" y="0"/>
                  </a:lnTo>
                  <a:lnTo>
                    <a:pt x="1467646" y="0"/>
                  </a:lnTo>
                  <a:lnTo>
                    <a:pt x="1445703" y="0"/>
                  </a:lnTo>
                  <a:lnTo>
                    <a:pt x="1425041" y="0"/>
                  </a:lnTo>
                  <a:lnTo>
                    <a:pt x="1405839" y="0"/>
                  </a:lnTo>
                  <a:lnTo>
                    <a:pt x="1387640" y="0"/>
                  </a:lnTo>
                  <a:lnTo>
                    <a:pt x="1369572" y="0"/>
                  </a:lnTo>
                  <a:lnTo>
                    <a:pt x="1351119" y="0"/>
                  </a:lnTo>
                  <a:lnTo>
                    <a:pt x="1332451" y="0"/>
                  </a:lnTo>
                  <a:lnTo>
                    <a:pt x="1314210" y="0"/>
                  </a:lnTo>
                  <a:lnTo>
                    <a:pt x="1296742" y="0"/>
                  </a:lnTo>
                  <a:lnTo>
                    <a:pt x="1279757" y="0"/>
                  </a:lnTo>
                  <a:lnTo>
                    <a:pt x="1262527" y="0"/>
                  </a:lnTo>
                  <a:lnTo>
                    <a:pt x="1244647" y="0"/>
                  </a:lnTo>
                  <a:lnTo>
                    <a:pt x="1226368" y="0"/>
                  </a:lnTo>
                  <a:lnTo>
                    <a:pt x="1208390" y="0"/>
                  </a:lnTo>
                  <a:lnTo>
                    <a:pt x="1191098" y="0"/>
                  </a:lnTo>
                  <a:lnTo>
                    <a:pt x="1174232" y="0"/>
                  </a:lnTo>
                  <a:lnTo>
                    <a:pt x="1157081" y="0"/>
                  </a:lnTo>
                  <a:lnTo>
                    <a:pt x="1139255" y="0"/>
                  </a:lnTo>
                  <a:lnTo>
                    <a:pt x="1121011" y="0"/>
                  </a:lnTo>
                  <a:lnTo>
                    <a:pt x="1103057" y="0"/>
                  </a:lnTo>
                  <a:lnTo>
                    <a:pt x="1085782" y="0"/>
                  </a:lnTo>
                  <a:lnTo>
                    <a:pt x="1068926" y="0"/>
                  </a:lnTo>
                  <a:lnTo>
                    <a:pt x="1051782" y="0"/>
                  </a:lnTo>
                  <a:lnTo>
                    <a:pt x="1033947" y="0"/>
                  </a:lnTo>
                  <a:lnTo>
                    <a:pt x="1015187" y="0"/>
                  </a:lnTo>
                  <a:lnTo>
                    <a:pt x="995291" y="0"/>
                  </a:lnTo>
                  <a:lnTo>
                    <a:pt x="974271" y="0"/>
                  </a:lnTo>
                  <a:lnTo>
                    <a:pt x="952458" y="0"/>
                  </a:lnTo>
                  <a:lnTo>
                    <a:pt x="930370" y="0"/>
                  </a:lnTo>
                  <a:lnTo>
                    <a:pt x="908340" y="0"/>
                  </a:lnTo>
                  <a:lnTo>
                    <a:pt x="886822" y="0"/>
                  </a:lnTo>
                  <a:lnTo>
                    <a:pt x="866447" y="0"/>
                  </a:lnTo>
                  <a:lnTo>
                    <a:pt x="847438" y="0"/>
                  </a:lnTo>
                  <a:lnTo>
                    <a:pt x="829369" y="0"/>
                  </a:lnTo>
                  <a:lnTo>
                    <a:pt x="811387" y="0"/>
                  </a:lnTo>
                  <a:lnTo>
                    <a:pt x="792983" y="0"/>
                  </a:lnTo>
                  <a:lnTo>
                    <a:pt x="774008" y="0"/>
                  </a:lnTo>
                  <a:lnTo>
                    <a:pt x="754497" y="0"/>
                  </a:lnTo>
                  <a:lnTo>
                    <a:pt x="734557" y="0"/>
                  </a:lnTo>
                  <a:lnTo>
                    <a:pt x="714624" y="0"/>
                  </a:lnTo>
                  <a:lnTo>
                    <a:pt x="695402" y="0"/>
                  </a:lnTo>
                  <a:lnTo>
                    <a:pt x="677210" y="0"/>
                  </a:lnTo>
                  <a:lnTo>
                    <a:pt x="659708" y="0"/>
                  </a:lnTo>
                  <a:lnTo>
                    <a:pt x="642116" y="0"/>
                  </a:lnTo>
                  <a:lnTo>
                    <a:pt x="623974" y="0"/>
                  </a:lnTo>
                  <a:lnTo>
                    <a:pt x="605006" y="0"/>
                  </a:lnTo>
                  <a:lnTo>
                    <a:pt x="584968" y="0"/>
                  </a:lnTo>
                  <a:lnTo>
                    <a:pt x="563853" y="0"/>
                  </a:lnTo>
                  <a:lnTo>
                    <a:pt x="541976" y="0"/>
                  </a:lnTo>
                  <a:lnTo>
                    <a:pt x="519845" y="0"/>
                  </a:lnTo>
                  <a:lnTo>
                    <a:pt x="497778" y="0"/>
                  </a:lnTo>
                  <a:lnTo>
                    <a:pt x="475894" y="0"/>
                  </a:lnTo>
                  <a:lnTo>
                    <a:pt x="454209" y="0"/>
                  </a:lnTo>
                  <a:lnTo>
                    <a:pt x="432695" y="0"/>
                  </a:lnTo>
                  <a:lnTo>
                    <a:pt x="411314" y="0"/>
                  </a:lnTo>
                  <a:lnTo>
                    <a:pt x="390032" y="0"/>
                  </a:lnTo>
                  <a:lnTo>
                    <a:pt x="368821" y="0"/>
                  </a:lnTo>
                  <a:lnTo>
                    <a:pt x="347658" y="0"/>
                  </a:lnTo>
                  <a:lnTo>
                    <a:pt x="326530" y="0"/>
                  </a:lnTo>
                  <a:lnTo>
                    <a:pt x="305425" y="0"/>
                  </a:lnTo>
                  <a:lnTo>
                    <a:pt x="284335" y="0"/>
                  </a:lnTo>
                  <a:lnTo>
                    <a:pt x="263257" y="0"/>
                  </a:lnTo>
                  <a:lnTo>
                    <a:pt x="242185" y="0"/>
                  </a:lnTo>
                  <a:lnTo>
                    <a:pt x="221118" y="0"/>
                  </a:lnTo>
                  <a:lnTo>
                    <a:pt x="200055" y="0"/>
                  </a:lnTo>
                  <a:lnTo>
                    <a:pt x="178993" y="0"/>
                  </a:lnTo>
                  <a:lnTo>
                    <a:pt x="157934" y="0"/>
                  </a:lnTo>
                  <a:lnTo>
                    <a:pt x="136875" y="0"/>
                  </a:lnTo>
                  <a:lnTo>
                    <a:pt x="115830" y="0"/>
                  </a:lnTo>
                  <a:lnTo>
                    <a:pt x="95131" y="0"/>
                  </a:lnTo>
                  <a:lnTo>
                    <a:pt x="73076" y="0"/>
                  </a:lnTo>
                  <a:lnTo>
                    <a:pt x="443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84269" y="1188615"/>
            <a:ext cx="1789846" cy="459243"/>
            <a:chOff x="284269" y="1188615"/>
            <a:chExt cx="1789846" cy="459243"/>
          </a:xfrm>
        </p:grpSpPr>
        <p:sp>
          <p:nvSpPr>
            <p:cNvPr id="19" name="Freeform 18"/>
            <p:cNvSpPr/>
            <p:nvPr/>
          </p:nvSpPr>
          <p:spPr>
            <a:xfrm>
              <a:off x="284269" y="136870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6350" y="2867"/>
                  </a:lnTo>
                  <a:lnTo>
                    <a:pt x="86722" y="5009"/>
                  </a:lnTo>
                  <a:lnTo>
                    <a:pt x="75444" y="6612"/>
                  </a:lnTo>
                  <a:lnTo>
                    <a:pt x="63014" y="7795"/>
                  </a:lnTo>
                  <a:lnTo>
                    <a:pt x="49023" y="8774"/>
                  </a:lnTo>
                  <a:lnTo>
                    <a:pt x="30005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7024" y="1188615"/>
              <a:ext cx="261557" cy="459243"/>
            </a:xfrm>
            <a:custGeom>
              <a:avLst/>
              <a:gdLst/>
              <a:ahLst/>
              <a:cxnLst/>
              <a:rect l="0" t="0" r="0" b="0"/>
              <a:pathLst>
                <a:path w="261557" h="459243">
                  <a:moveTo>
                    <a:pt x="240499" y="74804"/>
                  </a:moveTo>
                  <a:lnTo>
                    <a:pt x="237498" y="66070"/>
                  </a:lnTo>
                  <a:lnTo>
                    <a:pt x="234076" y="58363"/>
                  </a:lnTo>
                  <a:lnTo>
                    <a:pt x="229875" y="50961"/>
                  </a:lnTo>
                  <a:lnTo>
                    <a:pt x="224802" y="43700"/>
                  </a:lnTo>
                  <a:lnTo>
                    <a:pt x="218672" y="36522"/>
                  </a:lnTo>
                  <a:lnTo>
                    <a:pt x="211489" y="29401"/>
                  </a:lnTo>
                  <a:lnTo>
                    <a:pt x="203401" y="22483"/>
                  </a:lnTo>
                  <a:lnTo>
                    <a:pt x="194606" y="16065"/>
                  </a:lnTo>
                  <a:lnTo>
                    <a:pt x="185277" y="10276"/>
                  </a:lnTo>
                  <a:lnTo>
                    <a:pt x="175234" y="5407"/>
                  </a:lnTo>
                  <a:lnTo>
                    <a:pt x="163977" y="1967"/>
                  </a:lnTo>
                  <a:lnTo>
                    <a:pt x="151330" y="110"/>
                  </a:lnTo>
                  <a:lnTo>
                    <a:pt x="137583" y="0"/>
                  </a:lnTo>
                  <a:lnTo>
                    <a:pt x="123284" y="1971"/>
                  </a:lnTo>
                  <a:lnTo>
                    <a:pt x="108823" y="6001"/>
                  </a:lnTo>
                  <a:lnTo>
                    <a:pt x="94708" y="11791"/>
                  </a:lnTo>
                  <a:lnTo>
                    <a:pt x="81616" y="18957"/>
                  </a:lnTo>
                  <a:lnTo>
                    <a:pt x="69821" y="27147"/>
                  </a:lnTo>
                  <a:lnTo>
                    <a:pt x="59412" y="36237"/>
                  </a:lnTo>
                  <a:lnTo>
                    <a:pt x="50477" y="46314"/>
                  </a:lnTo>
                  <a:lnTo>
                    <a:pt x="42907" y="57351"/>
                  </a:lnTo>
                  <a:lnTo>
                    <a:pt x="36465" y="69203"/>
                  </a:lnTo>
                  <a:lnTo>
                    <a:pt x="30888" y="81690"/>
                  </a:lnTo>
                  <a:lnTo>
                    <a:pt x="25943" y="94652"/>
                  </a:lnTo>
                  <a:lnTo>
                    <a:pt x="21450" y="108120"/>
                  </a:lnTo>
                  <a:lnTo>
                    <a:pt x="17270" y="122300"/>
                  </a:lnTo>
                  <a:lnTo>
                    <a:pt x="13312" y="137247"/>
                  </a:lnTo>
                  <a:lnTo>
                    <a:pt x="9670" y="152879"/>
                  </a:lnTo>
                  <a:lnTo>
                    <a:pt x="6603" y="169058"/>
                  </a:lnTo>
                  <a:lnTo>
                    <a:pt x="4210" y="185643"/>
                  </a:lnTo>
                  <a:lnTo>
                    <a:pt x="2433" y="202357"/>
                  </a:lnTo>
                  <a:lnTo>
                    <a:pt x="1159" y="218804"/>
                  </a:lnTo>
                  <a:lnTo>
                    <a:pt x="273" y="234796"/>
                  </a:lnTo>
                  <a:lnTo>
                    <a:pt x="0" y="250484"/>
                  </a:lnTo>
                  <a:lnTo>
                    <a:pt x="873" y="266244"/>
                  </a:lnTo>
                  <a:lnTo>
                    <a:pt x="3088" y="282290"/>
                  </a:lnTo>
                  <a:lnTo>
                    <a:pt x="6371" y="298509"/>
                  </a:lnTo>
                  <a:lnTo>
                    <a:pt x="10185" y="314559"/>
                  </a:lnTo>
                  <a:lnTo>
                    <a:pt x="14156" y="330242"/>
                  </a:lnTo>
                  <a:lnTo>
                    <a:pt x="18108" y="345367"/>
                  </a:lnTo>
                  <a:lnTo>
                    <a:pt x="21981" y="359678"/>
                  </a:lnTo>
                  <a:lnTo>
                    <a:pt x="25776" y="373117"/>
                  </a:lnTo>
                  <a:lnTo>
                    <a:pt x="29833" y="385785"/>
                  </a:lnTo>
                  <a:lnTo>
                    <a:pt x="34781" y="397840"/>
                  </a:lnTo>
                  <a:lnTo>
                    <a:pt x="40896" y="409427"/>
                  </a:lnTo>
                  <a:lnTo>
                    <a:pt x="48125" y="420346"/>
                  </a:lnTo>
                  <a:lnTo>
                    <a:pt x="56273" y="430081"/>
                  </a:lnTo>
                  <a:lnTo>
                    <a:pt x="65135" y="438439"/>
                  </a:lnTo>
                  <a:lnTo>
                    <a:pt x="74848" y="445374"/>
                  </a:lnTo>
                  <a:lnTo>
                    <a:pt x="85878" y="450817"/>
                  </a:lnTo>
                  <a:lnTo>
                    <a:pt x="98367" y="454879"/>
                  </a:lnTo>
                  <a:lnTo>
                    <a:pt x="112007" y="457643"/>
                  </a:lnTo>
                  <a:lnTo>
                    <a:pt x="126234" y="459064"/>
                  </a:lnTo>
                  <a:lnTo>
                    <a:pt x="140651" y="459242"/>
                  </a:lnTo>
                  <a:lnTo>
                    <a:pt x="154907" y="458228"/>
                  </a:lnTo>
                  <a:lnTo>
                    <a:pt x="168625" y="455953"/>
                  </a:lnTo>
                  <a:lnTo>
                    <a:pt x="181658" y="452497"/>
                  </a:lnTo>
                  <a:lnTo>
                    <a:pt x="193883" y="448058"/>
                  </a:lnTo>
                  <a:lnTo>
                    <a:pt x="205108" y="442863"/>
                  </a:lnTo>
                  <a:lnTo>
                    <a:pt x="215324" y="437115"/>
                  </a:lnTo>
                  <a:lnTo>
                    <a:pt x="224567" y="431086"/>
                  </a:lnTo>
                  <a:lnTo>
                    <a:pt x="233837" y="424423"/>
                  </a:lnTo>
                  <a:lnTo>
                    <a:pt x="245067" y="415425"/>
                  </a:lnTo>
                  <a:lnTo>
                    <a:pt x="261556" y="4011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88305" y="1452932"/>
              <a:ext cx="142701" cy="148253"/>
            </a:xfrm>
            <a:custGeom>
              <a:avLst/>
              <a:gdLst/>
              <a:ahLst/>
              <a:cxnLst/>
              <a:rect l="0" t="0" r="0" b="0"/>
              <a:pathLst>
                <a:path w="142701" h="148253">
                  <a:moveTo>
                    <a:pt x="106617" y="31586"/>
                  </a:moveTo>
                  <a:lnTo>
                    <a:pt x="100615" y="22985"/>
                  </a:lnTo>
                  <a:lnTo>
                    <a:pt x="93771" y="16559"/>
                  </a:lnTo>
                  <a:lnTo>
                    <a:pt x="85387" y="11759"/>
                  </a:lnTo>
                  <a:lnTo>
                    <a:pt x="75933" y="8563"/>
                  </a:lnTo>
                  <a:lnTo>
                    <a:pt x="66267" y="7314"/>
                  </a:lnTo>
                  <a:lnTo>
                    <a:pt x="56907" y="8033"/>
                  </a:lnTo>
                  <a:lnTo>
                    <a:pt x="47862" y="10614"/>
                  </a:lnTo>
                  <a:lnTo>
                    <a:pt x="38810" y="15002"/>
                  </a:lnTo>
                  <a:lnTo>
                    <a:pt x="29554" y="20992"/>
                  </a:lnTo>
                  <a:lnTo>
                    <a:pt x="20527" y="28435"/>
                  </a:lnTo>
                  <a:lnTo>
                    <a:pt x="12670" y="37324"/>
                  </a:lnTo>
                  <a:lnTo>
                    <a:pt x="6431" y="47519"/>
                  </a:lnTo>
                  <a:lnTo>
                    <a:pt x="2090" y="58617"/>
                  </a:lnTo>
                  <a:lnTo>
                    <a:pt x="0" y="70058"/>
                  </a:lnTo>
                  <a:lnTo>
                    <a:pt x="118" y="81488"/>
                  </a:lnTo>
                  <a:lnTo>
                    <a:pt x="2113" y="92601"/>
                  </a:lnTo>
                  <a:lnTo>
                    <a:pt x="5569" y="103064"/>
                  </a:lnTo>
                  <a:lnTo>
                    <a:pt x="10113" y="112762"/>
                  </a:lnTo>
                  <a:lnTo>
                    <a:pt x="15600" y="121596"/>
                  </a:lnTo>
                  <a:lnTo>
                    <a:pt x="22104" y="129392"/>
                  </a:lnTo>
                  <a:lnTo>
                    <a:pt x="29594" y="136149"/>
                  </a:lnTo>
                  <a:lnTo>
                    <a:pt x="38080" y="141687"/>
                  </a:lnTo>
                  <a:lnTo>
                    <a:pt x="47686" y="145586"/>
                  </a:lnTo>
                  <a:lnTo>
                    <a:pt x="58366" y="147758"/>
                  </a:lnTo>
                  <a:lnTo>
                    <a:pt x="69622" y="148252"/>
                  </a:lnTo>
                  <a:lnTo>
                    <a:pt x="80638" y="147071"/>
                  </a:lnTo>
                  <a:lnTo>
                    <a:pt x="90969" y="144389"/>
                  </a:lnTo>
                  <a:lnTo>
                    <a:pt x="100531" y="140489"/>
                  </a:lnTo>
                  <a:lnTo>
                    <a:pt x="109413" y="135662"/>
                  </a:lnTo>
                  <a:lnTo>
                    <a:pt x="117749" y="130152"/>
                  </a:lnTo>
                  <a:lnTo>
                    <a:pt x="125348" y="123827"/>
                  </a:lnTo>
                  <a:lnTo>
                    <a:pt x="131707" y="116218"/>
                  </a:lnTo>
                  <a:lnTo>
                    <a:pt x="136650" y="107175"/>
                  </a:lnTo>
                  <a:lnTo>
                    <a:pt x="140140" y="97000"/>
                  </a:lnTo>
                  <a:lnTo>
                    <a:pt x="142117" y="86253"/>
                  </a:lnTo>
                  <a:lnTo>
                    <a:pt x="142700" y="75324"/>
                  </a:lnTo>
                  <a:lnTo>
                    <a:pt x="141974" y="64564"/>
                  </a:lnTo>
                  <a:lnTo>
                    <a:pt x="139899" y="54346"/>
                  </a:lnTo>
                  <a:lnTo>
                    <a:pt x="136577" y="44816"/>
                  </a:lnTo>
                  <a:lnTo>
                    <a:pt x="132059" y="36096"/>
                  </a:lnTo>
                  <a:lnTo>
                    <a:pt x="126279" y="28378"/>
                  </a:lnTo>
                  <a:lnTo>
                    <a:pt x="119330" y="21669"/>
                  </a:lnTo>
                  <a:lnTo>
                    <a:pt x="111871" y="15976"/>
                  </a:lnTo>
                  <a:lnTo>
                    <a:pt x="104305" y="10831"/>
                  </a:lnTo>
                  <a:lnTo>
                    <a:pt x="95969" y="5783"/>
                  </a:lnTo>
                  <a:lnTo>
                    <a:pt x="8556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52849" y="121077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9"/>
                  </a:lnTo>
                  <a:lnTo>
                    <a:pt x="0" y="107292"/>
                  </a:lnTo>
                  <a:lnTo>
                    <a:pt x="0" y="124896"/>
                  </a:lnTo>
                  <a:lnTo>
                    <a:pt x="5" y="143289"/>
                  </a:lnTo>
                  <a:lnTo>
                    <a:pt x="178" y="162215"/>
                  </a:lnTo>
                  <a:lnTo>
                    <a:pt x="826" y="181226"/>
                  </a:lnTo>
                  <a:lnTo>
                    <a:pt x="2075" y="200052"/>
                  </a:lnTo>
                  <a:lnTo>
                    <a:pt x="3727" y="218609"/>
                  </a:lnTo>
                  <a:lnTo>
                    <a:pt x="5376" y="236909"/>
                  </a:lnTo>
                  <a:lnTo>
                    <a:pt x="6783" y="254983"/>
                  </a:lnTo>
                  <a:lnTo>
                    <a:pt x="8080" y="272512"/>
                  </a:lnTo>
                  <a:lnTo>
                    <a:pt x="9910" y="290744"/>
                  </a:lnTo>
                  <a:lnTo>
                    <a:pt x="13547" y="313519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15979" y="1337119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19959" y="5800"/>
                  </a:lnTo>
                  <a:lnTo>
                    <a:pt x="209470" y="10724"/>
                  </a:lnTo>
                  <a:lnTo>
                    <a:pt x="199164" y="15227"/>
                  </a:lnTo>
                  <a:lnTo>
                    <a:pt x="188689" y="19448"/>
                  </a:lnTo>
                  <a:lnTo>
                    <a:pt x="177697" y="23462"/>
                  </a:lnTo>
                  <a:lnTo>
                    <a:pt x="166050" y="27318"/>
                  </a:lnTo>
                  <a:lnTo>
                    <a:pt x="153624" y="30898"/>
                  </a:lnTo>
                  <a:lnTo>
                    <a:pt x="140221" y="33925"/>
                  </a:lnTo>
                  <a:lnTo>
                    <a:pt x="125836" y="36299"/>
                  </a:lnTo>
                  <a:lnTo>
                    <a:pt x="110770" y="38232"/>
                  </a:lnTo>
                  <a:lnTo>
                    <a:pt x="95512" y="40144"/>
                  </a:lnTo>
                  <a:lnTo>
                    <a:pt x="80371" y="42281"/>
                  </a:lnTo>
                  <a:lnTo>
                    <a:pt x="65673" y="44557"/>
                  </a:lnTo>
                  <a:lnTo>
                    <a:pt x="50197" y="46872"/>
                  </a:lnTo>
                  <a:lnTo>
                    <a:pt x="30350" y="4943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66133" y="1189720"/>
              <a:ext cx="18344" cy="347441"/>
            </a:xfrm>
            <a:custGeom>
              <a:avLst/>
              <a:gdLst/>
              <a:ahLst/>
              <a:cxnLst/>
              <a:rect l="0" t="0" r="0" b="0"/>
              <a:pathLst>
                <a:path w="18344" h="347441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1" y="77042"/>
                  </a:lnTo>
                  <a:lnTo>
                    <a:pt x="1889" y="90185"/>
                  </a:lnTo>
                  <a:lnTo>
                    <a:pt x="3253" y="104209"/>
                  </a:lnTo>
                  <a:lnTo>
                    <a:pt x="4462" y="119607"/>
                  </a:lnTo>
                  <a:lnTo>
                    <a:pt x="5425" y="136390"/>
                  </a:lnTo>
                  <a:lnTo>
                    <a:pt x="6144" y="154345"/>
                  </a:lnTo>
                  <a:lnTo>
                    <a:pt x="6663" y="173200"/>
                  </a:lnTo>
                  <a:lnTo>
                    <a:pt x="7028" y="192387"/>
                  </a:lnTo>
                  <a:lnTo>
                    <a:pt x="7281" y="211101"/>
                  </a:lnTo>
                  <a:lnTo>
                    <a:pt x="7459" y="228934"/>
                  </a:lnTo>
                  <a:lnTo>
                    <a:pt x="7750" y="245684"/>
                  </a:lnTo>
                  <a:lnTo>
                    <a:pt x="8478" y="261174"/>
                  </a:lnTo>
                  <a:lnTo>
                    <a:pt x="9780" y="275443"/>
                  </a:lnTo>
                  <a:lnTo>
                    <a:pt x="11478" y="288618"/>
                  </a:lnTo>
                  <a:lnTo>
                    <a:pt x="13332" y="302320"/>
                  </a:lnTo>
                  <a:lnTo>
                    <a:pt x="15510" y="319990"/>
                  </a:lnTo>
                  <a:lnTo>
                    <a:pt x="18343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47606" y="1305533"/>
              <a:ext cx="221099" cy="84229"/>
            </a:xfrm>
            <a:custGeom>
              <a:avLst/>
              <a:gdLst/>
              <a:ahLst/>
              <a:cxnLst/>
              <a:rect l="0" t="0" r="0" b="0"/>
              <a:pathLst>
                <a:path w="221099" h="84229">
                  <a:moveTo>
                    <a:pt x="221098" y="0"/>
                  </a:moveTo>
                  <a:lnTo>
                    <a:pt x="209430" y="5868"/>
                  </a:lnTo>
                  <a:lnTo>
                    <a:pt x="198941" y="11432"/>
                  </a:lnTo>
                  <a:lnTo>
                    <a:pt x="188640" y="17227"/>
                  </a:lnTo>
                  <a:lnTo>
                    <a:pt x="178338" y="23135"/>
                  </a:lnTo>
                  <a:lnTo>
                    <a:pt x="167995" y="28816"/>
                  </a:lnTo>
                  <a:lnTo>
                    <a:pt x="157600" y="34096"/>
                  </a:lnTo>
                  <a:lnTo>
                    <a:pt x="146999" y="39119"/>
                  </a:lnTo>
                  <a:lnTo>
                    <a:pt x="135893" y="44253"/>
                  </a:lnTo>
                  <a:lnTo>
                    <a:pt x="124165" y="49704"/>
                  </a:lnTo>
                  <a:lnTo>
                    <a:pt x="112017" y="55347"/>
                  </a:lnTo>
                  <a:lnTo>
                    <a:pt x="99863" y="60836"/>
                  </a:lnTo>
                  <a:lnTo>
                    <a:pt x="87942" y="65970"/>
                  </a:lnTo>
                  <a:lnTo>
                    <a:pt x="76159" y="70552"/>
                  </a:lnTo>
                  <a:lnTo>
                    <a:pt x="64181" y="74324"/>
                  </a:lnTo>
                  <a:lnTo>
                    <a:pt x="51844" y="77228"/>
                  </a:lnTo>
                  <a:lnTo>
                    <a:pt x="39733" y="79368"/>
                  </a:lnTo>
                  <a:lnTo>
                    <a:pt x="27910" y="81126"/>
                  </a:lnTo>
                  <a:lnTo>
                    <a:pt x="15333" y="8265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07458" y="1347647"/>
              <a:ext cx="130580" cy="140133"/>
            </a:xfrm>
            <a:custGeom>
              <a:avLst/>
              <a:gdLst/>
              <a:ahLst/>
              <a:cxnLst/>
              <a:rect l="0" t="0" r="0" b="0"/>
              <a:pathLst>
                <a:path w="130580" h="140133">
                  <a:moveTo>
                    <a:pt x="87588" y="21057"/>
                  </a:moveTo>
                  <a:lnTo>
                    <a:pt x="81654" y="15391"/>
                  </a:lnTo>
                  <a:lnTo>
                    <a:pt x="75449" y="11747"/>
                  </a:lnTo>
                  <a:lnTo>
                    <a:pt x="68358" y="9842"/>
                  </a:lnTo>
                  <a:lnTo>
                    <a:pt x="60590" y="9513"/>
                  </a:lnTo>
                  <a:lnTo>
                    <a:pt x="52592" y="10781"/>
                  </a:lnTo>
                  <a:lnTo>
                    <a:pt x="44651" y="13506"/>
                  </a:lnTo>
                  <a:lnTo>
                    <a:pt x="36877" y="17426"/>
                  </a:lnTo>
                  <a:lnTo>
                    <a:pt x="29284" y="22262"/>
                  </a:lnTo>
                  <a:lnTo>
                    <a:pt x="21856" y="27775"/>
                  </a:lnTo>
                  <a:lnTo>
                    <a:pt x="14886" y="34102"/>
                  </a:lnTo>
                  <a:lnTo>
                    <a:pt x="8958" y="41711"/>
                  </a:lnTo>
                  <a:lnTo>
                    <a:pt x="4313" y="50749"/>
                  </a:lnTo>
                  <a:lnTo>
                    <a:pt x="1194" y="60751"/>
                  </a:lnTo>
                  <a:lnTo>
                    <a:pt x="0" y="70850"/>
                  </a:lnTo>
                  <a:lnTo>
                    <a:pt x="755" y="80534"/>
                  </a:lnTo>
                  <a:lnTo>
                    <a:pt x="3194" y="89814"/>
                  </a:lnTo>
                  <a:lnTo>
                    <a:pt x="6957" y="99033"/>
                  </a:lnTo>
                  <a:lnTo>
                    <a:pt x="11714" y="108404"/>
                  </a:lnTo>
                  <a:lnTo>
                    <a:pt x="17515" y="117511"/>
                  </a:lnTo>
                  <a:lnTo>
                    <a:pt x="24764" y="125421"/>
                  </a:lnTo>
                  <a:lnTo>
                    <a:pt x="33562" y="131701"/>
                  </a:lnTo>
                  <a:lnTo>
                    <a:pt x="43571" y="136240"/>
                  </a:lnTo>
                  <a:lnTo>
                    <a:pt x="54206" y="138995"/>
                  </a:lnTo>
                  <a:lnTo>
                    <a:pt x="65059" y="140132"/>
                  </a:lnTo>
                  <a:lnTo>
                    <a:pt x="75769" y="139625"/>
                  </a:lnTo>
                  <a:lnTo>
                    <a:pt x="85953" y="137173"/>
                  </a:lnTo>
                  <a:lnTo>
                    <a:pt x="95461" y="132786"/>
                  </a:lnTo>
                  <a:lnTo>
                    <a:pt x="104165" y="126742"/>
                  </a:lnTo>
                  <a:lnTo>
                    <a:pt x="111874" y="119399"/>
                  </a:lnTo>
                  <a:lnTo>
                    <a:pt x="118571" y="111090"/>
                  </a:lnTo>
                  <a:lnTo>
                    <a:pt x="124070" y="102090"/>
                  </a:lnTo>
                  <a:lnTo>
                    <a:pt x="127942" y="92604"/>
                  </a:lnTo>
                  <a:lnTo>
                    <a:pt x="130097" y="82781"/>
                  </a:lnTo>
                  <a:lnTo>
                    <a:pt x="130579" y="72730"/>
                  </a:lnTo>
                  <a:lnTo>
                    <a:pt x="129390" y="62522"/>
                  </a:lnTo>
                  <a:lnTo>
                    <a:pt x="126707" y="52218"/>
                  </a:lnTo>
                  <a:lnTo>
                    <a:pt x="122929" y="42114"/>
                  </a:lnTo>
                  <a:lnTo>
                    <a:pt x="118110" y="31650"/>
                  </a:lnTo>
                  <a:lnTo>
                    <a:pt x="110715" y="18789"/>
                  </a:lnTo>
                  <a:lnTo>
                    <a:pt x="9811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37160" y="1315437"/>
              <a:ext cx="221100" cy="169082"/>
            </a:xfrm>
            <a:custGeom>
              <a:avLst/>
              <a:gdLst/>
              <a:ahLst/>
              <a:cxnLst/>
              <a:rect l="0" t="0" r="0" b="0"/>
              <a:pathLst>
                <a:path w="221100" h="169082">
                  <a:moveTo>
                    <a:pt x="0" y="42739"/>
                  </a:moveTo>
                  <a:lnTo>
                    <a:pt x="8735" y="45739"/>
                  </a:lnTo>
                  <a:lnTo>
                    <a:pt x="16441" y="49162"/>
                  </a:lnTo>
                  <a:lnTo>
                    <a:pt x="23843" y="53367"/>
                  </a:lnTo>
                  <a:lnTo>
                    <a:pt x="31105" y="58613"/>
                  </a:lnTo>
                  <a:lnTo>
                    <a:pt x="38283" y="65391"/>
                  </a:lnTo>
                  <a:lnTo>
                    <a:pt x="45409" y="73823"/>
                  </a:lnTo>
                  <a:lnTo>
                    <a:pt x="52499" y="83563"/>
                  </a:lnTo>
                  <a:lnTo>
                    <a:pt x="59566" y="94006"/>
                  </a:lnTo>
                  <a:lnTo>
                    <a:pt x="66607" y="104734"/>
                  </a:lnTo>
                  <a:lnTo>
                    <a:pt x="73302" y="115697"/>
                  </a:lnTo>
                  <a:lnTo>
                    <a:pt x="79039" y="127114"/>
                  </a:lnTo>
                  <a:lnTo>
                    <a:pt x="83552" y="139062"/>
                  </a:lnTo>
                  <a:lnTo>
                    <a:pt x="86563" y="150521"/>
                  </a:lnTo>
                  <a:lnTo>
                    <a:pt x="87073" y="159374"/>
                  </a:lnTo>
                  <a:lnTo>
                    <a:pt x="84431" y="163427"/>
                  </a:lnTo>
                  <a:lnTo>
                    <a:pt x="79998" y="162091"/>
                  </a:lnTo>
                  <a:lnTo>
                    <a:pt x="75477" y="157420"/>
                  </a:lnTo>
                  <a:lnTo>
                    <a:pt x="71275" y="150754"/>
                  </a:lnTo>
                  <a:lnTo>
                    <a:pt x="67345" y="142796"/>
                  </a:lnTo>
                  <a:lnTo>
                    <a:pt x="63754" y="133650"/>
                  </a:lnTo>
                  <a:lnTo>
                    <a:pt x="60740" y="122982"/>
                  </a:lnTo>
                  <a:lnTo>
                    <a:pt x="58400" y="110731"/>
                  </a:lnTo>
                  <a:lnTo>
                    <a:pt x="57004" y="97415"/>
                  </a:lnTo>
                  <a:lnTo>
                    <a:pt x="57052" y="83936"/>
                  </a:lnTo>
                  <a:lnTo>
                    <a:pt x="58681" y="70833"/>
                  </a:lnTo>
                  <a:lnTo>
                    <a:pt x="61727" y="58273"/>
                  </a:lnTo>
                  <a:lnTo>
                    <a:pt x="65905" y="46232"/>
                  </a:lnTo>
                  <a:lnTo>
                    <a:pt x="70945" y="34630"/>
                  </a:lnTo>
                  <a:lnTo>
                    <a:pt x="76937" y="23856"/>
                  </a:lnTo>
                  <a:lnTo>
                    <a:pt x="84314" y="14743"/>
                  </a:lnTo>
                  <a:lnTo>
                    <a:pt x="93198" y="7622"/>
                  </a:lnTo>
                  <a:lnTo>
                    <a:pt x="103265" y="2670"/>
                  </a:lnTo>
                  <a:lnTo>
                    <a:pt x="113939" y="161"/>
                  </a:lnTo>
                  <a:lnTo>
                    <a:pt x="124818" y="0"/>
                  </a:lnTo>
                  <a:lnTo>
                    <a:pt x="135545" y="1975"/>
                  </a:lnTo>
                  <a:lnTo>
                    <a:pt x="145741" y="5951"/>
                  </a:lnTo>
                  <a:lnTo>
                    <a:pt x="155256" y="11661"/>
                  </a:lnTo>
                  <a:lnTo>
                    <a:pt x="163966" y="18915"/>
                  </a:lnTo>
                  <a:lnTo>
                    <a:pt x="171678" y="27677"/>
                  </a:lnTo>
                  <a:lnTo>
                    <a:pt x="178386" y="37787"/>
                  </a:lnTo>
                  <a:lnTo>
                    <a:pt x="184233" y="48828"/>
                  </a:lnTo>
                  <a:lnTo>
                    <a:pt x="189402" y="60231"/>
                  </a:lnTo>
                  <a:lnTo>
                    <a:pt x="194065" y="71644"/>
                  </a:lnTo>
                  <a:lnTo>
                    <a:pt x="198198" y="83086"/>
                  </a:lnTo>
                  <a:lnTo>
                    <a:pt x="201603" y="94835"/>
                  </a:lnTo>
                  <a:lnTo>
                    <a:pt x="204232" y="107022"/>
                  </a:lnTo>
                  <a:lnTo>
                    <a:pt x="206371" y="119231"/>
                  </a:lnTo>
                  <a:lnTo>
                    <a:pt x="208864" y="131876"/>
                  </a:lnTo>
                  <a:lnTo>
                    <a:pt x="213052" y="147187"/>
                  </a:lnTo>
                  <a:lnTo>
                    <a:pt x="221099" y="1690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84601" y="1314833"/>
              <a:ext cx="189514" cy="53976"/>
            </a:xfrm>
            <a:custGeom>
              <a:avLst/>
              <a:gdLst/>
              <a:ahLst/>
              <a:cxnLst/>
              <a:rect l="0" t="0" r="0" b="0"/>
              <a:pathLst>
                <a:path w="189514" h="53976">
                  <a:moveTo>
                    <a:pt x="0" y="11757"/>
                  </a:moveTo>
                  <a:lnTo>
                    <a:pt x="3067" y="23291"/>
                  </a:lnTo>
                  <a:lnTo>
                    <a:pt x="7130" y="32500"/>
                  </a:lnTo>
                  <a:lnTo>
                    <a:pt x="12623" y="40199"/>
                  </a:lnTo>
                  <a:lnTo>
                    <a:pt x="19383" y="46436"/>
                  </a:lnTo>
                  <a:lnTo>
                    <a:pt x="27180" y="50850"/>
                  </a:lnTo>
                  <a:lnTo>
                    <a:pt x="35768" y="53391"/>
                  </a:lnTo>
                  <a:lnTo>
                    <a:pt x="44608" y="53975"/>
                  </a:lnTo>
                  <a:lnTo>
                    <a:pt x="52917" y="52329"/>
                  </a:lnTo>
                  <a:lnTo>
                    <a:pt x="60314" y="48524"/>
                  </a:lnTo>
                  <a:lnTo>
                    <a:pt x="66939" y="43056"/>
                  </a:lnTo>
                  <a:lnTo>
                    <a:pt x="73236" y="36640"/>
                  </a:lnTo>
                  <a:lnTo>
                    <a:pt x="79516" y="29780"/>
                  </a:lnTo>
                  <a:lnTo>
                    <a:pt x="86077" y="22907"/>
                  </a:lnTo>
                  <a:lnTo>
                    <a:pt x="93255" y="16453"/>
                  </a:lnTo>
                  <a:lnTo>
                    <a:pt x="101166" y="10608"/>
                  </a:lnTo>
                  <a:lnTo>
                    <a:pt x="109754" y="5685"/>
                  </a:lnTo>
                  <a:lnTo>
                    <a:pt x="118889" y="2201"/>
                  </a:lnTo>
                  <a:lnTo>
                    <a:pt x="128435" y="307"/>
                  </a:lnTo>
                  <a:lnTo>
                    <a:pt x="138115" y="0"/>
                  </a:lnTo>
                  <a:lnTo>
                    <a:pt x="147533" y="1305"/>
                  </a:lnTo>
                  <a:lnTo>
                    <a:pt x="156485" y="4062"/>
                  </a:lnTo>
                  <a:lnTo>
                    <a:pt x="164657" y="7691"/>
                  </a:lnTo>
                  <a:lnTo>
                    <a:pt x="172339" y="11649"/>
                  </a:lnTo>
                  <a:lnTo>
                    <a:pt x="180201" y="16278"/>
                  </a:lnTo>
                  <a:lnTo>
                    <a:pt x="189513" y="222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411026" y="1031792"/>
            <a:ext cx="4361642" cy="579069"/>
            <a:chOff x="2411026" y="1031792"/>
            <a:chExt cx="4361642" cy="579069"/>
          </a:xfrm>
        </p:grpSpPr>
        <p:sp>
          <p:nvSpPr>
            <p:cNvPr id="30" name="Freeform 29"/>
            <p:cNvSpPr/>
            <p:nvPr/>
          </p:nvSpPr>
          <p:spPr>
            <a:xfrm>
              <a:off x="2446125" y="1049223"/>
              <a:ext cx="143886" cy="414239"/>
            </a:xfrm>
            <a:custGeom>
              <a:avLst/>
              <a:gdLst/>
              <a:ahLst/>
              <a:cxnLst/>
              <a:rect l="0" t="0" r="0" b="0"/>
              <a:pathLst>
                <a:path w="143886" h="414239">
                  <a:moveTo>
                    <a:pt x="49128" y="414238"/>
                  </a:moveTo>
                  <a:lnTo>
                    <a:pt x="51928" y="405436"/>
                  </a:lnTo>
                  <a:lnTo>
                    <a:pt x="53430" y="397090"/>
                  </a:lnTo>
                  <a:lnTo>
                    <a:pt x="53736" y="388382"/>
                  </a:lnTo>
                  <a:lnTo>
                    <a:pt x="53057" y="378915"/>
                  </a:lnTo>
                  <a:lnTo>
                    <a:pt x="51589" y="368123"/>
                  </a:lnTo>
                  <a:lnTo>
                    <a:pt x="49520" y="355825"/>
                  </a:lnTo>
                  <a:lnTo>
                    <a:pt x="47011" y="342160"/>
                  </a:lnTo>
                  <a:lnTo>
                    <a:pt x="44188" y="327393"/>
                  </a:lnTo>
                  <a:lnTo>
                    <a:pt x="41146" y="311795"/>
                  </a:lnTo>
                  <a:lnTo>
                    <a:pt x="37953" y="295594"/>
                  </a:lnTo>
                  <a:lnTo>
                    <a:pt x="34657" y="278967"/>
                  </a:lnTo>
                  <a:lnTo>
                    <a:pt x="31291" y="262045"/>
                  </a:lnTo>
                  <a:lnTo>
                    <a:pt x="27877" y="244920"/>
                  </a:lnTo>
                  <a:lnTo>
                    <a:pt x="24432" y="227657"/>
                  </a:lnTo>
                  <a:lnTo>
                    <a:pt x="20966" y="210305"/>
                  </a:lnTo>
                  <a:lnTo>
                    <a:pt x="17485" y="193059"/>
                  </a:lnTo>
                  <a:lnTo>
                    <a:pt x="13995" y="176245"/>
                  </a:lnTo>
                  <a:lnTo>
                    <a:pt x="10503" y="160008"/>
                  </a:lnTo>
                  <a:lnTo>
                    <a:pt x="7175" y="144325"/>
                  </a:lnTo>
                  <a:lnTo>
                    <a:pt x="4319" y="129099"/>
                  </a:lnTo>
                  <a:lnTo>
                    <a:pt x="2071" y="114225"/>
                  </a:lnTo>
                  <a:lnTo>
                    <a:pt x="563" y="99607"/>
                  </a:lnTo>
                  <a:lnTo>
                    <a:pt x="0" y="85172"/>
                  </a:lnTo>
                  <a:lnTo>
                    <a:pt x="410" y="70872"/>
                  </a:lnTo>
                  <a:lnTo>
                    <a:pt x="1991" y="56997"/>
                  </a:lnTo>
                  <a:lnTo>
                    <a:pt x="5179" y="44133"/>
                  </a:lnTo>
                  <a:lnTo>
                    <a:pt x="10071" y="32527"/>
                  </a:lnTo>
                  <a:lnTo>
                    <a:pt x="16627" y="22430"/>
                  </a:lnTo>
                  <a:lnTo>
                    <a:pt x="24848" y="14245"/>
                  </a:lnTo>
                  <a:lnTo>
                    <a:pt x="34563" y="8005"/>
                  </a:lnTo>
                  <a:lnTo>
                    <a:pt x="45492" y="3611"/>
                  </a:lnTo>
                  <a:lnTo>
                    <a:pt x="57344" y="1012"/>
                  </a:lnTo>
                  <a:lnTo>
                    <a:pt x="69859" y="0"/>
                  </a:lnTo>
                  <a:lnTo>
                    <a:pt x="82619" y="301"/>
                  </a:lnTo>
                  <a:lnTo>
                    <a:pt x="96502" y="1793"/>
                  </a:lnTo>
                  <a:lnTo>
                    <a:pt x="114960" y="5721"/>
                  </a:lnTo>
                  <a:lnTo>
                    <a:pt x="143885" y="141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11026" y="1273948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21057"/>
                  </a:moveTo>
                  <a:lnTo>
                    <a:pt x="156720" y="21057"/>
                  </a:lnTo>
                  <a:lnTo>
                    <a:pt x="145591" y="21057"/>
                  </a:lnTo>
                  <a:lnTo>
                    <a:pt x="133997" y="21052"/>
                  </a:lnTo>
                  <a:lnTo>
                    <a:pt x="122009" y="20879"/>
                  </a:lnTo>
                  <a:lnTo>
                    <a:pt x="109998" y="20231"/>
                  </a:lnTo>
                  <a:lnTo>
                    <a:pt x="98195" y="18978"/>
                  </a:lnTo>
                  <a:lnTo>
                    <a:pt x="86668" y="17152"/>
                  </a:lnTo>
                  <a:lnTo>
                    <a:pt x="75400" y="14856"/>
                  </a:lnTo>
                  <a:lnTo>
                    <a:pt x="64345" y="12204"/>
                  </a:lnTo>
                  <a:lnTo>
                    <a:pt x="53522" y="9448"/>
                  </a:lnTo>
                  <a:lnTo>
                    <a:pt x="41746" y="6693"/>
                  </a:lnTo>
                  <a:lnTo>
                    <a:pt x="25746" y="37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36637" y="1277636"/>
              <a:ext cx="174472" cy="164769"/>
            </a:xfrm>
            <a:custGeom>
              <a:avLst/>
              <a:gdLst/>
              <a:ahLst/>
              <a:cxnLst/>
              <a:rect l="0" t="0" r="0" b="0"/>
              <a:pathLst>
                <a:path w="174472" h="164769">
                  <a:moveTo>
                    <a:pt x="100772" y="91068"/>
                  </a:moveTo>
                  <a:lnTo>
                    <a:pt x="97838" y="82200"/>
                  </a:lnTo>
                  <a:lnTo>
                    <a:pt x="95056" y="73213"/>
                  </a:lnTo>
                  <a:lnTo>
                    <a:pt x="92152" y="63227"/>
                  </a:lnTo>
                  <a:lnTo>
                    <a:pt x="88939" y="52592"/>
                  </a:lnTo>
                  <a:lnTo>
                    <a:pt x="85125" y="42077"/>
                  </a:lnTo>
                  <a:lnTo>
                    <a:pt x="80604" y="32130"/>
                  </a:lnTo>
                  <a:lnTo>
                    <a:pt x="75267" y="23016"/>
                  </a:lnTo>
                  <a:lnTo>
                    <a:pt x="68931" y="14976"/>
                  </a:lnTo>
                  <a:lnTo>
                    <a:pt x="61597" y="8038"/>
                  </a:lnTo>
                  <a:lnTo>
                    <a:pt x="53572" y="2703"/>
                  </a:lnTo>
                  <a:lnTo>
                    <a:pt x="45346" y="0"/>
                  </a:lnTo>
                  <a:lnTo>
                    <a:pt x="37230" y="263"/>
                  </a:lnTo>
                  <a:lnTo>
                    <a:pt x="29493" y="3371"/>
                  </a:lnTo>
                  <a:lnTo>
                    <a:pt x="22452" y="9111"/>
                  </a:lnTo>
                  <a:lnTo>
                    <a:pt x="16204" y="17083"/>
                  </a:lnTo>
                  <a:lnTo>
                    <a:pt x="10840" y="26805"/>
                  </a:lnTo>
                  <a:lnTo>
                    <a:pt x="6528" y="37830"/>
                  </a:lnTo>
                  <a:lnTo>
                    <a:pt x="3259" y="49788"/>
                  </a:lnTo>
                  <a:lnTo>
                    <a:pt x="1045" y="62236"/>
                  </a:lnTo>
                  <a:lnTo>
                    <a:pt x="0" y="74664"/>
                  </a:lnTo>
                  <a:lnTo>
                    <a:pt x="78" y="86796"/>
                  </a:lnTo>
                  <a:lnTo>
                    <a:pt x="1265" y="98399"/>
                  </a:lnTo>
                  <a:lnTo>
                    <a:pt x="3656" y="109199"/>
                  </a:lnTo>
                  <a:lnTo>
                    <a:pt x="7195" y="119118"/>
                  </a:lnTo>
                  <a:lnTo>
                    <a:pt x="11859" y="127763"/>
                  </a:lnTo>
                  <a:lnTo>
                    <a:pt x="17738" y="134367"/>
                  </a:lnTo>
                  <a:lnTo>
                    <a:pt x="24763" y="138687"/>
                  </a:lnTo>
                  <a:lnTo>
                    <a:pt x="32581" y="140622"/>
                  </a:lnTo>
                  <a:lnTo>
                    <a:pt x="40666" y="139960"/>
                  </a:lnTo>
                  <a:lnTo>
                    <a:pt x="48689" y="136846"/>
                  </a:lnTo>
                  <a:lnTo>
                    <a:pt x="56363" y="131690"/>
                  </a:lnTo>
                  <a:lnTo>
                    <a:pt x="63363" y="124958"/>
                  </a:lnTo>
                  <a:lnTo>
                    <a:pt x="69587" y="117068"/>
                  </a:lnTo>
                  <a:lnTo>
                    <a:pt x="75105" y="108350"/>
                  </a:lnTo>
                  <a:lnTo>
                    <a:pt x="80054" y="99055"/>
                  </a:lnTo>
                  <a:lnTo>
                    <a:pt x="84586" y="89406"/>
                  </a:lnTo>
                  <a:lnTo>
                    <a:pt x="89311" y="81122"/>
                  </a:lnTo>
                  <a:lnTo>
                    <a:pt x="94429" y="77030"/>
                  </a:lnTo>
                  <a:lnTo>
                    <a:pt x="99144" y="77615"/>
                  </a:lnTo>
                  <a:lnTo>
                    <a:pt x="103375" y="81716"/>
                  </a:lnTo>
                  <a:lnTo>
                    <a:pt x="107291" y="88132"/>
                  </a:lnTo>
                  <a:lnTo>
                    <a:pt x="111193" y="96021"/>
                  </a:lnTo>
                  <a:lnTo>
                    <a:pt x="115472" y="104844"/>
                  </a:lnTo>
                  <a:lnTo>
                    <a:pt x="120307" y="114254"/>
                  </a:lnTo>
                  <a:lnTo>
                    <a:pt x="125853" y="123711"/>
                  </a:lnTo>
                  <a:lnTo>
                    <a:pt x="132330" y="132466"/>
                  </a:lnTo>
                  <a:lnTo>
                    <a:pt x="139748" y="140168"/>
                  </a:lnTo>
                  <a:lnTo>
                    <a:pt x="147523" y="146683"/>
                  </a:lnTo>
                  <a:lnTo>
                    <a:pt x="155335" y="152544"/>
                  </a:lnTo>
                  <a:lnTo>
                    <a:pt x="163871" y="158259"/>
                  </a:lnTo>
                  <a:lnTo>
                    <a:pt x="174471" y="1647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49916" y="1283461"/>
              <a:ext cx="129649" cy="147077"/>
            </a:xfrm>
            <a:custGeom>
              <a:avLst/>
              <a:gdLst/>
              <a:ahLst/>
              <a:cxnLst/>
              <a:rect l="0" t="0" r="0" b="0"/>
              <a:pathLst>
                <a:path w="129649" h="147077">
                  <a:moveTo>
                    <a:pt x="98063" y="11544"/>
                  </a:moveTo>
                  <a:lnTo>
                    <a:pt x="89261" y="5877"/>
                  </a:lnTo>
                  <a:lnTo>
                    <a:pt x="80915" y="2233"/>
                  </a:lnTo>
                  <a:lnTo>
                    <a:pt x="72221" y="328"/>
                  </a:lnTo>
                  <a:lnTo>
                    <a:pt x="63273" y="0"/>
                  </a:lnTo>
                  <a:lnTo>
                    <a:pt x="54426" y="1267"/>
                  </a:lnTo>
                  <a:lnTo>
                    <a:pt x="45887" y="3992"/>
                  </a:lnTo>
                  <a:lnTo>
                    <a:pt x="37699" y="7913"/>
                  </a:lnTo>
                  <a:lnTo>
                    <a:pt x="29821" y="12748"/>
                  </a:lnTo>
                  <a:lnTo>
                    <a:pt x="22200" y="18262"/>
                  </a:lnTo>
                  <a:lnTo>
                    <a:pt x="15100" y="24588"/>
                  </a:lnTo>
                  <a:lnTo>
                    <a:pt x="9084" y="32197"/>
                  </a:lnTo>
                  <a:lnTo>
                    <a:pt x="4379" y="41240"/>
                  </a:lnTo>
                  <a:lnTo>
                    <a:pt x="1221" y="51415"/>
                  </a:lnTo>
                  <a:lnTo>
                    <a:pt x="0" y="62162"/>
                  </a:lnTo>
                  <a:lnTo>
                    <a:pt x="737" y="73090"/>
                  </a:lnTo>
                  <a:lnTo>
                    <a:pt x="3164" y="83851"/>
                  </a:lnTo>
                  <a:lnTo>
                    <a:pt x="6920" y="94069"/>
                  </a:lnTo>
                  <a:lnTo>
                    <a:pt x="11662" y="103603"/>
                  </a:lnTo>
                  <a:lnTo>
                    <a:pt x="17114" y="112496"/>
                  </a:lnTo>
                  <a:lnTo>
                    <a:pt x="23064" y="120862"/>
                  </a:lnTo>
                  <a:lnTo>
                    <a:pt x="29367" y="128815"/>
                  </a:lnTo>
                  <a:lnTo>
                    <a:pt x="36242" y="135972"/>
                  </a:lnTo>
                  <a:lnTo>
                    <a:pt x="44229" y="141495"/>
                  </a:lnTo>
                  <a:lnTo>
                    <a:pt x="53529" y="145059"/>
                  </a:lnTo>
                  <a:lnTo>
                    <a:pt x="63878" y="146808"/>
                  </a:lnTo>
                  <a:lnTo>
                    <a:pt x="74743" y="147076"/>
                  </a:lnTo>
                  <a:lnTo>
                    <a:pt x="85741" y="146221"/>
                  </a:lnTo>
                  <a:lnTo>
                    <a:pt x="96247" y="144510"/>
                  </a:lnTo>
                  <a:lnTo>
                    <a:pt x="106345" y="141842"/>
                  </a:lnTo>
                  <a:lnTo>
                    <a:pt x="116917" y="136874"/>
                  </a:lnTo>
                  <a:lnTo>
                    <a:pt x="129648" y="1273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55977" y="1105492"/>
              <a:ext cx="28873" cy="326384"/>
            </a:xfrm>
            <a:custGeom>
              <a:avLst/>
              <a:gdLst/>
              <a:ahLst/>
              <a:cxnLst/>
              <a:rect l="0" t="0" r="0" b="0"/>
              <a:pathLst>
                <a:path w="28873" h="326384">
                  <a:moveTo>
                    <a:pt x="7815" y="0"/>
                  </a:moveTo>
                  <a:lnTo>
                    <a:pt x="4949" y="14669"/>
                  </a:lnTo>
                  <a:lnTo>
                    <a:pt x="2807" y="28580"/>
                  </a:lnTo>
                  <a:lnTo>
                    <a:pt x="1208" y="43082"/>
                  </a:lnTo>
                  <a:lnTo>
                    <a:pt x="200" y="58457"/>
                  </a:lnTo>
                  <a:lnTo>
                    <a:pt x="0" y="74930"/>
                  </a:lnTo>
                  <a:lnTo>
                    <a:pt x="651" y="92499"/>
                  </a:lnTo>
                  <a:lnTo>
                    <a:pt x="1890" y="110841"/>
                  </a:lnTo>
                  <a:lnTo>
                    <a:pt x="3254" y="129446"/>
                  </a:lnTo>
                  <a:lnTo>
                    <a:pt x="4468" y="147984"/>
                  </a:lnTo>
                  <a:lnTo>
                    <a:pt x="5602" y="166005"/>
                  </a:lnTo>
                  <a:lnTo>
                    <a:pt x="6971" y="182879"/>
                  </a:lnTo>
                  <a:lnTo>
                    <a:pt x="8738" y="198378"/>
                  </a:lnTo>
                  <a:lnTo>
                    <a:pt x="10756" y="212769"/>
                  </a:lnTo>
                  <a:lnTo>
                    <a:pt x="12657" y="226595"/>
                  </a:lnTo>
                  <a:lnTo>
                    <a:pt x="14238" y="240233"/>
                  </a:lnTo>
                  <a:lnTo>
                    <a:pt x="15622" y="253701"/>
                  </a:lnTo>
                  <a:lnTo>
                    <a:pt x="17158" y="266759"/>
                  </a:lnTo>
                  <a:lnTo>
                    <a:pt x="19038" y="279275"/>
                  </a:lnTo>
                  <a:lnTo>
                    <a:pt x="21141" y="290822"/>
                  </a:lnTo>
                  <a:lnTo>
                    <a:pt x="23320" y="301742"/>
                  </a:lnTo>
                  <a:lnTo>
                    <a:pt x="25769" y="312992"/>
                  </a:lnTo>
                  <a:lnTo>
                    <a:pt x="28872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79564" y="121077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77711" y="0"/>
                  </a:lnTo>
                  <a:lnTo>
                    <a:pt x="165942" y="0"/>
                  </a:lnTo>
                  <a:lnTo>
                    <a:pt x="153047" y="0"/>
                  </a:lnTo>
                  <a:lnTo>
                    <a:pt x="139026" y="0"/>
                  </a:lnTo>
                  <a:lnTo>
                    <a:pt x="124050" y="0"/>
                  </a:lnTo>
                  <a:lnTo>
                    <a:pt x="108337" y="4"/>
                  </a:lnTo>
                  <a:lnTo>
                    <a:pt x="92407" y="177"/>
                  </a:lnTo>
                  <a:lnTo>
                    <a:pt x="77031" y="825"/>
                  </a:lnTo>
                  <a:lnTo>
                    <a:pt x="62596" y="2074"/>
                  </a:lnTo>
                  <a:lnTo>
                    <a:pt x="49378" y="3735"/>
                  </a:lnTo>
                  <a:lnTo>
                    <a:pt x="36323" y="5562"/>
                  </a:lnTo>
                  <a:lnTo>
                    <a:pt x="21171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57266" y="1273948"/>
              <a:ext cx="143378" cy="178960"/>
            </a:xfrm>
            <a:custGeom>
              <a:avLst/>
              <a:gdLst/>
              <a:ahLst/>
              <a:cxnLst/>
              <a:rect l="0" t="0" r="0" b="0"/>
              <a:pathLst>
                <a:path w="143378" h="178960">
                  <a:moveTo>
                    <a:pt x="74982" y="0"/>
                  </a:moveTo>
                  <a:lnTo>
                    <a:pt x="66248" y="3067"/>
                  </a:lnTo>
                  <a:lnTo>
                    <a:pt x="58542" y="7130"/>
                  </a:lnTo>
                  <a:lnTo>
                    <a:pt x="51139" y="12623"/>
                  </a:lnTo>
                  <a:lnTo>
                    <a:pt x="43878" y="19383"/>
                  </a:lnTo>
                  <a:lnTo>
                    <a:pt x="36700" y="27181"/>
                  </a:lnTo>
                  <a:lnTo>
                    <a:pt x="29579" y="35782"/>
                  </a:lnTo>
                  <a:lnTo>
                    <a:pt x="22661" y="45140"/>
                  </a:lnTo>
                  <a:lnTo>
                    <a:pt x="16243" y="55394"/>
                  </a:lnTo>
                  <a:lnTo>
                    <a:pt x="10454" y="66542"/>
                  </a:lnTo>
                  <a:lnTo>
                    <a:pt x="5585" y="78298"/>
                  </a:lnTo>
                  <a:lnTo>
                    <a:pt x="2145" y="90187"/>
                  </a:lnTo>
                  <a:lnTo>
                    <a:pt x="283" y="101925"/>
                  </a:lnTo>
                  <a:lnTo>
                    <a:pt x="0" y="113417"/>
                  </a:lnTo>
                  <a:lnTo>
                    <a:pt x="1322" y="124667"/>
                  </a:lnTo>
                  <a:lnTo>
                    <a:pt x="4105" y="135706"/>
                  </a:lnTo>
                  <a:lnTo>
                    <a:pt x="8242" y="146255"/>
                  </a:lnTo>
                  <a:lnTo>
                    <a:pt x="13760" y="155741"/>
                  </a:lnTo>
                  <a:lnTo>
                    <a:pt x="20547" y="163927"/>
                  </a:lnTo>
                  <a:lnTo>
                    <a:pt x="28544" y="170577"/>
                  </a:lnTo>
                  <a:lnTo>
                    <a:pt x="37813" y="175296"/>
                  </a:lnTo>
                  <a:lnTo>
                    <a:pt x="48263" y="178055"/>
                  </a:lnTo>
                  <a:lnTo>
                    <a:pt x="59364" y="178959"/>
                  </a:lnTo>
                  <a:lnTo>
                    <a:pt x="70275" y="178062"/>
                  </a:lnTo>
                  <a:lnTo>
                    <a:pt x="80535" y="175573"/>
                  </a:lnTo>
                  <a:lnTo>
                    <a:pt x="90049" y="171804"/>
                  </a:lnTo>
                  <a:lnTo>
                    <a:pt x="98900" y="167066"/>
                  </a:lnTo>
                  <a:lnTo>
                    <a:pt x="107219" y="161616"/>
                  </a:lnTo>
                  <a:lnTo>
                    <a:pt x="114976" y="155331"/>
                  </a:lnTo>
                  <a:lnTo>
                    <a:pt x="121975" y="147749"/>
                  </a:lnTo>
                  <a:lnTo>
                    <a:pt x="128165" y="138720"/>
                  </a:lnTo>
                  <a:lnTo>
                    <a:pt x="133476" y="128384"/>
                  </a:lnTo>
                  <a:lnTo>
                    <a:pt x="137746" y="116996"/>
                  </a:lnTo>
                  <a:lnTo>
                    <a:pt x="140979" y="104820"/>
                  </a:lnTo>
                  <a:lnTo>
                    <a:pt x="142997" y="92237"/>
                  </a:lnTo>
                  <a:lnTo>
                    <a:pt x="143377" y="79725"/>
                  </a:lnTo>
                  <a:lnTo>
                    <a:pt x="142035" y="67541"/>
                  </a:lnTo>
                  <a:lnTo>
                    <a:pt x="139015" y="55904"/>
                  </a:lnTo>
                  <a:lnTo>
                    <a:pt x="134322" y="45081"/>
                  </a:lnTo>
                  <a:lnTo>
                    <a:pt x="128138" y="35144"/>
                  </a:lnTo>
                  <a:lnTo>
                    <a:pt x="121012" y="26288"/>
                  </a:lnTo>
                  <a:lnTo>
                    <a:pt x="112970" y="18065"/>
                  </a:lnTo>
                  <a:lnTo>
                    <a:pt x="102192" y="9752"/>
                  </a:lnTo>
                  <a:lnTo>
                    <a:pt x="8551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58590" y="1263419"/>
              <a:ext cx="115815" cy="155379"/>
            </a:xfrm>
            <a:custGeom>
              <a:avLst/>
              <a:gdLst/>
              <a:ahLst/>
              <a:cxnLst/>
              <a:rect l="0" t="0" r="0" b="0"/>
              <a:pathLst>
                <a:path w="115815" h="155379">
                  <a:moveTo>
                    <a:pt x="0" y="84228"/>
                  </a:moveTo>
                  <a:lnTo>
                    <a:pt x="5801" y="93097"/>
                  </a:lnTo>
                  <a:lnTo>
                    <a:pt x="10725" y="102084"/>
                  </a:lnTo>
                  <a:lnTo>
                    <a:pt x="15228" y="112074"/>
                  </a:lnTo>
                  <a:lnTo>
                    <a:pt x="19449" y="122882"/>
                  </a:lnTo>
                  <a:lnTo>
                    <a:pt x="23462" y="134045"/>
                  </a:lnTo>
                  <a:lnTo>
                    <a:pt x="27300" y="145174"/>
                  </a:lnTo>
                  <a:lnTo>
                    <a:pt x="30158" y="153440"/>
                  </a:lnTo>
                  <a:lnTo>
                    <a:pt x="31027" y="155378"/>
                  </a:lnTo>
                  <a:lnTo>
                    <a:pt x="30293" y="151936"/>
                  </a:lnTo>
                  <a:lnTo>
                    <a:pt x="28519" y="144973"/>
                  </a:lnTo>
                  <a:lnTo>
                    <a:pt x="26101" y="136080"/>
                  </a:lnTo>
                  <a:lnTo>
                    <a:pt x="23290" y="126229"/>
                  </a:lnTo>
                  <a:lnTo>
                    <a:pt x="20397" y="115773"/>
                  </a:lnTo>
                  <a:lnTo>
                    <a:pt x="17824" y="104654"/>
                  </a:lnTo>
                  <a:lnTo>
                    <a:pt x="15764" y="92863"/>
                  </a:lnTo>
                  <a:lnTo>
                    <a:pt x="14549" y="80647"/>
                  </a:lnTo>
                  <a:lnTo>
                    <a:pt x="14713" y="68434"/>
                  </a:lnTo>
                  <a:lnTo>
                    <a:pt x="16424" y="56481"/>
                  </a:lnTo>
                  <a:lnTo>
                    <a:pt x="19692" y="45182"/>
                  </a:lnTo>
                  <a:lnTo>
                    <a:pt x="24552" y="35125"/>
                  </a:lnTo>
                  <a:lnTo>
                    <a:pt x="30862" y="26518"/>
                  </a:lnTo>
                  <a:lnTo>
                    <a:pt x="38521" y="19400"/>
                  </a:lnTo>
                  <a:lnTo>
                    <a:pt x="47556" y="13827"/>
                  </a:lnTo>
                  <a:lnTo>
                    <a:pt x="57840" y="9669"/>
                  </a:lnTo>
                  <a:lnTo>
                    <a:pt x="68731" y="6664"/>
                  </a:lnTo>
                  <a:lnTo>
                    <a:pt x="80330" y="4222"/>
                  </a:lnTo>
                  <a:lnTo>
                    <a:pt x="94772" y="212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58632" y="1316062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2"/>
                  </a:lnTo>
                  <a:lnTo>
                    <a:pt x="206" y="50066"/>
                  </a:lnTo>
                  <a:lnTo>
                    <a:pt x="1108" y="65034"/>
                  </a:lnTo>
                  <a:lnTo>
                    <a:pt x="3906" y="84914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58632" y="1189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24916" y="1251815"/>
              <a:ext cx="151793" cy="180061"/>
            </a:xfrm>
            <a:custGeom>
              <a:avLst/>
              <a:gdLst/>
              <a:ahLst/>
              <a:cxnLst/>
              <a:rect l="0" t="0" r="0" b="0"/>
              <a:pathLst>
                <a:path w="151793" h="180061">
                  <a:moveTo>
                    <a:pt x="7415" y="64247"/>
                  </a:moveTo>
                  <a:lnTo>
                    <a:pt x="16217" y="67181"/>
                  </a:lnTo>
                  <a:lnTo>
                    <a:pt x="24563" y="69963"/>
                  </a:lnTo>
                  <a:lnTo>
                    <a:pt x="33266" y="72858"/>
                  </a:lnTo>
                  <a:lnTo>
                    <a:pt x="42560" y="75725"/>
                  </a:lnTo>
                  <a:lnTo>
                    <a:pt x="52704" y="78242"/>
                  </a:lnTo>
                  <a:lnTo>
                    <a:pt x="63745" y="80248"/>
                  </a:lnTo>
                  <a:lnTo>
                    <a:pt x="75412" y="81588"/>
                  </a:lnTo>
                  <a:lnTo>
                    <a:pt x="87234" y="82034"/>
                  </a:lnTo>
                  <a:lnTo>
                    <a:pt x="98918" y="81549"/>
                  </a:lnTo>
                  <a:lnTo>
                    <a:pt x="110202" y="80087"/>
                  </a:lnTo>
                  <a:lnTo>
                    <a:pt x="120779" y="77510"/>
                  </a:lnTo>
                  <a:lnTo>
                    <a:pt x="130543" y="73847"/>
                  </a:lnTo>
                  <a:lnTo>
                    <a:pt x="139083" y="69100"/>
                  </a:lnTo>
                  <a:lnTo>
                    <a:pt x="145616" y="63165"/>
                  </a:lnTo>
                  <a:lnTo>
                    <a:pt x="149889" y="56103"/>
                  </a:lnTo>
                  <a:lnTo>
                    <a:pt x="151792" y="48260"/>
                  </a:lnTo>
                  <a:lnTo>
                    <a:pt x="151107" y="40158"/>
                  </a:lnTo>
                  <a:lnTo>
                    <a:pt x="147979" y="32123"/>
                  </a:lnTo>
                  <a:lnTo>
                    <a:pt x="142814" y="24443"/>
                  </a:lnTo>
                  <a:lnTo>
                    <a:pt x="136075" y="17438"/>
                  </a:lnTo>
                  <a:lnTo>
                    <a:pt x="128171" y="11219"/>
                  </a:lnTo>
                  <a:lnTo>
                    <a:pt x="119105" y="6045"/>
                  </a:lnTo>
                  <a:lnTo>
                    <a:pt x="108511" y="2391"/>
                  </a:lnTo>
                  <a:lnTo>
                    <a:pt x="96323" y="383"/>
                  </a:lnTo>
                  <a:lnTo>
                    <a:pt x="83223" y="0"/>
                  </a:lnTo>
                  <a:lnTo>
                    <a:pt x="70425" y="1255"/>
                  </a:lnTo>
                  <a:lnTo>
                    <a:pt x="58598" y="3987"/>
                  </a:lnTo>
                  <a:lnTo>
                    <a:pt x="47879" y="7920"/>
                  </a:lnTo>
                  <a:lnTo>
                    <a:pt x="38144" y="12769"/>
                  </a:lnTo>
                  <a:lnTo>
                    <a:pt x="29201" y="18294"/>
                  </a:lnTo>
                  <a:lnTo>
                    <a:pt x="21177" y="24628"/>
                  </a:lnTo>
                  <a:lnTo>
                    <a:pt x="14524" y="32244"/>
                  </a:lnTo>
                  <a:lnTo>
                    <a:pt x="9377" y="41300"/>
                  </a:lnTo>
                  <a:lnTo>
                    <a:pt x="5578" y="51824"/>
                  </a:lnTo>
                  <a:lnTo>
                    <a:pt x="2861" y="63870"/>
                  </a:lnTo>
                  <a:lnTo>
                    <a:pt x="968" y="77301"/>
                  </a:lnTo>
                  <a:lnTo>
                    <a:pt x="0" y="91541"/>
                  </a:lnTo>
                  <a:lnTo>
                    <a:pt x="399" y="105704"/>
                  </a:lnTo>
                  <a:lnTo>
                    <a:pt x="2296" y="119293"/>
                  </a:lnTo>
                  <a:lnTo>
                    <a:pt x="5535" y="132025"/>
                  </a:lnTo>
                  <a:lnTo>
                    <a:pt x="9851" y="143656"/>
                  </a:lnTo>
                  <a:lnTo>
                    <a:pt x="14986" y="154167"/>
                  </a:lnTo>
                  <a:lnTo>
                    <a:pt x="21044" y="163226"/>
                  </a:lnTo>
                  <a:lnTo>
                    <a:pt x="28466" y="170117"/>
                  </a:lnTo>
                  <a:lnTo>
                    <a:pt x="37375" y="174646"/>
                  </a:lnTo>
                  <a:lnTo>
                    <a:pt x="47388" y="177233"/>
                  </a:lnTo>
                  <a:lnTo>
                    <a:pt x="58974" y="178892"/>
                  </a:lnTo>
                  <a:lnTo>
                    <a:pt x="75386" y="179769"/>
                  </a:lnTo>
                  <a:lnTo>
                    <a:pt x="102172" y="1800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14575" y="1231834"/>
              <a:ext cx="165756" cy="228895"/>
            </a:xfrm>
            <a:custGeom>
              <a:avLst/>
              <a:gdLst/>
              <a:ahLst/>
              <a:cxnLst/>
              <a:rect l="0" t="0" r="0" b="0"/>
              <a:pathLst>
                <a:path w="165756" h="228895">
                  <a:moveTo>
                    <a:pt x="112554" y="0"/>
                  </a:moveTo>
                  <a:lnTo>
                    <a:pt x="103753" y="2933"/>
                  </a:lnTo>
                  <a:lnTo>
                    <a:pt x="95406" y="5716"/>
                  </a:lnTo>
                  <a:lnTo>
                    <a:pt x="86707" y="8624"/>
                  </a:lnTo>
                  <a:lnTo>
                    <a:pt x="77587" y="12010"/>
                  </a:lnTo>
                  <a:lnTo>
                    <a:pt x="68091" y="16472"/>
                  </a:lnTo>
                  <a:lnTo>
                    <a:pt x="58304" y="22238"/>
                  </a:lnTo>
                  <a:lnTo>
                    <a:pt x="48463" y="29054"/>
                  </a:lnTo>
                  <a:lnTo>
                    <a:pt x="38938" y="36390"/>
                  </a:lnTo>
                  <a:lnTo>
                    <a:pt x="29909" y="43882"/>
                  </a:lnTo>
                  <a:lnTo>
                    <a:pt x="21543" y="51521"/>
                  </a:lnTo>
                  <a:lnTo>
                    <a:pt x="14070" y="59554"/>
                  </a:lnTo>
                  <a:lnTo>
                    <a:pt x="7544" y="68095"/>
                  </a:lnTo>
                  <a:lnTo>
                    <a:pt x="2501" y="76796"/>
                  </a:lnTo>
                  <a:lnTo>
                    <a:pt x="0" y="84958"/>
                  </a:lnTo>
                  <a:lnTo>
                    <a:pt x="401" y="92221"/>
                  </a:lnTo>
                  <a:lnTo>
                    <a:pt x="3605" y="98403"/>
                  </a:lnTo>
                  <a:lnTo>
                    <a:pt x="9409" y="103331"/>
                  </a:lnTo>
                  <a:lnTo>
                    <a:pt x="17424" y="107051"/>
                  </a:lnTo>
                  <a:lnTo>
                    <a:pt x="27175" y="109752"/>
                  </a:lnTo>
                  <a:lnTo>
                    <a:pt x="38220" y="111664"/>
                  </a:lnTo>
                  <a:lnTo>
                    <a:pt x="50194" y="112998"/>
                  </a:lnTo>
                  <a:lnTo>
                    <a:pt x="62824" y="114084"/>
                  </a:lnTo>
                  <a:lnTo>
                    <a:pt x="75907" y="115355"/>
                  </a:lnTo>
                  <a:lnTo>
                    <a:pt x="89291" y="117035"/>
                  </a:lnTo>
                  <a:lnTo>
                    <a:pt x="102550" y="119317"/>
                  </a:lnTo>
                  <a:lnTo>
                    <a:pt x="115001" y="122453"/>
                  </a:lnTo>
                  <a:lnTo>
                    <a:pt x="126332" y="126495"/>
                  </a:lnTo>
                  <a:lnTo>
                    <a:pt x="136416" y="131498"/>
                  </a:lnTo>
                  <a:lnTo>
                    <a:pt x="145125" y="137604"/>
                  </a:lnTo>
                  <a:lnTo>
                    <a:pt x="152530" y="144786"/>
                  </a:lnTo>
                  <a:lnTo>
                    <a:pt x="158522" y="152879"/>
                  </a:lnTo>
                  <a:lnTo>
                    <a:pt x="162732" y="161681"/>
                  </a:lnTo>
                  <a:lnTo>
                    <a:pt x="165117" y="171003"/>
                  </a:lnTo>
                  <a:lnTo>
                    <a:pt x="165755" y="180532"/>
                  </a:lnTo>
                  <a:lnTo>
                    <a:pt x="164671" y="189849"/>
                  </a:lnTo>
                  <a:lnTo>
                    <a:pt x="162045" y="198734"/>
                  </a:lnTo>
                  <a:lnTo>
                    <a:pt x="157843" y="206834"/>
                  </a:lnTo>
                  <a:lnTo>
                    <a:pt x="151749" y="213596"/>
                  </a:lnTo>
                  <a:lnTo>
                    <a:pt x="143757" y="218846"/>
                  </a:lnTo>
                  <a:lnTo>
                    <a:pt x="133967" y="222727"/>
                  </a:lnTo>
                  <a:lnTo>
                    <a:pt x="122422" y="225506"/>
                  </a:lnTo>
                  <a:lnTo>
                    <a:pt x="109326" y="227450"/>
                  </a:lnTo>
                  <a:lnTo>
                    <a:pt x="95144" y="228622"/>
                  </a:lnTo>
                  <a:lnTo>
                    <a:pt x="80486" y="228894"/>
                  </a:lnTo>
                  <a:lnTo>
                    <a:pt x="65761" y="228270"/>
                  </a:lnTo>
                  <a:lnTo>
                    <a:pt x="51742" y="227031"/>
                  </a:lnTo>
                  <a:lnTo>
                    <a:pt x="38283" y="225535"/>
                  </a:lnTo>
                  <a:lnTo>
                    <a:pt x="24208" y="223651"/>
                  </a:lnTo>
                  <a:lnTo>
                    <a:pt x="7269" y="2210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21927" y="1225153"/>
              <a:ext cx="284271" cy="219269"/>
            </a:xfrm>
            <a:custGeom>
              <a:avLst/>
              <a:gdLst/>
              <a:ahLst/>
              <a:cxnLst/>
              <a:rect l="0" t="0" r="0" b="0"/>
              <a:pathLst>
                <a:path w="284271" h="219269">
                  <a:moveTo>
                    <a:pt x="0" y="38266"/>
                  </a:moveTo>
                  <a:lnTo>
                    <a:pt x="2934" y="47068"/>
                  </a:lnTo>
                  <a:lnTo>
                    <a:pt x="5716" y="55414"/>
                  </a:lnTo>
                  <a:lnTo>
                    <a:pt x="8616" y="64122"/>
                  </a:lnTo>
                  <a:lnTo>
                    <a:pt x="11656" y="73589"/>
                  </a:lnTo>
                  <a:lnTo>
                    <a:pt x="14821" y="84380"/>
                  </a:lnTo>
                  <a:lnTo>
                    <a:pt x="18085" y="96670"/>
                  </a:lnTo>
                  <a:lnTo>
                    <a:pt x="21423" y="109989"/>
                  </a:lnTo>
                  <a:lnTo>
                    <a:pt x="24814" y="123460"/>
                  </a:lnTo>
                  <a:lnTo>
                    <a:pt x="28243" y="136551"/>
                  </a:lnTo>
                  <a:lnTo>
                    <a:pt x="31698" y="149101"/>
                  </a:lnTo>
                  <a:lnTo>
                    <a:pt x="35171" y="161135"/>
                  </a:lnTo>
                  <a:lnTo>
                    <a:pt x="38646" y="172745"/>
                  </a:lnTo>
                  <a:lnTo>
                    <a:pt x="41793" y="184033"/>
                  </a:lnTo>
                  <a:lnTo>
                    <a:pt x="43995" y="195087"/>
                  </a:lnTo>
                  <a:lnTo>
                    <a:pt x="44969" y="205927"/>
                  </a:lnTo>
                  <a:lnTo>
                    <a:pt x="44046" y="214884"/>
                  </a:lnTo>
                  <a:lnTo>
                    <a:pt x="41184" y="219268"/>
                  </a:lnTo>
                  <a:lnTo>
                    <a:pt x="37822" y="218942"/>
                  </a:lnTo>
                  <a:lnTo>
                    <a:pt x="34436" y="215103"/>
                  </a:lnTo>
                  <a:lnTo>
                    <a:pt x="31065" y="208588"/>
                  </a:lnTo>
                  <a:lnTo>
                    <a:pt x="27686" y="199603"/>
                  </a:lnTo>
                  <a:lnTo>
                    <a:pt x="24285" y="188431"/>
                  </a:lnTo>
                  <a:lnTo>
                    <a:pt x="20858" y="175645"/>
                  </a:lnTo>
                  <a:lnTo>
                    <a:pt x="17409" y="161977"/>
                  </a:lnTo>
                  <a:lnTo>
                    <a:pt x="13948" y="147922"/>
                  </a:lnTo>
                  <a:lnTo>
                    <a:pt x="10642" y="133735"/>
                  </a:lnTo>
                  <a:lnTo>
                    <a:pt x="7802" y="119528"/>
                  </a:lnTo>
                  <a:lnTo>
                    <a:pt x="5564" y="105347"/>
                  </a:lnTo>
                  <a:lnTo>
                    <a:pt x="4062" y="91367"/>
                  </a:lnTo>
                  <a:lnTo>
                    <a:pt x="3504" y="77891"/>
                  </a:lnTo>
                  <a:lnTo>
                    <a:pt x="3913" y="65046"/>
                  </a:lnTo>
                  <a:lnTo>
                    <a:pt x="5323" y="52791"/>
                  </a:lnTo>
                  <a:lnTo>
                    <a:pt x="7865" y="41020"/>
                  </a:lnTo>
                  <a:lnTo>
                    <a:pt x="11504" y="29640"/>
                  </a:lnTo>
                  <a:lnTo>
                    <a:pt x="16236" y="19371"/>
                  </a:lnTo>
                  <a:lnTo>
                    <a:pt x="22160" y="11670"/>
                  </a:lnTo>
                  <a:lnTo>
                    <a:pt x="29220" y="7126"/>
                  </a:lnTo>
                  <a:lnTo>
                    <a:pt x="37231" y="5535"/>
                  </a:lnTo>
                  <a:lnTo>
                    <a:pt x="45978" y="6361"/>
                  </a:lnTo>
                  <a:lnTo>
                    <a:pt x="55259" y="9030"/>
                  </a:lnTo>
                  <a:lnTo>
                    <a:pt x="64591" y="13209"/>
                  </a:lnTo>
                  <a:lnTo>
                    <a:pt x="73244" y="18812"/>
                  </a:lnTo>
                  <a:lnTo>
                    <a:pt x="80877" y="25682"/>
                  </a:lnTo>
                  <a:lnTo>
                    <a:pt x="87663" y="33578"/>
                  </a:lnTo>
                  <a:lnTo>
                    <a:pt x="94069" y="42255"/>
                  </a:lnTo>
                  <a:lnTo>
                    <a:pt x="100414" y="51473"/>
                  </a:lnTo>
                  <a:lnTo>
                    <a:pt x="106696" y="60068"/>
                  </a:lnTo>
                  <a:lnTo>
                    <a:pt x="113233" y="65468"/>
                  </a:lnTo>
                  <a:lnTo>
                    <a:pt x="119987" y="66061"/>
                  </a:lnTo>
                  <a:lnTo>
                    <a:pt x="125902" y="62152"/>
                  </a:lnTo>
                  <a:lnTo>
                    <a:pt x="130946" y="54534"/>
                  </a:lnTo>
                  <a:lnTo>
                    <a:pt x="135727" y="44537"/>
                  </a:lnTo>
                  <a:lnTo>
                    <a:pt x="141095" y="33834"/>
                  </a:lnTo>
                  <a:lnTo>
                    <a:pt x="147454" y="23431"/>
                  </a:lnTo>
                  <a:lnTo>
                    <a:pt x="154828" y="14178"/>
                  </a:lnTo>
                  <a:lnTo>
                    <a:pt x="163065" y="7023"/>
                  </a:lnTo>
                  <a:lnTo>
                    <a:pt x="171968" y="2264"/>
                  </a:lnTo>
                  <a:lnTo>
                    <a:pt x="181196" y="0"/>
                  </a:lnTo>
                  <a:lnTo>
                    <a:pt x="190302" y="427"/>
                  </a:lnTo>
                  <a:lnTo>
                    <a:pt x="199050" y="3369"/>
                  </a:lnTo>
                  <a:lnTo>
                    <a:pt x="207396" y="8238"/>
                  </a:lnTo>
                  <a:lnTo>
                    <a:pt x="215387" y="14242"/>
                  </a:lnTo>
                  <a:lnTo>
                    <a:pt x="223098" y="20831"/>
                  </a:lnTo>
                  <a:lnTo>
                    <a:pt x="230599" y="27860"/>
                  </a:lnTo>
                  <a:lnTo>
                    <a:pt x="237950" y="35482"/>
                  </a:lnTo>
                  <a:lnTo>
                    <a:pt x="245192" y="43757"/>
                  </a:lnTo>
                  <a:lnTo>
                    <a:pt x="252192" y="52619"/>
                  </a:lnTo>
                  <a:lnTo>
                    <a:pt x="258667" y="61953"/>
                  </a:lnTo>
                  <a:lnTo>
                    <a:pt x="264497" y="71650"/>
                  </a:lnTo>
                  <a:lnTo>
                    <a:pt x="269565" y="81773"/>
                  </a:lnTo>
                  <a:lnTo>
                    <a:pt x="273670" y="92554"/>
                  </a:lnTo>
                  <a:lnTo>
                    <a:pt x="276801" y="104058"/>
                  </a:lnTo>
                  <a:lnTo>
                    <a:pt x="279095" y="115988"/>
                  </a:lnTo>
                  <a:lnTo>
                    <a:pt x="280974" y="129150"/>
                  </a:lnTo>
                  <a:lnTo>
                    <a:pt x="282605" y="146938"/>
                  </a:lnTo>
                  <a:lnTo>
                    <a:pt x="284270" y="1751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73929" y="1213761"/>
              <a:ext cx="206010" cy="218115"/>
            </a:xfrm>
            <a:custGeom>
              <a:avLst/>
              <a:gdLst/>
              <a:ahLst/>
              <a:cxnLst/>
              <a:rect l="0" t="0" r="0" b="0"/>
              <a:pathLst>
                <a:path w="206010" h="218115">
                  <a:moveTo>
                    <a:pt x="100724" y="91772"/>
                  </a:moveTo>
                  <a:lnTo>
                    <a:pt x="100656" y="77237"/>
                  </a:lnTo>
                  <a:lnTo>
                    <a:pt x="100016" y="64607"/>
                  </a:lnTo>
                  <a:lnTo>
                    <a:pt x="98710" y="52706"/>
                  </a:lnTo>
                  <a:lnTo>
                    <a:pt x="96505" y="41397"/>
                  </a:lnTo>
                  <a:lnTo>
                    <a:pt x="92892" y="30854"/>
                  </a:lnTo>
                  <a:lnTo>
                    <a:pt x="87719" y="21133"/>
                  </a:lnTo>
                  <a:lnTo>
                    <a:pt x="81144" y="12635"/>
                  </a:lnTo>
                  <a:lnTo>
                    <a:pt x="73444" y="6134"/>
                  </a:lnTo>
                  <a:lnTo>
                    <a:pt x="64901" y="1886"/>
                  </a:lnTo>
                  <a:lnTo>
                    <a:pt x="55914" y="0"/>
                  </a:lnTo>
                  <a:lnTo>
                    <a:pt x="46969" y="697"/>
                  </a:lnTo>
                  <a:lnTo>
                    <a:pt x="38333" y="3838"/>
                  </a:lnTo>
                  <a:lnTo>
                    <a:pt x="30231" y="9182"/>
                  </a:lnTo>
                  <a:lnTo>
                    <a:pt x="22936" y="16573"/>
                  </a:lnTo>
                  <a:lnTo>
                    <a:pt x="16516" y="25724"/>
                  </a:lnTo>
                  <a:lnTo>
                    <a:pt x="11034" y="36272"/>
                  </a:lnTo>
                  <a:lnTo>
                    <a:pt x="6642" y="47866"/>
                  </a:lnTo>
                  <a:lnTo>
                    <a:pt x="3319" y="60218"/>
                  </a:lnTo>
                  <a:lnTo>
                    <a:pt x="1070" y="73103"/>
                  </a:lnTo>
                  <a:lnTo>
                    <a:pt x="0" y="86359"/>
                  </a:lnTo>
                  <a:lnTo>
                    <a:pt x="58" y="99864"/>
                  </a:lnTo>
                  <a:lnTo>
                    <a:pt x="1061" y="113373"/>
                  </a:lnTo>
                  <a:lnTo>
                    <a:pt x="2797" y="126524"/>
                  </a:lnTo>
                  <a:lnTo>
                    <a:pt x="5077" y="139144"/>
                  </a:lnTo>
                  <a:lnTo>
                    <a:pt x="7912" y="151077"/>
                  </a:lnTo>
                  <a:lnTo>
                    <a:pt x="11493" y="162098"/>
                  </a:lnTo>
                  <a:lnTo>
                    <a:pt x="15874" y="172165"/>
                  </a:lnTo>
                  <a:lnTo>
                    <a:pt x="21291" y="180909"/>
                  </a:lnTo>
                  <a:lnTo>
                    <a:pt x="28216" y="187580"/>
                  </a:lnTo>
                  <a:lnTo>
                    <a:pt x="36760" y="191945"/>
                  </a:lnTo>
                  <a:lnTo>
                    <a:pt x="46414" y="193909"/>
                  </a:lnTo>
                  <a:lnTo>
                    <a:pt x="56271" y="193266"/>
                  </a:lnTo>
                  <a:lnTo>
                    <a:pt x="65780" y="190166"/>
                  </a:lnTo>
                  <a:lnTo>
                    <a:pt x="74602" y="185019"/>
                  </a:lnTo>
                  <a:lnTo>
                    <a:pt x="82447" y="178293"/>
                  </a:lnTo>
                  <a:lnTo>
                    <a:pt x="89275" y="170406"/>
                  </a:lnTo>
                  <a:lnTo>
                    <a:pt x="95214" y="161691"/>
                  </a:lnTo>
                  <a:lnTo>
                    <a:pt x="100453" y="152398"/>
                  </a:lnTo>
                  <a:lnTo>
                    <a:pt x="105170" y="142706"/>
                  </a:lnTo>
                  <a:lnTo>
                    <a:pt x="109511" y="132741"/>
                  </a:lnTo>
                  <a:lnTo>
                    <a:pt x="113588" y="122591"/>
                  </a:lnTo>
                  <a:lnTo>
                    <a:pt x="117497" y="112373"/>
                  </a:lnTo>
                  <a:lnTo>
                    <a:pt x="121770" y="104135"/>
                  </a:lnTo>
                  <a:lnTo>
                    <a:pt x="126558" y="101084"/>
                  </a:lnTo>
                  <a:lnTo>
                    <a:pt x="131055" y="103427"/>
                  </a:lnTo>
                  <a:lnTo>
                    <a:pt x="135149" y="109787"/>
                  </a:lnTo>
                  <a:lnTo>
                    <a:pt x="138979" y="118827"/>
                  </a:lnTo>
                  <a:lnTo>
                    <a:pt x="142827" y="129439"/>
                  </a:lnTo>
                  <a:lnTo>
                    <a:pt x="147072" y="140700"/>
                  </a:lnTo>
                  <a:lnTo>
                    <a:pt x="151885" y="152083"/>
                  </a:lnTo>
                  <a:lnTo>
                    <a:pt x="157417" y="163202"/>
                  </a:lnTo>
                  <a:lnTo>
                    <a:pt x="163885" y="173686"/>
                  </a:lnTo>
                  <a:lnTo>
                    <a:pt x="171297" y="183402"/>
                  </a:lnTo>
                  <a:lnTo>
                    <a:pt x="179068" y="192111"/>
                  </a:lnTo>
                  <a:lnTo>
                    <a:pt x="186877" y="200222"/>
                  </a:lnTo>
                  <a:lnTo>
                    <a:pt x="195410" y="208446"/>
                  </a:lnTo>
                  <a:lnTo>
                    <a:pt x="206009" y="218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11523" y="1042321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5" y="90023"/>
                  </a:lnTo>
                  <a:lnTo>
                    <a:pt x="178" y="108877"/>
                  </a:lnTo>
                  <a:lnTo>
                    <a:pt x="825" y="127359"/>
                  </a:lnTo>
                  <a:lnTo>
                    <a:pt x="2074" y="145048"/>
                  </a:lnTo>
                  <a:lnTo>
                    <a:pt x="3727" y="162210"/>
                  </a:lnTo>
                  <a:lnTo>
                    <a:pt x="5375" y="179572"/>
                  </a:lnTo>
                  <a:lnTo>
                    <a:pt x="6778" y="197551"/>
                  </a:lnTo>
                  <a:lnTo>
                    <a:pt x="7871" y="216070"/>
                  </a:lnTo>
                  <a:lnTo>
                    <a:pt x="8679" y="234743"/>
                  </a:lnTo>
                  <a:lnTo>
                    <a:pt x="9257" y="253305"/>
                  </a:lnTo>
                  <a:lnTo>
                    <a:pt x="9662" y="271500"/>
                  </a:lnTo>
                  <a:lnTo>
                    <a:pt x="9942" y="289017"/>
                  </a:lnTo>
                  <a:lnTo>
                    <a:pt x="10133" y="305750"/>
                  </a:lnTo>
                  <a:lnTo>
                    <a:pt x="10262" y="321552"/>
                  </a:lnTo>
                  <a:lnTo>
                    <a:pt x="10364" y="337907"/>
                  </a:lnTo>
                  <a:lnTo>
                    <a:pt x="10448" y="358486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49035" y="1168663"/>
              <a:ext cx="130945" cy="263213"/>
            </a:xfrm>
            <a:custGeom>
              <a:avLst/>
              <a:gdLst/>
              <a:ahLst/>
              <a:cxnLst/>
              <a:rect l="0" t="0" r="0" b="0"/>
              <a:pathLst>
                <a:path w="130945" h="263213">
                  <a:moveTo>
                    <a:pt x="109887" y="0"/>
                  </a:moveTo>
                  <a:lnTo>
                    <a:pt x="104086" y="5934"/>
                  </a:lnTo>
                  <a:lnTo>
                    <a:pt x="99162" y="12139"/>
                  </a:lnTo>
                  <a:lnTo>
                    <a:pt x="94655" y="19235"/>
                  </a:lnTo>
                  <a:lnTo>
                    <a:pt x="90262" y="27175"/>
                  </a:lnTo>
                  <a:lnTo>
                    <a:pt x="85599" y="35821"/>
                  </a:lnTo>
                  <a:lnTo>
                    <a:pt x="80485" y="45011"/>
                  </a:lnTo>
                  <a:lnTo>
                    <a:pt x="74907" y="54438"/>
                  </a:lnTo>
                  <a:lnTo>
                    <a:pt x="68935" y="63680"/>
                  </a:lnTo>
                  <a:lnTo>
                    <a:pt x="62652" y="72519"/>
                  </a:lnTo>
                  <a:lnTo>
                    <a:pt x="55976" y="80927"/>
                  </a:lnTo>
                  <a:lnTo>
                    <a:pt x="48662" y="88960"/>
                  </a:lnTo>
                  <a:lnTo>
                    <a:pt x="40635" y="96699"/>
                  </a:lnTo>
                  <a:lnTo>
                    <a:pt x="32127" y="104219"/>
                  </a:lnTo>
                  <a:lnTo>
                    <a:pt x="23569" y="111583"/>
                  </a:lnTo>
                  <a:lnTo>
                    <a:pt x="15240" y="118842"/>
                  </a:lnTo>
                  <a:lnTo>
                    <a:pt x="7869" y="126193"/>
                  </a:lnTo>
                  <a:lnTo>
                    <a:pt x="2668" y="133968"/>
                  </a:lnTo>
                  <a:lnTo>
                    <a:pt x="107" y="142308"/>
                  </a:lnTo>
                  <a:lnTo>
                    <a:pt x="0" y="151028"/>
                  </a:lnTo>
                  <a:lnTo>
                    <a:pt x="1897" y="159728"/>
                  </a:lnTo>
                  <a:lnTo>
                    <a:pt x="5322" y="168171"/>
                  </a:lnTo>
                  <a:lnTo>
                    <a:pt x="10024" y="176298"/>
                  </a:lnTo>
                  <a:lnTo>
                    <a:pt x="15987" y="184134"/>
                  </a:lnTo>
                  <a:lnTo>
                    <a:pt x="23100" y="191733"/>
                  </a:lnTo>
                  <a:lnTo>
                    <a:pt x="31162" y="198989"/>
                  </a:lnTo>
                  <a:lnTo>
                    <a:pt x="39950" y="205642"/>
                  </a:lnTo>
                  <a:lnTo>
                    <a:pt x="49266" y="211605"/>
                  </a:lnTo>
                  <a:lnTo>
                    <a:pt x="58793" y="217102"/>
                  </a:lnTo>
                  <a:lnTo>
                    <a:pt x="68109" y="222562"/>
                  </a:lnTo>
                  <a:lnTo>
                    <a:pt x="77003" y="228233"/>
                  </a:lnTo>
                  <a:lnTo>
                    <a:pt x="85534" y="234077"/>
                  </a:lnTo>
                  <a:lnTo>
                    <a:pt x="94984" y="240531"/>
                  </a:lnTo>
                  <a:lnTo>
                    <a:pt x="108415" y="249285"/>
                  </a:lnTo>
                  <a:lnTo>
                    <a:pt x="130944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75465" y="1234828"/>
              <a:ext cx="141386" cy="209017"/>
            </a:xfrm>
            <a:custGeom>
              <a:avLst/>
              <a:gdLst/>
              <a:ahLst/>
              <a:cxnLst/>
              <a:rect l="0" t="0" r="0" b="0"/>
              <a:pathLst>
                <a:path w="141386" h="209017">
                  <a:moveTo>
                    <a:pt x="4514" y="102291"/>
                  </a:moveTo>
                  <a:lnTo>
                    <a:pt x="13315" y="99357"/>
                  </a:lnTo>
                  <a:lnTo>
                    <a:pt x="21662" y="96575"/>
                  </a:lnTo>
                  <a:lnTo>
                    <a:pt x="30360" y="93675"/>
                  </a:lnTo>
                  <a:lnTo>
                    <a:pt x="39481" y="90635"/>
                  </a:lnTo>
                  <a:lnTo>
                    <a:pt x="48977" y="87470"/>
                  </a:lnTo>
                  <a:lnTo>
                    <a:pt x="58764" y="84201"/>
                  </a:lnTo>
                  <a:lnTo>
                    <a:pt x="68605" y="80690"/>
                  </a:lnTo>
                  <a:lnTo>
                    <a:pt x="78130" y="76651"/>
                  </a:lnTo>
                  <a:lnTo>
                    <a:pt x="87159" y="71964"/>
                  </a:lnTo>
                  <a:lnTo>
                    <a:pt x="95525" y="66511"/>
                  </a:lnTo>
                  <a:lnTo>
                    <a:pt x="102998" y="60094"/>
                  </a:lnTo>
                  <a:lnTo>
                    <a:pt x="109529" y="52704"/>
                  </a:lnTo>
                  <a:lnTo>
                    <a:pt x="114745" y="44641"/>
                  </a:lnTo>
                  <a:lnTo>
                    <a:pt x="117894" y="36390"/>
                  </a:lnTo>
                  <a:lnTo>
                    <a:pt x="118746" y="28255"/>
                  </a:lnTo>
                  <a:lnTo>
                    <a:pt x="117368" y="20508"/>
                  </a:lnTo>
                  <a:lnTo>
                    <a:pt x="113860" y="13458"/>
                  </a:lnTo>
                  <a:lnTo>
                    <a:pt x="108497" y="7219"/>
                  </a:lnTo>
                  <a:lnTo>
                    <a:pt x="101492" y="2370"/>
                  </a:lnTo>
                  <a:lnTo>
                    <a:pt x="92903" y="0"/>
                  </a:lnTo>
                  <a:lnTo>
                    <a:pt x="82918" y="484"/>
                  </a:lnTo>
                  <a:lnTo>
                    <a:pt x="72131" y="3574"/>
                  </a:lnTo>
                  <a:lnTo>
                    <a:pt x="61433" y="8769"/>
                  </a:lnTo>
                  <a:lnTo>
                    <a:pt x="51315" y="15557"/>
                  </a:lnTo>
                  <a:lnTo>
                    <a:pt x="41896" y="23500"/>
                  </a:lnTo>
                  <a:lnTo>
                    <a:pt x="33110" y="32260"/>
                  </a:lnTo>
                  <a:lnTo>
                    <a:pt x="24838" y="41592"/>
                  </a:lnTo>
                  <a:lnTo>
                    <a:pt x="17282" y="51481"/>
                  </a:lnTo>
                  <a:lnTo>
                    <a:pt x="10952" y="62111"/>
                  </a:lnTo>
                  <a:lnTo>
                    <a:pt x="6028" y="73521"/>
                  </a:lnTo>
                  <a:lnTo>
                    <a:pt x="2550" y="85457"/>
                  </a:lnTo>
                  <a:lnTo>
                    <a:pt x="582" y="97469"/>
                  </a:lnTo>
                  <a:lnTo>
                    <a:pt x="0" y="109290"/>
                  </a:lnTo>
                  <a:lnTo>
                    <a:pt x="557" y="120837"/>
                  </a:lnTo>
                  <a:lnTo>
                    <a:pt x="1986" y="132125"/>
                  </a:lnTo>
                  <a:lnTo>
                    <a:pt x="4062" y="143194"/>
                  </a:lnTo>
                  <a:lnTo>
                    <a:pt x="6928" y="153933"/>
                  </a:lnTo>
                  <a:lnTo>
                    <a:pt x="11061" y="164078"/>
                  </a:lnTo>
                  <a:lnTo>
                    <a:pt x="16626" y="173530"/>
                  </a:lnTo>
                  <a:lnTo>
                    <a:pt x="23652" y="182183"/>
                  </a:lnTo>
                  <a:lnTo>
                    <a:pt x="32197" y="189851"/>
                  </a:lnTo>
                  <a:lnTo>
                    <a:pt x="42133" y="196517"/>
                  </a:lnTo>
                  <a:lnTo>
                    <a:pt x="53212" y="201993"/>
                  </a:lnTo>
                  <a:lnTo>
                    <a:pt x="65166" y="205849"/>
                  </a:lnTo>
                  <a:lnTo>
                    <a:pt x="77744" y="208003"/>
                  </a:lnTo>
                  <a:lnTo>
                    <a:pt x="90348" y="208819"/>
                  </a:lnTo>
                  <a:lnTo>
                    <a:pt x="103366" y="209016"/>
                  </a:lnTo>
                  <a:lnTo>
                    <a:pt x="119054" y="208609"/>
                  </a:lnTo>
                  <a:lnTo>
                    <a:pt x="141385" y="2075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94428" y="1220149"/>
              <a:ext cx="133034" cy="219467"/>
            </a:xfrm>
            <a:custGeom>
              <a:avLst/>
              <a:gdLst/>
              <a:ahLst/>
              <a:cxnLst/>
              <a:rect l="0" t="0" r="0" b="0"/>
              <a:pathLst>
                <a:path w="133034" h="219467">
                  <a:moveTo>
                    <a:pt x="122505" y="32742"/>
                  </a:moveTo>
                  <a:lnTo>
                    <a:pt x="116570" y="24075"/>
                  </a:lnTo>
                  <a:lnTo>
                    <a:pt x="110365" y="17008"/>
                  </a:lnTo>
                  <a:lnTo>
                    <a:pt x="103269" y="10912"/>
                  </a:lnTo>
                  <a:lnTo>
                    <a:pt x="95328" y="5856"/>
                  </a:lnTo>
                  <a:lnTo>
                    <a:pt x="86682" y="2290"/>
                  </a:lnTo>
                  <a:lnTo>
                    <a:pt x="77493" y="342"/>
                  </a:lnTo>
                  <a:lnTo>
                    <a:pt x="68066" y="0"/>
                  </a:lnTo>
                  <a:lnTo>
                    <a:pt x="58824" y="1281"/>
                  </a:lnTo>
                  <a:lnTo>
                    <a:pt x="49989" y="4036"/>
                  </a:lnTo>
                  <a:lnTo>
                    <a:pt x="41754" y="8154"/>
                  </a:lnTo>
                  <a:lnTo>
                    <a:pt x="34370" y="13659"/>
                  </a:lnTo>
                  <a:lnTo>
                    <a:pt x="27884" y="20438"/>
                  </a:lnTo>
                  <a:lnTo>
                    <a:pt x="22190" y="28429"/>
                  </a:lnTo>
                  <a:lnTo>
                    <a:pt x="17122" y="37695"/>
                  </a:lnTo>
                  <a:lnTo>
                    <a:pt x="12529" y="48156"/>
                  </a:lnTo>
                  <a:lnTo>
                    <a:pt x="8442" y="59773"/>
                  </a:lnTo>
                  <a:lnTo>
                    <a:pt x="5068" y="72628"/>
                  </a:lnTo>
                  <a:lnTo>
                    <a:pt x="2469" y="86638"/>
                  </a:lnTo>
                  <a:lnTo>
                    <a:pt x="722" y="101282"/>
                  </a:lnTo>
                  <a:lnTo>
                    <a:pt x="0" y="115726"/>
                  </a:lnTo>
                  <a:lnTo>
                    <a:pt x="298" y="129511"/>
                  </a:lnTo>
                  <a:lnTo>
                    <a:pt x="1634" y="142545"/>
                  </a:lnTo>
                  <a:lnTo>
                    <a:pt x="4127" y="154912"/>
                  </a:lnTo>
                  <a:lnTo>
                    <a:pt x="7733" y="166745"/>
                  </a:lnTo>
                  <a:lnTo>
                    <a:pt x="12443" y="178015"/>
                  </a:lnTo>
                  <a:lnTo>
                    <a:pt x="18352" y="188525"/>
                  </a:lnTo>
                  <a:lnTo>
                    <a:pt x="25406" y="198216"/>
                  </a:lnTo>
                  <a:lnTo>
                    <a:pt x="33584" y="206692"/>
                  </a:lnTo>
                  <a:lnTo>
                    <a:pt x="42974" y="213176"/>
                  </a:lnTo>
                  <a:lnTo>
                    <a:pt x="53506" y="217416"/>
                  </a:lnTo>
                  <a:lnTo>
                    <a:pt x="64662" y="219466"/>
                  </a:lnTo>
                  <a:lnTo>
                    <a:pt x="75609" y="219412"/>
                  </a:lnTo>
                  <a:lnTo>
                    <a:pt x="85889" y="217529"/>
                  </a:lnTo>
                  <a:lnTo>
                    <a:pt x="95306" y="214307"/>
                  </a:lnTo>
                  <a:lnTo>
                    <a:pt x="104776" y="209931"/>
                  </a:lnTo>
                  <a:lnTo>
                    <a:pt x="116243" y="202905"/>
                  </a:lnTo>
                  <a:lnTo>
                    <a:pt x="133033" y="190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22342" y="1031792"/>
              <a:ext cx="20933" cy="389556"/>
            </a:xfrm>
            <a:custGeom>
              <a:avLst/>
              <a:gdLst/>
              <a:ahLst/>
              <a:cxnLst/>
              <a:rect l="0" t="0" r="0" b="0"/>
              <a:pathLst>
                <a:path w="20933" h="389556">
                  <a:moveTo>
                    <a:pt x="10404" y="0"/>
                  </a:moveTo>
                  <a:lnTo>
                    <a:pt x="7537" y="9003"/>
                  </a:lnTo>
                  <a:lnTo>
                    <a:pt x="5395" y="19270"/>
                  </a:lnTo>
                  <a:lnTo>
                    <a:pt x="3792" y="31858"/>
                  </a:lnTo>
                  <a:lnTo>
                    <a:pt x="2611" y="46559"/>
                  </a:lnTo>
                  <a:lnTo>
                    <a:pt x="1763" y="63003"/>
                  </a:lnTo>
                  <a:lnTo>
                    <a:pt x="1165" y="80785"/>
                  </a:lnTo>
                  <a:lnTo>
                    <a:pt x="751" y="99225"/>
                  </a:lnTo>
                  <a:lnTo>
                    <a:pt x="467" y="117423"/>
                  </a:lnTo>
                  <a:lnTo>
                    <a:pt x="274" y="134918"/>
                  </a:lnTo>
                  <a:lnTo>
                    <a:pt x="143" y="151949"/>
                  </a:lnTo>
                  <a:lnTo>
                    <a:pt x="54" y="169223"/>
                  </a:lnTo>
                  <a:lnTo>
                    <a:pt x="0" y="187134"/>
                  </a:lnTo>
                  <a:lnTo>
                    <a:pt x="133" y="205268"/>
                  </a:lnTo>
                  <a:lnTo>
                    <a:pt x="754" y="222617"/>
                  </a:lnTo>
                  <a:lnTo>
                    <a:pt x="1986" y="238669"/>
                  </a:lnTo>
                  <a:lnTo>
                    <a:pt x="3627" y="253719"/>
                  </a:lnTo>
                  <a:lnTo>
                    <a:pt x="5267" y="268580"/>
                  </a:lnTo>
                  <a:lnTo>
                    <a:pt x="6669" y="283760"/>
                  </a:lnTo>
                  <a:lnTo>
                    <a:pt x="7931" y="299261"/>
                  </a:lnTo>
                  <a:lnTo>
                    <a:pt x="9385" y="314761"/>
                  </a:lnTo>
                  <a:lnTo>
                    <a:pt x="11210" y="330030"/>
                  </a:lnTo>
                  <a:lnTo>
                    <a:pt x="13276" y="344403"/>
                  </a:lnTo>
                  <a:lnTo>
                    <a:pt x="15427" y="358132"/>
                  </a:lnTo>
                  <a:lnTo>
                    <a:pt x="17852" y="372420"/>
                  </a:lnTo>
                  <a:lnTo>
                    <a:pt x="20932" y="3895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43880" y="1263419"/>
              <a:ext cx="115087" cy="175866"/>
            </a:xfrm>
            <a:custGeom>
              <a:avLst/>
              <a:gdLst/>
              <a:ahLst/>
              <a:cxnLst/>
              <a:rect l="0" t="0" r="0" b="0"/>
              <a:pathLst>
                <a:path w="115087" h="175866">
                  <a:moveTo>
                    <a:pt x="88907" y="21057"/>
                  </a:moveTo>
                  <a:lnTo>
                    <a:pt x="82973" y="15391"/>
                  </a:lnTo>
                  <a:lnTo>
                    <a:pt x="76768" y="11747"/>
                  </a:lnTo>
                  <a:lnTo>
                    <a:pt x="69677" y="9842"/>
                  </a:lnTo>
                  <a:lnTo>
                    <a:pt x="61909" y="9514"/>
                  </a:lnTo>
                  <a:lnTo>
                    <a:pt x="53911" y="10781"/>
                  </a:lnTo>
                  <a:lnTo>
                    <a:pt x="45970" y="13511"/>
                  </a:lnTo>
                  <a:lnTo>
                    <a:pt x="38196" y="17604"/>
                  </a:lnTo>
                  <a:lnTo>
                    <a:pt x="30603" y="23087"/>
                  </a:lnTo>
                  <a:lnTo>
                    <a:pt x="23175" y="29854"/>
                  </a:lnTo>
                  <a:lnTo>
                    <a:pt x="16206" y="38006"/>
                  </a:lnTo>
                  <a:lnTo>
                    <a:pt x="10277" y="47912"/>
                  </a:lnTo>
                  <a:lnTo>
                    <a:pt x="5628" y="59606"/>
                  </a:lnTo>
                  <a:lnTo>
                    <a:pt x="2336" y="72526"/>
                  </a:lnTo>
                  <a:lnTo>
                    <a:pt x="493" y="85730"/>
                  </a:lnTo>
                  <a:lnTo>
                    <a:pt x="0" y="98643"/>
                  </a:lnTo>
                  <a:lnTo>
                    <a:pt x="786" y="111074"/>
                  </a:lnTo>
                  <a:lnTo>
                    <a:pt x="2901" y="123028"/>
                  </a:lnTo>
                  <a:lnTo>
                    <a:pt x="6251" y="134576"/>
                  </a:lnTo>
                  <a:lnTo>
                    <a:pt x="10786" y="145483"/>
                  </a:lnTo>
                  <a:lnTo>
                    <a:pt x="16579" y="155217"/>
                  </a:lnTo>
                  <a:lnTo>
                    <a:pt x="23550" y="163569"/>
                  </a:lnTo>
                  <a:lnTo>
                    <a:pt x="31501" y="170162"/>
                  </a:lnTo>
                  <a:lnTo>
                    <a:pt x="40208" y="174311"/>
                  </a:lnTo>
                  <a:lnTo>
                    <a:pt x="49467" y="175865"/>
                  </a:lnTo>
                  <a:lnTo>
                    <a:pt x="58954" y="174806"/>
                  </a:lnTo>
                  <a:lnTo>
                    <a:pt x="68243" y="170988"/>
                  </a:lnTo>
                  <a:lnTo>
                    <a:pt x="77114" y="164610"/>
                  </a:lnTo>
                  <a:lnTo>
                    <a:pt x="85375" y="156280"/>
                  </a:lnTo>
                  <a:lnTo>
                    <a:pt x="92776" y="146797"/>
                  </a:lnTo>
                  <a:lnTo>
                    <a:pt x="99269" y="136715"/>
                  </a:lnTo>
                  <a:lnTo>
                    <a:pt x="104800" y="126017"/>
                  </a:lnTo>
                  <a:lnTo>
                    <a:pt x="109224" y="114245"/>
                  </a:lnTo>
                  <a:lnTo>
                    <a:pt x="112564" y="101223"/>
                  </a:lnTo>
                  <a:lnTo>
                    <a:pt x="114656" y="87376"/>
                  </a:lnTo>
                  <a:lnTo>
                    <a:pt x="115086" y="73534"/>
                  </a:lnTo>
                  <a:lnTo>
                    <a:pt x="113782" y="60194"/>
                  </a:lnTo>
                  <a:lnTo>
                    <a:pt x="110883" y="47743"/>
                  </a:lnTo>
                  <a:lnTo>
                    <a:pt x="106081" y="35301"/>
                  </a:lnTo>
                  <a:lnTo>
                    <a:pt x="96718" y="20663"/>
                  </a:lnTo>
                  <a:lnTo>
                    <a:pt x="7837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17015" y="1063378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2000" y="43073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2" y="88359"/>
                  </a:lnTo>
                  <a:lnTo>
                    <a:pt x="8043" y="103742"/>
                  </a:lnTo>
                  <a:lnTo>
                    <a:pt x="9502" y="120347"/>
                  </a:lnTo>
                  <a:lnTo>
                    <a:pt x="11335" y="138585"/>
                  </a:lnTo>
                  <a:lnTo>
                    <a:pt x="13566" y="158072"/>
                  </a:lnTo>
                  <a:lnTo>
                    <a:pt x="16143" y="177923"/>
                  </a:lnTo>
                  <a:lnTo>
                    <a:pt x="18985" y="197573"/>
                  </a:lnTo>
                  <a:lnTo>
                    <a:pt x="21860" y="216818"/>
                  </a:lnTo>
                  <a:lnTo>
                    <a:pt x="24404" y="235646"/>
                  </a:lnTo>
                  <a:lnTo>
                    <a:pt x="26443" y="254112"/>
                  </a:lnTo>
                  <a:lnTo>
                    <a:pt x="27984" y="272118"/>
                  </a:lnTo>
                  <a:lnTo>
                    <a:pt x="29267" y="291474"/>
                  </a:lnTo>
                  <a:lnTo>
                    <a:pt x="30403" y="317236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22259" y="1210777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5" y="4"/>
                  </a:lnTo>
                  <a:lnTo>
                    <a:pt x="185004" y="177"/>
                  </a:lnTo>
                  <a:lnTo>
                    <a:pt x="172343" y="825"/>
                  </a:lnTo>
                  <a:lnTo>
                    <a:pt x="159287" y="2074"/>
                  </a:lnTo>
                  <a:lnTo>
                    <a:pt x="145935" y="3727"/>
                  </a:lnTo>
                  <a:lnTo>
                    <a:pt x="132370" y="5375"/>
                  </a:lnTo>
                  <a:lnTo>
                    <a:pt x="118655" y="6778"/>
                  </a:lnTo>
                  <a:lnTo>
                    <a:pt x="104836" y="7871"/>
                  </a:lnTo>
                  <a:lnTo>
                    <a:pt x="90946" y="8679"/>
                  </a:lnTo>
                  <a:lnTo>
                    <a:pt x="77016" y="9261"/>
                  </a:lnTo>
                  <a:lnTo>
                    <a:pt x="63284" y="9869"/>
                  </a:lnTo>
                  <a:lnTo>
                    <a:pt x="48634" y="11094"/>
                  </a:lnTo>
                  <a:lnTo>
                    <a:pt x="29542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67127" y="1052849"/>
              <a:ext cx="176272" cy="357970"/>
            </a:xfrm>
            <a:custGeom>
              <a:avLst/>
              <a:gdLst/>
              <a:ahLst/>
              <a:cxnLst/>
              <a:rect l="0" t="0" r="0" b="0"/>
              <a:pathLst>
                <a:path w="176272" h="357970">
                  <a:moveTo>
                    <a:pt x="7815" y="0"/>
                  </a:moveTo>
                  <a:lnTo>
                    <a:pt x="4948" y="11802"/>
                  </a:lnTo>
                  <a:lnTo>
                    <a:pt x="2806" y="23572"/>
                  </a:lnTo>
                  <a:lnTo>
                    <a:pt x="1208" y="36457"/>
                  </a:lnTo>
                  <a:lnTo>
                    <a:pt x="201" y="50133"/>
                  </a:lnTo>
                  <a:lnTo>
                    <a:pt x="0" y="63812"/>
                  </a:lnTo>
                  <a:lnTo>
                    <a:pt x="656" y="77037"/>
                  </a:lnTo>
                  <a:lnTo>
                    <a:pt x="2067" y="90008"/>
                  </a:lnTo>
                  <a:lnTo>
                    <a:pt x="4079" y="103384"/>
                  </a:lnTo>
                  <a:lnTo>
                    <a:pt x="6542" y="117533"/>
                  </a:lnTo>
                  <a:lnTo>
                    <a:pt x="9329" y="132663"/>
                  </a:lnTo>
                  <a:lnTo>
                    <a:pt x="12346" y="148970"/>
                  </a:lnTo>
                  <a:lnTo>
                    <a:pt x="15516" y="166427"/>
                  </a:lnTo>
                  <a:lnTo>
                    <a:pt x="18627" y="184694"/>
                  </a:lnTo>
                  <a:lnTo>
                    <a:pt x="21336" y="203248"/>
                  </a:lnTo>
                  <a:lnTo>
                    <a:pt x="23495" y="221756"/>
                  </a:lnTo>
                  <a:lnTo>
                    <a:pt x="25283" y="239927"/>
                  </a:lnTo>
                  <a:lnTo>
                    <a:pt x="27099" y="257434"/>
                  </a:lnTo>
                  <a:lnTo>
                    <a:pt x="29171" y="274172"/>
                  </a:lnTo>
                  <a:lnTo>
                    <a:pt x="31394" y="290209"/>
                  </a:lnTo>
                  <a:lnTo>
                    <a:pt x="33433" y="305679"/>
                  </a:lnTo>
                  <a:lnTo>
                    <a:pt x="35092" y="320692"/>
                  </a:lnTo>
                  <a:lnTo>
                    <a:pt x="35960" y="334246"/>
                  </a:lnTo>
                  <a:lnTo>
                    <a:pt x="35453" y="342716"/>
                  </a:lnTo>
                  <a:lnTo>
                    <a:pt x="33992" y="343665"/>
                  </a:lnTo>
                  <a:lnTo>
                    <a:pt x="32550" y="338763"/>
                  </a:lnTo>
                  <a:lnTo>
                    <a:pt x="31429" y="329971"/>
                  </a:lnTo>
                  <a:lnTo>
                    <a:pt x="30623" y="318874"/>
                  </a:lnTo>
                  <a:lnTo>
                    <a:pt x="30065" y="306493"/>
                  </a:lnTo>
                  <a:lnTo>
                    <a:pt x="29852" y="293569"/>
                  </a:lnTo>
                  <a:lnTo>
                    <a:pt x="30238" y="280727"/>
                  </a:lnTo>
                  <a:lnTo>
                    <a:pt x="31318" y="268272"/>
                  </a:lnTo>
                  <a:lnTo>
                    <a:pt x="33197" y="256429"/>
                  </a:lnTo>
                  <a:lnTo>
                    <a:pt x="36062" y="245458"/>
                  </a:lnTo>
                  <a:lnTo>
                    <a:pt x="39926" y="235419"/>
                  </a:lnTo>
                  <a:lnTo>
                    <a:pt x="44979" y="226692"/>
                  </a:lnTo>
                  <a:lnTo>
                    <a:pt x="51653" y="220031"/>
                  </a:lnTo>
                  <a:lnTo>
                    <a:pt x="60024" y="215668"/>
                  </a:lnTo>
                  <a:lnTo>
                    <a:pt x="69560" y="213534"/>
                  </a:lnTo>
                  <a:lnTo>
                    <a:pt x="79338" y="213531"/>
                  </a:lnTo>
                  <a:lnTo>
                    <a:pt x="88798" y="215384"/>
                  </a:lnTo>
                  <a:lnTo>
                    <a:pt x="97757" y="218879"/>
                  </a:lnTo>
                  <a:lnTo>
                    <a:pt x="106226" y="223958"/>
                  </a:lnTo>
                  <a:lnTo>
                    <a:pt x="114286" y="230443"/>
                  </a:lnTo>
                  <a:lnTo>
                    <a:pt x="121868" y="238065"/>
                  </a:lnTo>
                  <a:lnTo>
                    <a:pt x="128748" y="246550"/>
                  </a:lnTo>
                  <a:lnTo>
                    <a:pt x="134862" y="255665"/>
                  </a:lnTo>
                  <a:lnTo>
                    <a:pt x="140293" y="265225"/>
                  </a:lnTo>
                  <a:lnTo>
                    <a:pt x="145176" y="275095"/>
                  </a:lnTo>
                  <a:lnTo>
                    <a:pt x="149648" y="285178"/>
                  </a:lnTo>
                  <a:lnTo>
                    <a:pt x="153821" y="295407"/>
                  </a:lnTo>
                  <a:lnTo>
                    <a:pt x="157784" y="305734"/>
                  </a:lnTo>
                  <a:lnTo>
                    <a:pt x="161597" y="316114"/>
                  </a:lnTo>
                  <a:lnTo>
                    <a:pt x="165154" y="326070"/>
                  </a:lnTo>
                  <a:lnTo>
                    <a:pt x="168542" y="335674"/>
                  </a:lnTo>
                  <a:lnTo>
                    <a:pt x="172059" y="345770"/>
                  </a:lnTo>
                  <a:lnTo>
                    <a:pt x="176271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27626" y="1295005"/>
              <a:ext cx="2" cy="126343"/>
            </a:xfrm>
            <a:custGeom>
              <a:avLst/>
              <a:gdLst/>
              <a:ahLst/>
              <a:cxnLst/>
              <a:rect l="0" t="0" r="0" b="0"/>
              <a:pathLst>
                <a:path w="2" h="126343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62"/>
                  </a:lnTo>
                  <a:lnTo>
                    <a:pt x="1" y="46623"/>
                  </a:lnTo>
                  <a:lnTo>
                    <a:pt x="1" y="59283"/>
                  </a:lnTo>
                  <a:lnTo>
                    <a:pt x="1" y="72321"/>
                  </a:lnTo>
                  <a:lnTo>
                    <a:pt x="1" y="85029"/>
                  </a:lnTo>
                  <a:lnTo>
                    <a:pt x="0" y="97380"/>
                  </a:lnTo>
                  <a:lnTo>
                    <a:pt x="0" y="1104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17098" y="1200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01327" y="1257683"/>
              <a:ext cx="162708" cy="174193"/>
            </a:xfrm>
            <a:custGeom>
              <a:avLst/>
              <a:gdLst/>
              <a:ahLst/>
              <a:cxnLst/>
              <a:rect l="0" t="0" r="0" b="0"/>
              <a:pathLst>
                <a:path w="162708" h="174193">
                  <a:moveTo>
                    <a:pt x="0" y="58379"/>
                  </a:moveTo>
                  <a:lnTo>
                    <a:pt x="2934" y="67180"/>
                  </a:lnTo>
                  <a:lnTo>
                    <a:pt x="5716" y="75527"/>
                  </a:lnTo>
                  <a:lnTo>
                    <a:pt x="8615" y="84230"/>
                  </a:lnTo>
                  <a:lnTo>
                    <a:pt x="11655" y="93524"/>
                  </a:lnTo>
                  <a:lnTo>
                    <a:pt x="14821" y="103667"/>
                  </a:lnTo>
                  <a:lnTo>
                    <a:pt x="18088" y="114708"/>
                  </a:lnTo>
                  <a:lnTo>
                    <a:pt x="21600" y="126374"/>
                  </a:lnTo>
                  <a:lnTo>
                    <a:pt x="25640" y="138197"/>
                  </a:lnTo>
                  <a:lnTo>
                    <a:pt x="30301" y="149815"/>
                  </a:lnTo>
                  <a:lnTo>
                    <a:pt x="34818" y="158624"/>
                  </a:lnTo>
                  <a:lnTo>
                    <a:pt x="37704" y="161499"/>
                  </a:lnTo>
                  <a:lnTo>
                    <a:pt x="38476" y="159486"/>
                  </a:lnTo>
                  <a:lnTo>
                    <a:pt x="37641" y="154112"/>
                  </a:lnTo>
                  <a:lnTo>
                    <a:pt x="35780" y="146280"/>
                  </a:lnTo>
                  <a:lnTo>
                    <a:pt x="33298" y="136619"/>
                  </a:lnTo>
                  <a:lnTo>
                    <a:pt x="30602" y="125622"/>
                  </a:lnTo>
                  <a:lnTo>
                    <a:pt x="28147" y="113675"/>
                  </a:lnTo>
                  <a:lnTo>
                    <a:pt x="26157" y="101066"/>
                  </a:lnTo>
                  <a:lnTo>
                    <a:pt x="24815" y="88166"/>
                  </a:lnTo>
                  <a:lnTo>
                    <a:pt x="24361" y="75428"/>
                  </a:lnTo>
                  <a:lnTo>
                    <a:pt x="24837" y="63081"/>
                  </a:lnTo>
                  <a:lnTo>
                    <a:pt x="26292" y="51162"/>
                  </a:lnTo>
                  <a:lnTo>
                    <a:pt x="28863" y="39617"/>
                  </a:lnTo>
                  <a:lnTo>
                    <a:pt x="32522" y="28385"/>
                  </a:lnTo>
                  <a:lnTo>
                    <a:pt x="37266" y="18045"/>
                  </a:lnTo>
                  <a:lnTo>
                    <a:pt x="43200" y="9763"/>
                  </a:lnTo>
                  <a:lnTo>
                    <a:pt x="50260" y="4016"/>
                  </a:lnTo>
                  <a:lnTo>
                    <a:pt x="58102" y="802"/>
                  </a:lnTo>
                  <a:lnTo>
                    <a:pt x="66204" y="0"/>
                  </a:lnTo>
                  <a:lnTo>
                    <a:pt x="74247" y="1281"/>
                  </a:lnTo>
                  <a:lnTo>
                    <a:pt x="82272" y="4375"/>
                  </a:lnTo>
                  <a:lnTo>
                    <a:pt x="90574" y="9177"/>
                  </a:lnTo>
                  <a:lnTo>
                    <a:pt x="99299" y="15477"/>
                  </a:lnTo>
                  <a:lnTo>
                    <a:pt x="108125" y="23143"/>
                  </a:lnTo>
                  <a:lnTo>
                    <a:pt x="116371" y="32190"/>
                  </a:lnTo>
                  <a:lnTo>
                    <a:pt x="123701" y="42495"/>
                  </a:lnTo>
                  <a:lnTo>
                    <a:pt x="130266" y="53669"/>
                  </a:lnTo>
                  <a:lnTo>
                    <a:pt x="136517" y="65161"/>
                  </a:lnTo>
                  <a:lnTo>
                    <a:pt x="142751" y="76634"/>
                  </a:lnTo>
                  <a:lnTo>
                    <a:pt x="148769" y="88116"/>
                  </a:lnTo>
                  <a:lnTo>
                    <a:pt x="153984" y="99892"/>
                  </a:lnTo>
                  <a:lnTo>
                    <a:pt x="158120" y="112098"/>
                  </a:lnTo>
                  <a:lnTo>
                    <a:pt x="161029" y="124319"/>
                  </a:lnTo>
                  <a:lnTo>
                    <a:pt x="162707" y="136973"/>
                  </a:lnTo>
                  <a:lnTo>
                    <a:pt x="162187" y="152291"/>
                  </a:lnTo>
                  <a:lnTo>
                    <a:pt x="157926" y="17419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27627" y="1246036"/>
              <a:ext cx="445041" cy="364825"/>
            </a:xfrm>
            <a:custGeom>
              <a:avLst/>
              <a:gdLst/>
              <a:ahLst/>
              <a:cxnLst/>
              <a:rect l="0" t="0" r="0" b="0"/>
              <a:pathLst>
                <a:path w="445041" h="364825">
                  <a:moveTo>
                    <a:pt x="326383" y="175311"/>
                  </a:moveTo>
                  <a:lnTo>
                    <a:pt x="335118" y="172310"/>
                  </a:lnTo>
                  <a:lnTo>
                    <a:pt x="342824" y="168888"/>
                  </a:lnTo>
                  <a:lnTo>
                    <a:pt x="350225" y="164687"/>
                  </a:lnTo>
                  <a:lnTo>
                    <a:pt x="357487" y="159614"/>
                  </a:lnTo>
                  <a:lnTo>
                    <a:pt x="364666" y="153484"/>
                  </a:lnTo>
                  <a:lnTo>
                    <a:pt x="371788" y="146301"/>
                  </a:lnTo>
                  <a:lnTo>
                    <a:pt x="378706" y="138213"/>
                  </a:lnTo>
                  <a:lnTo>
                    <a:pt x="385124" y="129418"/>
                  </a:lnTo>
                  <a:lnTo>
                    <a:pt x="390916" y="120089"/>
                  </a:lnTo>
                  <a:lnTo>
                    <a:pt x="395957" y="110046"/>
                  </a:lnTo>
                  <a:lnTo>
                    <a:pt x="400047" y="98788"/>
                  </a:lnTo>
                  <a:lnTo>
                    <a:pt x="403157" y="86147"/>
                  </a:lnTo>
                  <a:lnTo>
                    <a:pt x="405092" y="72572"/>
                  </a:lnTo>
                  <a:lnTo>
                    <a:pt x="405417" y="58922"/>
                  </a:lnTo>
                  <a:lnTo>
                    <a:pt x="404039" y="45714"/>
                  </a:lnTo>
                  <a:lnTo>
                    <a:pt x="400994" y="33424"/>
                  </a:lnTo>
                  <a:lnTo>
                    <a:pt x="396285" y="22629"/>
                  </a:lnTo>
                  <a:lnTo>
                    <a:pt x="390080" y="13499"/>
                  </a:lnTo>
                  <a:lnTo>
                    <a:pt x="382661" y="6354"/>
                  </a:lnTo>
                  <a:lnTo>
                    <a:pt x="374320" y="1820"/>
                  </a:lnTo>
                  <a:lnTo>
                    <a:pt x="365310" y="0"/>
                  </a:lnTo>
                  <a:lnTo>
                    <a:pt x="355991" y="878"/>
                  </a:lnTo>
                  <a:lnTo>
                    <a:pt x="346816" y="4574"/>
                  </a:lnTo>
                  <a:lnTo>
                    <a:pt x="338028" y="10874"/>
                  </a:lnTo>
                  <a:lnTo>
                    <a:pt x="329991" y="19320"/>
                  </a:lnTo>
                  <a:lnTo>
                    <a:pt x="323272" y="29415"/>
                  </a:lnTo>
                  <a:lnTo>
                    <a:pt x="318051" y="40721"/>
                  </a:lnTo>
                  <a:lnTo>
                    <a:pt x="314187" y="53055"/>
                  </a:lnTo>
                  <a:lnTo>
                    <a:pt x="311422" y="66463"/>
                  </a:lnTo>
                  <a:lnTo>
                    <a:pt x="309487" y="80881"/>
                  </a:lnTo>
                  <a:lnTo>
                    <a:pt x="308319" y="95816"/>
                  </a:lnTo>
                  <a:lnTo>
                    <a:pt x="308053" y="110463"/>
                  </a:lnTo>
                  <a:lnTo>
                    <a:pt x="308688" y="124383"/>
                  </a:lnTo>
                  <a:lnTo>
                    <a:pt x="310265" y="137340"/>
                  </a:lnTo>
                  <a:lnTo>
                    <a:pt x="312927" y="149123"/>
                  </a:lnTo>
                  <a:lnTo>
                    <a:pt x="316651" y="159738"/>
                  </a:lnTo>
                  <a:lnTo>
                    <a:pt x="321440" y="168866"/>
                  </a:lnTo>
                  <a:lnTo>
                    <a:pt x="327403" y="175802"/>
                  </a:lnTo>
                  <a:lnTo>
                    <a:pt x="334485" y="180349"/>
                  </a:lnTo>
                  <a:lnTo>
                    <a:pt x="342342" y="182437"/>
                  </a:lnTo>
                  <a:lnTo>
                    <a:pt x="350453" y="181878"/>
                  </a:lnTo>
                  <a:lnTo>
                    <a:pt x="358493" y="178834"/>
                  </a:lnTo>
                  <a:lnTo>
                    <a:pt x="366179" y="173725"/>
                  </a:lnTo>
                  <a:lnTo>
                    <a:pt x="373187" y="167024"/>
                  </a:lnTo>
                  <a:lnTo>
                    <a:pt x="379417" y="159154"/>
                  </a:lnTo>
                  <a:lnTo>
                    <a:pt x="384938" y="150451"/>
                  </a:lnTo>
                  <a:lnTo>
                    <a:pt x="389888" y="141165"/>
                  </a:lnTo>
                  <a:lnTo>
                    <a:pt x="394423" y="131522"/>
                  </a:lnTo>
                  <a:lnTo>
                    <a:pt x="399148" y="123242"/>
                  </a:lnTo>
                  <a:lnTo>
                    <a:pt x="404267" y="119162"/>
                  </a:lnTo>
                  <a:lnTo>
                    <a:pt x="408983" y="120095"/>
                  </a:lnTo>
                  <a:lnTo>
                    <a:pt x="413214" y="125494"/>
                  </a:lnTo>
                  <a:lnTo>
                    <a:pt x="417125" y="134418"/>
                  </a:lnTo>
                  <a:lnTo>
                    <a:pt x="420854" y="145958"/>
                  </a:lnTo>
                  <a:lnTo>
                    <a:pt x="424484" y="159374"/>
                  </a:lnTo>
                  <a:lnTo>
                    <a:pt x="428062" y="174105"/>
                  </a:lnTo>
                  <a:lnTo>
                    <a:pt x="431611" y="189745"/>
                  </a:lnTo>
                  <a:lnTo>
                    <a:pt x="435143" y="206005"/>
                  </a:lnTo>
                  <a:lnTo>
                    <a:pt x="438656" y="222687"/>
                  </a:lnTo>
                  <a:lnTo>
                    <a:pt x="441829" y="239654"/>
                  </a:lnTo>
                  <a:lnTo>
                    <a:pt x="444046" y="256812"/>
                  </a:lnTo>
                  <a:lnTo>
                    <a:pt x="445040" y="274081"/>
                  </a:lnTo>
                  <a:lnTo>
                    <a:pt x="444381" y="290764"/>
                  </a:lnTo>
                  <a:lnTo>
                    <a:pt x="441355" y="305602"/>
                  </a:lnTo>
                  <a:lnTo>
                    <a:pt x="435788" y="318054"/>
                  </a:lnTo>
                  <a:lnTo>
                    <a:pt x="427813" y="328075"/>
                  </a:lnTo>
                  <a:lnTo>
                    <a:pt x="417575" y="335753"/>
                  </a:lnTo>
                  <a:lnTo>
                    <a:pt x="405391" y="341401"/>
                  </a:lnTo>
                  <a:lnTo>
                    <a:pt x="391500" y="345434"/>
                  </a:lnTo>
                  <a:lnTo>
                    <a:pt x="375983" y="348257"/>
                  </a:lnTo>
                  <a:lnTo>
                    <a:pt x="359026" y="350205"/>
                  </a:lnTo>
                  <a:lnTo>
                    <a:pt x="340744" y="351537"/>
                  </a:lnTo>
                  <a:lnTo>
                    <a:pt x="321108" y="352440"/>
                  </a:lnTo>
                  <a:lnTo>
                    <a:pt x="300230" y="353051"/>
                  </a:lnTo>
                  <a:lnTo>
                    <a:pt x="278329" y="353462"/>
                  </a:lnTo>
                  <a:lnTo>
                    <a:pt x="255642" y="353738"/>
                  </a:lnTo>
                  <a:lnTo>
                    <a:pt x="232394" y="353923"/>
                  </a:lnTo>
                  <a:lnTo>
                    <a:pt x="209240" y="354046"/>
                  </a:lnTo>
                  <a:lnTo>
                    <a:pt x="187228" y="354129"/>
                  </a:lnTo>
                  <a:lnTo>
                    <a:pt x="166832" y="354184"/>
                  </a:lnTo>
                  <a:lnTo>
                    <a:pt x="148020" y="354221"/>
                  </a:lnTo>
                  <a:lnTo>
                    <a:pt x="130529" y="354246"/>
                  </a:lnTo>
                  <a:lnTo>
                    <a:pt x="114052" y="354267"/>
                  </a:lnTo>
                  <a:lnTo>
                    <a:pt x="98152" y="354451"/>
                  </a:lnTo>
                  <a:lnTo>
                    <a:pt x="82306" y="355106"/>
                  </a:lnTo>
                  <a:lnTo>
                    <a:pt x="66249" y="356360"/>
                  </a:lnTo>
                  <a:lnTo>
                    <a:pt x="50658" y="358024"/>
                  </a:lnTo>
                  <a:lnTo>
                    <a:pt x="35512" y="359854"/>
                  </a:lnTo>
                  <a:lnTo>
                    <a:pt x="19479" y="362010"/>
                  </a:lnTo>
                  <a:lnTo>
                    <a:pt x="0" y="3648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213479" y="863336"/>
            <a:ext cx="2690261" cy="1116022"/>
            <a:chOff x="7213479" y="863336"/>
            <a:chExt cx="2690261" cy="1116022"/>
          </a:xfrm>
        </p:grpSpPr>
        <p:sp>
          <p:nvSpPr>
            <p:cNvPr id="58" name="Freeform 57"/>
            <p:cNvSpPr/>
            <p:nvPr/>
          </p:nvSpPr>
          <p:spPr>
            <a:xfrm>
              <a:off x="7213479" y="863336"/>
              <a:ext cx="230169" cy="610654"/>
            </a:xfrm>
            <a:custGeom>
              <a:avLst/>
              <a:gdLst/>
              <a:ahLst/>
              <a:cxnLst/>
              <a:rect l="0" t="0" r="0" b="0"/>
              <a:pathLst>
                <a:path w="230169" h="610654">
                  <a:moveTo>
                    <a:pt x="145940" y="0"/>
                  </a:moveTo>
                  <a:lnTo>
                    <a:pt x="137205" y="8735"/>
                  </a:lnTo>
                  <a:lnTo>
                    <a:pt x="129499" y="16441"/>
                  </a:lnTo>
                  <a:lnTo>
                    <a:pt x="122098" y="23852"/>
                  </a:lnTo>
                  <a:lnTo>
                    <a:pt x="114835" y="31459"/>
                  </a:lnTo>
                  <a:lnTo>
                    <a:pt x="107657" y="39935"/>
                  </a:lnTo>
                  <a:lnTo>
                    <a:pt x="100531" y="49557"/>
                  </a:lnTo>
                  <a:lnTo>
                    <a:pt x="93442" y="59953"/>
                  </a:lnTo>
                  <a:lnTo>
                    <a:pt x="86375" y="70316"/>
                  </a:lnTo>
                  <a:lnTo>
                    <a:pt x="79324" y="80186"/>
                  </a:lnTo>
                  <a:lnTo>
                    <a:pt x="72283" y="89931"/>
                  </a:lnTo>
                  <a:lnTo>
                    <a:pt x="65249" y="100525"/>
                  </a:lnTo>
                  <a:lnTo>
                    <a:pt x="58225" y="112460"/>
                  </a:lnTo>
                  <a:lnTo>
                    <a:pt x="51373" y="125426"/>
                  </a:lnTo>
                  <a:lnTo>
                    <a:pt x="44998" y="138602"/>
                  </a:lnTo>
                  <a:lnTo>
                    <a:pt x="39231" y="151476"/>
                  </a:lnTo>
                  <a:lnTo>
                    <a:pt x="34035" y="164206"/>
                  </a:lnTo>
                  <a:lnTo>
                    <a:pt x="29312" y="177419"/>
                  </a:lnTo>
                  <a:lnTo>
                    <a:pt x="24948" y="191444"/>
                  </a:lnTo>
                  <a:lnTo>
                    <a:pt x="20846" y="205982"/>
                  </a:lnTo>
                  <a:lnTo>
                    <a:pt x="16931" y="220294"/>
                  </a:lnTo>
                  <a:lnTo>
                    <a:pt x="13151" y="233975"/>
                  </a:lnTo>
                  <a:lnTo>
                    <a:pt x="9628" y="247435"/>
                  </a:lnTo>
                  <a:lnTo>
                    <a:pt x="6642" y="261677"/>
                  </a:lnTo>
                  <a:lnTo>
                    <a:pt x="4301" y="277221"/>
                  </a:lnTo>
                  <a:lnTo>
                    <a:pt x="2561" y="293932"/>
                  </a:lnTo>
                  <a:lnTo>
                    <a:pt x="1310" y="311307"/>
                  </a:lnTo>
                  <a:lnTo>
                    <a:pt x="435" y="328964"/>
                  </a:lnTo>
                  <a:lnTo>
                    <a:pt x="0" y="346703"/>
                  </a:lnTo>
                  <a:lnTo>
                    <a:pt x="231" y="364437"/>
                  </a:lnTo>
                  <a:lnTo>
                    <a:pt x="1206" y="382134"/>
                  </a:lnTo>
                  <a:lnTo>
                    <a:pt x="3013" y="399627"/>
                  </a:lnTo>
                  <a:lnTo>
                    <a:pt x="5829" y="416612"/>
                  </a:lnTo>
                  <a:lnTo>
                    <a:pt x="9652" y="432967"/>
                  </a:lnTo>
                  <a:lnTo>
                    <a:pt x="14337" y="448731"/>
                  </a:lnTo>
                  <a:lnTo>
                    <a:pt x="19701" y="464011"/>
                  </a:lnTo>
                  <a:lnTo>
                    <a:pt x="25565" y="478914"/>
                  </a:lnTo>
                  <a:lnTo>
                    <a:pt x="31788" y="493211"/>
                  </a:lnTo>
                  <a:lnTo>
                    <a:pt x="38265" y="506366"/>
                  </a:lnTo>
                  <a:lnTo>
                    <a:pt x="44922" y="518179"/>
                  </a:lnTo>
                  <a:lnTo>
                    <a:pt x="51865" y="528756"/>
                  </a:lnTo>
                  <a:lnTo>
                    <a:pt x="59366" y="538330"/>
                  </a:lnTo>
                  <a:lnTo>
                    <a:pt x="67531" y="547142"/>
                  </a:lnTo>
                  <a:lnTo>
                    <a:pt x="76473" y="555401"/>
                  </a:lnTo>
                  <a:lnTo>
                    <a:pt x="86387" y="563268"/>
                  </a:lnTo>
                  <a:lnTo>
                    <a:pt x="97282" y="570859"/>
                  </a:lnTo>
                  <a:lnTo>
                    <a:pt x="109023" y="578095"/>
                  </a:lnTo>
                  <a:lnTo>
                    <a:pt x="121428" y="584728"/>
                  </a:lnTo>
                  <a:lnTo>
                    <a:pt x="134327" y="590666"/>
                  </a:lnTo>
                  <a:lnTo>
                    <a:pt x="147580" y="595805"/>
                  </a:lnTo>
                  <a:lnTo>
                    <a:pt x="161084" y="599958"/>
                  </a:lnTo>
                  <a:lnTo>
                    <a:pt x="174741" y="603121"/>
                  </a:lnTo>
                  <a:lnTo>
                    <a:pt x="187891" y="605436"/>
                  </a:lnTo>
                  <a:lnTo>
                    <a:pt x="200600" y="607331"/>
                  </a:lnTo>
                  <a:lnTo>
                    <a:pt x="213980" y="608975"/>
                  </a:lnTo>
                  <a:lnTo>
                    <a:pt x="230168" y="6106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61333" y="1084435"/>
              <a:ext cx="171130" cy="258101"/>
            </a:xfrm>
            <a:custGeom>
              <a:avLst/>
              <a:gdLst/>
              <a:ahLst/>
              <a:cxnLst/>
              <a:rect l="0" t="0" r="0" b="0"/>
              <a:pathLst>
                <a:path w="171130" h="258101">
                  <a:moveTo>
                    <a:pt x="134957" y="0"/>
                  </a:moveTo>
                  <a:lnTo>
                    <a:pt x="123289" y="2934"/>
                  </a:lnTo>
                  <a:lnTo>
                    <a:pt x="112800" y="5716"/>
                  </a:lnTo>
                  <a:lnTo>
                    <a:pt x="102499" y="8620"/>
                  </a:lnTo>
                  <a:lnTo>
                    <a:pt x="92197" y="11833"/>
                  </a:lnTo>
                  <a:lnTo>
                    <a:pt x="81854" y="15646"/>
                  </a:lnTo>
                  <a:lnTo>
                    <a:pt x="71469" y="20164"/>
                  </a:lnTo>
                  <a:lnTo>
                    <a:pt x="61213" y="25327"/>
                  </a:lnTo>
                  <a:lnTo>
                    <a:pt x="51403" y="31015"/>
                  </a:lnTo>
                  <a:lnTo>
                    <a:pt x="42176" y="37100"/>
                  </a:lnTo>
                  <a:lnTo>
                    <a:pt x="33507" y="43473"/>
                  </a:lnTo>
                  <a:lnTo>
                    <a:pt x="25299" y="50050"/>
                  </a:lnTo>
                  <a:lnTo>
                    <a:pt x="17455" y="56778"/>
                  </a:lnTo>
                  <a:lnTo>
                    <a:pt x="10373" y="63940"/>
                  </a:lnTo>
                  <a:lnTo>
                    <a:pt x="4901" y="72118"/>
                  </a:lnTo>
                  <a:lnTo>
                    <a:pt x="1381" y="81538"/>
                  </a:lnTo>
                  <a:lnTo>
                    <a:pt x="0" y="91628"/>
                  </a:lnTo>
                  <a:lnTo>
                    <a:pt x="1043" y="101254"/>
                  </a:lnTo>
                  <a:lnTo>
                    <a:pt x="4420" y="109794"/>
                  </a:lnTo>
                  <a:lnTo>
                    <a:pt x="9925" y="116981"/>
                  </a:lnTo>
                  <a:lnTo>
                    <a:pt x="17424" y="122659"/>
                  </a:lnTo>
                  <a:lnTo>
                    <a:pt x="26643" y="126912"/>
                  </a:lnTo>
                  <a:lnTo>
                    <a:pt x="37066" y="129819"/>
                  </a:lnTo>
                  <a:lnTo>
                    <a:pt x="48045" y="131344"/>
                  </a:lnTo>
                  <a:lnTo>
                    <a:pt x="59165" y="131609"/>
                  </a:lnTo>
                  <a:lnTo>
                    <a:pt x="70240" y="131164"/>
                  </a:lnTo>
                  <a:lnTo>
                    <a:pt x="81209" y="130869"/>
                  </a:lnTo>
                  <a:lnTo>
                    <a:pt x="92064" y="131201"/>
                  </a:lnTo>
                  <a:lnTo>
                    <a:pt x="102659" y="132428"/>
                  </a:lnTo>
                  <a:lnTo>
                    <a:pt x="112709" y="134781"/>
                  </a:lnTo>
                  <a:lnTo>
                    <a:pt x="122101" y="138257"/>
                  </a:lnTo>
                  <a:lnTo>
                    <a:pt x="130885" y="142693"/>
                  </a:lnTo>
                  <a:lnTo>
                    <a:pt x="139171" y="147879"/>
                  </a:lnTo>
                  <a:lnTo>
                    <a:pt x="147071" y="153631"/>
                  </a:lnTo>
                  <a:lnTo>
                    <a:pt x="154361" y="160117"/>
                  </a:lnTo>
                  <a:lnTo>
                    <a:pt x="160506" y="167834"/>
                  </a:lnTo>
                  <a:lnTo>
                    <a:pt x="165300" y="176949"/>
                  </a:lnTo>
                  <a:lnTo>
                    <a:pt x="168689" y="187173"/>
                  </a:lnTo>
                  <a:lnTo>
                    <a:pt x="170597" y="197952"/>
                  </a:lnTo>
                  <a:lnTo>
                    <a:pt x="171129" y="208897"/>
                  </a:lnTo>
                  <a:lnTo>
                    <a:pt x="170200" y="219499"/>
                  </a:lnTo>
                  <a:lnTo>
                    <a:pt x="167456" y="229079"/>
                  </a:lnTo>
                  <a:lnTo>
                    <a:pt x="162865" y="237362"/>
                  </a:lnTo>
                  <a:lnTo>
                    <a:pt x="156513" y="244260"/>
                  </a:lnTo>
                  <a:lnTo>
                    <a:pt x="148431" y="249685"/>
                  </a:lnTo>
                  <a:lnTo>
                    <a:pt x="138813" y="253740"/>
                  </a:lnTo>
                  <a:lnTo>
                    <a:pt x="128118" y="256499"/>
                  </a:lnTo>
                  <a:lnTo>
                    <a:pt x="116956" y="257919"/>
                  </a:lnTo>
                  <a:lnTo>
                    <a:pt x="105713" y="258100"/>
                  </a:lnTo>
                  <a:lnTo>
                    <a:pt x="94556" y="257259"/>
                  </a:lnTo>
                  <a:lnTo>
                    <a:pt x="83531" y="255632"/>
                  </a:lnTo>
                  <a:lnTo>
                    <a:pt x="72649" y="253434"/>
                  </a:lnTo>
                  <a:lnTo>
                    <a:pt x="62337" y="250983"/>
                  </a:lnTo>
                  <a:lnTo>
                    <a:pt x="52447" y="248467"/>
                  </a:lnTo>
                  <a:lnTo>
                    <a:pt x="42111" y="245669"/>
                  </a:lnTo>
                  <a:lnTo>
                    <a:pt x="29672" y="2421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75463" y="1137391"/>
              <a:ext cx="128948" cy="171131"/>
            </a:xfrm>
            <a:custGeom>
              <a:avLst/>
              <a:gdLst/>
              <a:ahLst/>
              <a:cxnLst/>
              <a:rect l="0" t="0" r="0" b="0"/>
              <a:pathLst>
                <a:path w="128948" h="171131">
                  <a:moveTo>
                    <a:pt x="57698" y="83914"/>
                  </a:moveTo>
                  <a:lnTo>
                    <a:pt x="66499" y="80981"/>
                  </a:lnTo>
                  <a:lnTo>
                    <a:pt x="74846" y="78198"/>
                  </a:lnTo>
                  <a:lnTo>
                    <a:pt x="83540" y="75294"/>
                  </a:lnTo>
                  <a:lnTo>
                    <a:pt x="92488" y="72081"/>
                  </a:lnTo>
                  <a:lnTo>
                    <a:pt x="101334" y="68268"/>
                  </a:lnTo>
                  <a:lnTo>
                    <a:pt x="109860" y="63741"/>
                  </a:lnTo>
                  <a:lnTo>
                    <a:pt x="117529" y="58232"/>
                  </a:lnTo>
                  <a:lnTo>
                    <a:pt x="123461" y="51248"/>
                  </a:lnTo>
                  <a:lnTo>
                    <a:pt x="127323" y="42670"/>
                  </a:lnTo>
                  <a:lnTo>
                    <a:pt x="128947" y="33164"/>
                  </a:lnTo>
                  <a:lnTo>
                    <a:pt x="128075" y="23939"/>
                  </a:lnTo>
                  <a:lnTo>
                    <a:pt x="124815" y="15677"/>
                  </a:lnTo>
                  <a:lnTo>
                    <a:pt x="119392" y="8847"/>
                  </a:lnTo>
                  <a:lnTo>
                    <a:pt x="111947" y="3942"/>
                  </a:lnTo>
                  <a:lnTo>
                    <a:pt x="102766" y="1025"/>
                  </a:lnTo>
                  <a:lnTo>
                    <a:pt x="92366" y="0"/>
                  </a:lnTo>
                  <a:lnTo>
                    <a:pt x="81404" y="809"/>
                  </a:lnTo>
                  <a:lnTo>
                    <a:pt x="70299" y="3235"/>
                  </a:lnTo>
                  <a:lnTo>
                    <a:pt x="59405" y="6960"/>
                  </a:lnTo>
                  <a:lnTo>
                    <a:pt x="49090" y="11668"/>
                  </a:lnTo>
                  <a:lnTo>
                    <a:pt x="39492" y="17093"/>
                  </a:lnTo>
                  <a:lnTo>
                    <a:pt x="30724" y="23191"/>
                  </a:lnTo>
                  <a:lnTo>
                    <a:pt x="22972" y="30115"/>
                  </a:lnTo>
                  <a:lnTo>
                    <a:pt x="16241" y="37889"/>
                  </a:lnTo>
                  <a:lnTo>
                    <a:pt x="10550" y="46569"/>
                  </a:lnTo>
                  <a:lnTo>
                    <a:pt x="6017" y="56305"/>
                  </a:lnTo>
                  <a:lnTo>
                    <a:pt x="2604" y="67077"/>
                  </a:lnTo>
                  <a:lnTo>
                    <a:pt x="463" y="78565"/>
                  </a:lnTo>
                  <a:lnTo>
                    <a:pt x="0" y="90268"/>
                  </a:lnTo>
                  <a:lnTo>
                    <a:pt x="1282" y="101879"/>
                  </a:lnTo>
                  <a:lnTo>
                    <a:pt x="4091" y="113283"/>
                  </a:lnTo>
                  <a:lnTo>
                    <a:pt x="8111" y="124474"/>
                  </a:lnTo>
                  <a:lnTo>
                    <a:pt x="13044" y="135469"/>
                  </a:lnTo>
                  <a:lnTo>
                    <a:pt x="18965" y="145818"/>
                  </a:lnTo>
                  <a:lnTo>
                    <a:pt x="26294" y="154638"/>
                  </a:lnTo>
                  <a:lnTo>
                    <a:pt x="35146" y="161564"/>
                  </a:lnTo>
                  <a:lnTo>
                    <a:pt x="45191" y="166553"/>
                  </a:lnTo>
                  <a:lnTo>
                    <a:pt x="55851" y="169618"/>
                  </a:lnTo>
                  <a:lnTo>
                    <a:pt x="66716" y="170980"/>
                  </a:lnTo>
                  <a:lnTo>
                    <a:pt x="77331" y="171130"/>
                  </a:lnTo>
                  <a:lnTo>
                    <a:pt x="88259" y="170739"/>
                  </a:lnTo>
                  <a:lnTo>
                    <a:pt x="101571" y="169781"/>
                  </a:lnTo>
                  <a:lnTo>
                    <a:pt x="120868" y="1681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785159" y="1121945"/>
              <a:ext cx="121743" cy="156077"/>
            </a:xfrm>
            <a:custGeom>
              <a:avLst/>
              <a:gdLst/>
              <a:ahLst/>
              <a:cxnLst/>
              <a:rect l="0" t="0" r="0" b="0"/>
              <a:pathLst>
                <a:path w="121743" h="156077">
                  <a:moveTo>
                    <a:pt x="100686" y="4604"/>
                  </a:moveTo>
                  <a:lnTo>
                    <a:pt x="89018" y="1804"/>
                  </a:lnTo>
                  <a:lnTo>
                    <a:pt x="78529" y="302"/>
                  </a:lnTo>
                  <a:lnTo>
                    <a:pt x="68232" y="0"/>
                  </a:lnTo>
                  <a:lnTo>
                    <a:pt x="58102" y="852"/>
                  </a:lnTo>
                  <a:lnTo>
                    <a:pt x="48407" y="2968"/>
                  </a:lnTo>
                  <a:lnTo>
                    <a:pt x="39275" y="6300"/>
                  </a:lnTo>
                  <a:lnTo>
                    <a:pt x="30846" y="10980"/>
                  </a:lnTo>
                  <a:lnTo>
                    <a:pt x="23333" y="17396"/>
                  </a:lnTo>
                  <a:lnTo>
                    <a:pt x="16767" y="25601"/>
                  </a:lnTo>
                  <a:lnTo>
                    <a:pt x="11189" y="35364"/>
                  </a:lnTo>
                  <a:lnTo>
                    <a:pt x="6733" y="46357"/>
                  </a:lnTo>
                  <a:lnTo>
                    <a:pt x="3367" y="58265"/>
                  </a:lnTo>
                  <a:lnTo>
                    <a:pt x="1088" y="70665"/>
                  </a:lnTo>
                  <a:lnTo>
                    <a:pt x="0" y="83055"/>
                  </a:lnTo>
                  <a:lnTo>
                    <a:pt x="49" y="95157"/>
                  </a:lnTo>
                  <a:lnTo>
                    <a:pt x="1216" y="106739"/>
                  </a:lnTo>
                  <a:lnTo>
                    <a:pt x="3595" y="117524"/>
                  </a:lnTo>
                  <a:lnTo>
                    <a:pt x="7130" y="127437"/>
                  </a:lnTo>
                  <a:lnTo>
                    <a:pt x="11960" y="136247"/>
                  </a:lnTo>
                  <a:lnTo>
                    <a:pt x="18484" y="143495"/>
                  </a:lnTo>
                  <a:lnTo>
                    <a:pt x="26760" y="149070"/>
                  </a:lnTo>
                  <a:lnTo>
                    <a:pt x="36401" y="153001"/>
                  </a:lnTo>
                  <a:lnTo>
                    <a:pt x="46783" y="155281"/>
                  </a:lnTo>
                  <a:lnTo>
                    <a:pt x="57462" y="156076"/>
                  </a:lnTo>
                  <a:lnTo>
                    <a:pt x="68149" y="155629"/>
                  </a:lnTo>
                  <a:lnTo>
                    <a:pt x="79876" y="154021"/>
                  </a:lnTo>
                  <a:lnTo>
                    <a:pt x="95903" y="149999"/>
                  </a:lnTo>
                  <a:lnTo>
                    <a:pt x="121742" y="1414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86775" y="1154540"/>
              <a:ext cx="130528" cy="130814"/>
            </a:xfrm>
            <a:custGeom>
              <a:avLst/>
              <a:gdLst/>
              <a:ahLst/>
              <a:cxnLst/>
              <a:rect l="0" t="0" r="0" b="0"/>
              <a:pathLst>
                <a:path w="130528" h="130814">
                  <a:moveTo>
                    <a:pt x="78054" y="3594"/>
                  </a:moveTo>
                  <a:lnTo>
                    <a:pt x="69253" y="862"/>
                  </a:lnTo>
                  <a:lnTo>
                    <a:pt x="60905" y="0"/>
                  </a:lnTo>
                  <a:lnTo>
                    <a:pt x="52211" y="990"/>
                  </a:lnTo>
                  <a:lnTo>
                    <a:pt x="43264" y="3529"/>
                  </a:lnTo>
                  <a:lnTo>
                    <a:pt x="34417" y="7313"/>
                  </a:lnTo>
                  <a:lnTo>
                    <a:pt x="25887" y="12058"/>
                  </a:lnTo>
                  <a:lnTo>
                    <a:pt x="18044" y="17836"/>
                  </a:lnTo>
                  <a:lnTo>
                    <a:pt x="11463" y="25063"/>
                  </a:lnTo>
                  <a:lnTo>
                    <a:pt x="6344" y="33843"/>
                  </a:lnTo>
                  <a:lnTo>
                    <a:pt x="2722" y="43838"/>
                  </a:lnTo>
                  <a:lnTo>
                    <a:pt x="650" y="54463"/>
                  </a:lnTo>
                  <a:lnTo>
                    <a:pt x="0" y="65309"/>
                  </a:lnTo>
                  <a:lnTo>
                    <a:pt x="680" y="76013"/>
                  </a:lnTo>
                  <a:lnTo>
                    <a:pt x="2722" y="86194"/>
                  </a:lnTo>
                  <a:lnTo>
                    <a:pt x="6023" y="95699"/>
                  </a:lnTo>
                  <a:lnTo>
                    <a:pt x="10527" y="104403"/>
                  </a:lnTo>
                  <a:lnTo>
                    <a:pt x="16298" y="112110"/>
                  </a:lnTo>
                  <a:lnTo>
                    <a:pt x="23259" y="118806"/>
                  </a:lnTo>
                  <a:lnTo>
                    <a:pt x="31374" y="124305"/>
                  </a:lnTo>
                  <a:lnTo>
                    <a:pt x="40724" y="128177"/>
                  </a:lnTo>
                  <a:lnTo>
                    <a:pt x="51232" y="130332"/>
                  </a:lnTo>
                  <a:lnTo>
                    <a:pt x="62541" y="130813"/>
                  </a:lnTo>
                  <a:lnTo>
                    <a:pt x="74124" y="129624"/>
                  </a:lnTo>
                  <a:lnTo>
                    <a:pt x="85643" y="126932"/>
                  </a:lnTo>
                  <a:lnTo>
                    <a:pt x="96649" y="122855"/>
                  </a:lnTo>
                  <a:lnTo>
                    <a:pt x="106507" y="117378"/>
                  </a:lnTo>
                  <a:lnTo>
                    <a:pt x="114976" y="110622"/>
                  </a:lnTo>
                  <a:lnTo>
                    <a:pt x="121830" y="102816"/>
                  </a:lnTo>
                  <a:lnTo>
                    <a:pt x="126694" y="94207"/>
                  </a:lnTo>
                  <a:lnTo>
                    <a:pt x="129554" y="85010"/>
                  </a:lnTo>
                  <a:lnTo>
                    <a:pt x="130527" y="75394"/>
                  </a:lnTo>
                  <a:lnTo>
                    <a:pt x="129677" y="65486"/>
                  </a:lnTo>
                  <a:lnTo>
                    <a:pt x="127230" y="55392"/>
                  </a:lnTo>
                  <a:lnTo>
                    <a:pt x="123809" y="45629"/>
                  </a:lnTo>
                  <a:lnTo>
                    <a:pt x="120015" y="36176"/>
                  </a:lnTo>
                  <a:lnTo>
                    <a:pt x="115519" y="26204"/>
                  </a:lnTo>
                  <a:lnTo>
                    <a:pt x="109640" y="141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61317" y="1135146"/>
              <a:ext cx="156363" cy="149331"/>
            </a:xfrm>
            <a:custGeom>
              <a:avLst/>
              <a:gdLst/>
              <a:ahLst/>
              <a:cxnLst/>
              <a:rect l="0" t="0" r="0" b="0"/>
              <a:pathLst>
                <a:path w="156363" h="149331">
                  <a:moveTo>
                    <a:pt x="8797" y="54574"/>
                  </a:moveTo>
                  <a:lnTo>
                    <a:pt x="11731" y="63375"/>
                  </a:lnTo>
                  <a:lnTo>
                    <a:pt x="14513" y="71722"/>
                  </a:lnTo>
                  <a:lnTo>
                    <a:pt x="17408" y="80425"/>
                  </a:lnTo>
                  <a:lnTo>
                    <a:pt x="20275" y="89719"/>
                  </a:lnTo>
                  <a:lnTo>
                    <a:pt x="22791" y="99862"/>
                  </a:lnTo>
                  <a:lnTo>
                    <a:pt x="24780" y="110875"/>
                  </a:lnTo>
                  <a:lnTo>
                    <a:pt x="25435" y="121440"/>
                  </a:lnTo>
                  <a:lnTo>
                    <a:pt x="23384" y="127973"/>
                  </a:lnTo>
                  <a:lnTo>
                    <a:pt x="19197" y="128631"/>
                  </a:lnTo>
                  <a:lnTo>
                    <a:pt x="14674" y="125238"/>
                  </a:lnTo>
                  <a:lnTo>
                    <a:pt x="10545" y="119162"/>
                  </a:lnTo>
                  <a:lnTo>
                    <a:pt x="7146" y="111012"/>
                  </a:lnTo>
                  <a:lnTo>
                    <a:pt x="4535" y="101223"/>
                  </a:lnTo>
                  <a:lnTo>
                    <a:pt x="2618" y="90185"/>
                  </a:lnTo>
                  <a:lnTo>
                    <a:pt x="1255" y="78232"/>
                  </a:lnTo>
                  <a:lnTo>
                    <a:pt x="311" y="65635"/>
                  </a:lnTo>
                  <a:lnTo>
                    <a:pt x="0" y="52918"/>
                  </a:lnTo>
                  <a:lnTo>
                    <a:pt x="849" y="40837"/>
                  </a:lnTo>
                  <a:lnTo>
                    <a:pt x="3063" y="29759"/>
                  </a:lnTo>
                  <a:lnTo>
                    <a:pt x="7027" y="20017"/>
                  </a:lnTo>
                  <a:lnTo>
                    <a:pt x="13428" y="12070"/>
                  </a:lnTo>
                  <a:lnTo>
                    <a:pt x="22393" y="5994"/>
                  </a:lnTo>
                  <a:lnTo>
                    <a:pt x="33125" y="1879"/>
                  </a:lnTo>
                  <a:lnTo>
                    <a:pt x="44237" y="0"/>
                  </a:lnTo>
                  <a:lnTo>
                    <a:pt x="54890" y="293"/>
                  </a:lnTo>
                  <a:lnTo>
                    <a:pt x="64970" y="2589"/>
                  </a:lnTo>
                  <a:lnTo>
                    <a:pt x="74798" y="6788"/>
                  </a:lnTo>
                  <a:lnTo>
                    <a:pt x="84623" y="12646"/>
                  </a:lnTo>
                  <a:lnTo>
                    <a:pt x="94391" y="19830"/>
                  </a:lnTo>
                  <a:lnTo>
                    <a:pt x="103818" y="28014"/>
                  </a:lnTo>
                  <a:lnTo>
                    <a:pt x="112759" y="36923"/>
                  </a:lnTo>
                  <a:lnTo>
                    <a:pt x="121225" y="46343"/>
                  </a:lnTo>
                  <a:lnTo>
                    <a:pt x="129291" y="56119"/>
                  </a:lnTo>
                  <a:lnTo>
                    <a:pt x="137036" y="66144"/>
                  </a:lnTo>
                  <a:lnTo>
                    <a:pt x="144050" y="76503"/>
                  </a:lnTo>
                  <a:lnTo>
                    <a:pt x="149476" y="87450"/>
                  </a:lnTo>
                  <a:lnTo>
                    <a:pt x="152979" y="99059"/>
                  </a:lnTo>
                  <a:lnTo>
                    <a:pt x="154856" y="110664"/>
                  </a:lnTo>
                  <a:lnTo>
                    <a:pt x="155952" y="122085"/>
                  </a:lnTo>
                  <a:lnTo>
                    <a:pt x="156362" y="134327"/>
                  </a:lnTo>
                  <a:lnTo>
                    <a:pt x="156196" y="1493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65030" y="936572"/>
              <a:ext cx="110411" cy="345834"/>
            </a:xfrm>
            <a:custGeom>
              <a:avLst/>
              <a:gdLst/>
              <a:ahLst/>
              <a:cxnLst/>
              <a:rect l="0" t="0" r="0" b="0"/>
              <a:pathLst>
                <a:path w="110411" h="345834">
                  <a:moveTo>
                    <a:pt x="110410" y="253148"/>
                  </a:moveTo>
                  <a:lnTo>
                    <a:pt x="104476" y="244480"/>
                  </a:lnTo>
                  <a:lnTo>
                    <a:pt x="98272" y="237414"/>
                  </a:lnTo>
                  <a:lnTo>
                    <a:pt x="91176" y="231318"/>
                  </a:lnTo>
                  <a:lnTo>
                    <a:pt x="83234" y="226262"/>
                  </a:lnTo>
                  <a:lnTo>
                    <a:pt x="74588" y="222696"/>
                  </a:lnTo>
                  <a:lnTo>
                    <a:pt x="65399" y="220749"/>
                  </a:lnTo>
                  <a:lnTo>
                    <a:pt x="55972" y="220406"/>
                  </a:lnTo>
                  <a:lnTo>
                    <a:pt x="46730" y="221687"/>
                  </a:lnTo>
                  <a:lnTo>
                    <a:pt x="37896" y="224446"/>
                  </a:lnTo>
                  <a:lnTo>
                    <a:pt x="29660" y="228738"/>
                  </a:lnTo>
                  <a:lnTo>
                    <a:pt x="22276" y="234891"/>
                  </a:lnTo>
                  <a:lnTo>
                    <a:pt x="15794" y="242918"/>
                  </a:lnTo>
                  <a:lnTo>
                    <a:pt x="10272" y="252562"/>
                  </a:lnTo>
                  <a:lnTo>
                    <a:pt x="5854" y="263476"/>
                  </a:lnTo>
                  <a:lnTo>
                    <a:pt x="2518" y="275326"/>
                  </a:lnTo>
                  <a:lnTo>
                    <a:pt x="429" y="287518"/>
                  </a:lnTo>
                  <a:lnTo>
                    <a:pt x="0" y="299236"/>
                  </a:lnTo>
                  <a:lnTo>
                    <a:pt x="1310" y="310068"/>
                  </a:lnTo>
                  <a:lnTo>
                    <a:pt x="4307" y="319814"/>
                  </a:lnTo>
                  <a:lnTo>
                    <a:pt x="8986" y="328296"/>
                  </a:lnTo>
                  <a:lnTo>
                    <a:pt x="15170" y="335543"/>
                  </a:lnTo>
                  <a:lnTo>
                    <a:pt x="22575" y="341259"/>
                  </a:lnTo>
                  <a:lnTo>
                    <a:pt x="30907" y="344752"/>
                  </a:lnTo>
                  <a:lnTo>
                    <a:pt x="39906" y="345833"/>
                  </a:lnTo>
                  <a:lnTo>
                    <a:pt x="49048" y="344442"/>
                  </a:lnTo>
                  <a:lnTo>
                    <a:pt x="57572" y="340393"/>
                  </a:lnTo>
                  <a:lnTo>
                    <a:pt x="65115" y="333853"/>
                  </a:lnTo>
                  <a:lnTo>
                    <a:pt x="71671" y="325243"/>
                  </a:lnTo>
                  <a:lnTo>
                    <a:pt x="77390" y="315039"/>
                  </a:lnTo>
                  <a:lnTo>
                    <a:pt x="82461" y="303664"/>
                  </a:lnTo>
                  <a:lnTo>
                    <a:pt x="87055" y="291453"/>
                  </a:lnTo>
                  <a:lnTo>
                    <a:pt x="91309" y="278660"/>
                  </a:lnTo>
                  <a:lnTo>
                    <a:pt x="95322" y="265459"/>
                  </a:lnTo>
                  <a:lnTo>
                    <a:pt x="99002" y="251816"/>
                  </a:lnTo>
                  <a:lnTo>
                    <a:pt x="102095" y="237512"/>
                  </a:lnTo>
                  <a:lnTo>
                    <a:pt x="104507" y="222477"/>
                  </a:lnTo>
                  <a:lnTo>
                    <a:pt x="106295" y="206784"/>
                  </a:lnTo>
                  <a:lnTo>
                    <a:pt x="107579" y="190564"/>
                  </a:lnTo>
                  <a:lnTo>
                    <a:pt x="108475" y="173947"/>
                  </a:lnTo>
                  <a:lnTo>
                    <a:pt x="108924" y="157042"/>
                  </a:lnTo>
                  <a:lnTo>
                    <a:pt x="108702" y="139934"/>
                  </a:lnTo>
                  <a:lnTo>
                    <a:pt x="107738" y="122689"/>
                  </a:lnTo>
                  <a:lnTo>
                    <a:pt x="106107" y="105516"/>
                  </a:lnTo>
                  <a:lnTo>
                    <a:pt x="103942" y="88752"/>
                  </a:lnTo>
                  <a:lnTo>
                    <a:pt x="101374" y="72549"/>
                  </a:lnTo>
                  <a:lnTo>
                    <a:pt x="98515" y="56888"/>
                  </a:lnTo>
                  <a:lnTo>
                    <a:pt x="95450" y="41678"/>
                  </a:lnTo>
                  <a:lnTo>
                    <a:pt x="92243" y="26845"/>
                  </a:lnTo>
                  <a:lnTo>
                    <a:pt x="88925" y="13457"/>
                  </a:lnTo>
                  <a:lnTo>
                    <a:pt x="85061" y="4025"/>
                  </a:lnTo>
                  <a:lnTo>
                    <a:pt x="80562" y="0"/>
                  </a:lnTo>
                  <a:lnTo>
                    <a:pt x="76253" y="984"/>
                  </a:lnTo>
                  <a:lnTo>
                    <a:pt x="72282" y="5884"/>
                  </a:lnTo>
                  <a:lnTo>
                    <a:pt x="68700" y="13798"/>
                  </a:lnTo>
                  <a:lnTo>
                    <a:pt x="65718" y="24190"/>
                  </a:lnTo>
                  <a:lnTo>
                    <a:pt x="63405" y="36567"/>
                  </a:lnTo>
                  <a:lnTo>
                    <a:pt x="61693" y="50295"/>
                  </a:lnTo>
                  <a:lnTo>
                    <a:pt x="60468" y="64662"/>
                  </a:lnTo>
                  <a:lnTo>
                    <a:pt x="59613" y="79222"/>
                  </a:lnTo>
                  <a:lnTo>
                    <a:pt x="59193" y="93933"/>
                  </a:lnTo>
                  <a:lnTo>
                    <a:pt x="59435" y="109031"/>
                  </a:lnTo>
                  <a:lnTo>
                    <a:pt x="60413" y="124636"/>
                  </a:lnTo>
                  <a:lnTo>
                    <a:pt x="62052" y="140727"/>
                  </a:lnTo>
                  <a:lnTo>
                    <a:pt x="64224" y="157223"/>
                  </a:lnTo>
                  <a:lnTo>
                    <a:pt x="66796" y="174020"/>
                  </a:lnTo>
                  <a:lnTo>
                    <a:pt x="69657" y="190708"/>
                  </a:lnTo>
                  <a:lnTo>
                    <a:pt x="72723" y="206606"/>
                  </a:lnTo>
                  <a:lnTo>
                    <a:pt x="75933" y="221407"/>
                  </a:lnTo>
                  <a:lnTo>
                    <a:pt x="79239" y="235142"/>
                  </a:lnTo>
                  <a:lnTo>
                    <a:pt x="82612" y="247987"/>
                  </a:lnTo>
                  <a:lnTo>
                    <a:pt x="86030" y="260140"/>
                  </a:lnTo>
                  <a:lnTo>
                    <a:pt x="89519" y="271523"/>
                  </a:lnTo>
                  <a:lnTo>
                    <a:pt x="93596" y="283001"/>
                  </a:lnTo>
                  <a:lnTo>
                    <a:pt x="99740" y="296705"/>
                  </a:lnTo>
                  <a:lnTo>
                    <a:pt x="110410" y="31631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33091" y="1118580"/>
              <a:ext cx="184506" cy="165897"/>
            </a:xfrm>
            <a:custGeom>
              <a:avLst/>
              <a:gdLst/>
              <a:ahLst/>
              <a:cxnLst/>
              <a:rect l="0" t="0" r="0" b="0"/>
              <a:pathLst>
                <a:path w="184506" h="165897">
                  <a:moveTo>
                    <a:pt x="100277" y="50083"/>
                  </a:moveTo>
                  <a:lnTo>
                    <a:pt x="100076" y="38482"/>
                  </a:lnTo>
                  <a:lnTo>
                    <a:pt x="98155" y="28633"/>
                  </a:lnTo>
                  <a:lnTo>
                    <a:pt x="94266" y="19642"/>
                  </a:lnTo>
                  <a:lnTo>
                    <a:pt x="88687" y="11719"/>
                  </a:lnTo>
                  <a:lnTo>
                    <a:pt x="81738" y="5636"/>
                  </a:lnTo>
                  <a:lnTo>
                    <a:pt x="73737" y="1682"/>
                  </a:lnTo>
                  <a:lnTo>
                    <a:pt x="64967" y="0"/>
                  </a:lnTo>
                  <a:lnTo>
                    <a:pt x="55645" y="835"/>
                  </a:lnTo>
                  <a:lnTo>
                    <a:pt x="45948" y="4070"/>
                  </a:lnTo>
                  <a:lnTo>
                    <a:pt x="36322" y="9477"/>
                  </a:lnTo>
                  <a:lnTo>
                    <a:pt x="27465" y="16911"/>
                  </a:lnTo>
                  <a:lnTo>
                    <a:pt x="19700" y="26090"/>
                  </a:lnTo>
                  <a:lnTo>
                    <a:pt x="13164" y="36657"/>
                  </a:lnTo>
                  <a:lnTo>
                    <a:pt x="7991" y="48265"/>
                  </a:lnTo>
                  <a:lnTo>
                    <a:pt x="4108" y="60621"/>
                  </a:lnTo>
                  <a:lnTo>
                    <a:pt x="1464" y="73339"/>
                  </a:lnTo>
                  <a:lnTo>
                    <a:pt x="123" y="85950"/>
                  </a:lnTo>
                  <a:lnTo>
                    <a:pt x="0" y="98204"/>
                  </a:lnTo>
                  <a:lnTo>
                    <a:pt x="1050" y="109890"/>
                  </a:lnTo>
                  <a:lnTo>
                    <a:pt x="3349" y="120745"/>
                  </a:lnTo>
                  <a:lnTo>
                    <a:pt x="6831" y="130706"/>
                  </a:lnTo>
                  <a:lnTo>
                    <a:pt x="11624" y="139548"/>
                  </a:lnTo>
                  <a:lnTo>
                    <a:pt x="18124" y="146817"/>
                  </a:lnTo>
                  <a:lnTo>
                    <a:pt x="26379" y="152401"/>
                  </a:lnTo>
                  <a:lnTo>
                    <a:pt x="35837" y="156169"/>
                  </a:lnTo>
                  <a:lnTo>
                    <a:pt x="45563" y="157808"/>
                  </a:lnTo>
                  <a:lnTo>
                    <a:pt x="54983" y="157349"/>
                  </a:lnTo>
                  <a:lnTo>
                    <a:pt x="63746" y="154941"/>
                  </a:lnTo>
                  <a:lnTo>
                    <a:pt x="71551" y="150667"/>
                  </a:lnTo>
                  <a:lnTo>
                    <a:pt x="78351" y="144758"/>
                  </a:lnTo>
                  <a:lnTo>
                    <a:pt x="84274" y="137538"/>
                  </a:lnTo>
                  <a:lnTo>
                    <a:pt x="89501" y="129331"/>
                  </a:lnTo>
                  <a:lnTo>
                    <a:pt x="94205" y="120402"/>
                  </a:lnTo>
                  <a:lnTo>
                    <a:pt x="98368" y="110799"/>
                  </a:lnTo>
                  <a:lnTo>
                    <a:pt x="101793" y="100368"/>
                  </a:lnTo>
                  <a:lnTo>
                    <a:pt x="104436" y="89180"/>
                  </a:lnTo>
                  <a:lnTo>
                    <a:pt x="106508" y="80524"/>
                  </a:lnTo>
                  <a:lnTo>
                    <a:pt x="108467" y="78578"/>
                  </a:lnTo>
                  <a:lnTo>
                    <a:pt x="110829" y="82325"/>
                  </a:lnTo>
                  <a:lnTo>
                    <a:pt x="113981" y="89850"/>
                  </a:lnTo>
                  <a:lnTo>
                    <a:pt x="118015" y="99589"/>
                  </a:lnTo>
                  <a:lnTo>
                    <a:pt x="122836" y="110341"/>
                  </a:lnTo>
                  <a:lnTo>
                    <a:pt x="128290" y="121411"/>
                  </a:lnTo>
                  <a:lnTo>
                    <a:pt x="134494" y="132038"/>
                  </a:lnTo>
                  <a:lnTo>
                    <a:pt x="142770" y="142267"/>
                  </a:lnTo>
                  <a:lnTo>
                    <a:pt x="157197" y="152984"/>
                  </a:lnTo>
                  <a:lnTo>
                    <a:pt x="184505" y="1658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759710" y="1078043"/>
              <a:ext cx="105286" cy="156687"/>
            </a:xfrm>
            <a:custGeom>
              <a:avLst/>
              <a:gdLst/>
              <a:ahLst/>
              <a:cxnLst/>
              <a:rect l="0" t="0" r="0" b="0"/>
              <a:pathLst>
                <a:path w="105286" h="156687">
                  <a:moveTo>
                    <a:pt x="0" y="69563"/>
                  </a:moveTo>
                  <a:lnTo>
                    <a:pt x="67" y="84098"/>
                  </a:lnTo>
                  <a:lnTo>
                    <a:pt x="707" y="96728"/>
                  </a:lnTo>
                  <a:lnTo>
                    <a:pt x="2004" y="108642"/>
                  </a:lnTo>
                  <a:lnTo>
                    <a:pt x="3862" y="120470"/>
                  </a:lnTo>
                  <a:lnTo>
                    <a:pt x="6179" y="132959"/>
                  </a:lnTo>
                  <a:lnTo>
                    <a:pt x="8820" y="146322"/>
                  </a:lnTo>
                  <a:lnTo>
                    <a:pt x="10793" y="156009"/>
                  </a:lnTo>
                  <a:lnTo>
                    <a:pt x="10987" y="156686"/>
                  </a:lnTo>
                  <a:lnTo>
                    <a:pt x="9826" y="150626"/>
                  </a:lnTo>
                  <a:lnTo>
                    <a:pt x="7975" y="140360"/>
                  </a:lnTo>
                  <a:lnTo>
                    <a:pt x="6064" y="127476"/>
                  </a:lnTo>
                  <a:lnTo>
                    <a:pt x="4425" y="112952"/>
                  </a:lnTo>
                  <a:lnTo>
                    <a:pt x="3314" y="97713"/>
                  </a:lnTo>
                  <a:lnTo>
                    <a:pt x="3010" y="82748"/>
                  </a:lnTo>
                  <a:lnTo>
                    <a:pt x="3581" y="68553"/>
                  </a:lnTo>
                  <a:lnTo>
                    <a:pt x="4928" y="55215"/>
                  </a:lnTo>
                  <a:lnTo>
                    <a:pt x="6895" y="42630"/>
                  </a:lnTo>
                  <a:lnTo>
                    <a:pt x="9338" y="30657"/>
                  </a:lnTo>
                  <a:lnTo>
                    <a:pt x="12621" y="19800"/>
                  </a:lnTo>
                  <a:lnTo>
                    <a:pt x="17568" y="11163"/>
                  </a:lnTo>
                  <a:lnTo>
                    <a:pt x="24487" y="5169"/>
                  </a:lnTo>
                  <a:lnTo>
                    <a:pt x="33068" y="1618"/>
                  </a:lnTo>
                  <a:lnTo>
                    <a:pt x="42661" y="56"/>
                  </a:lnTo>
                  <a:lnTo>
                    <a:pt x="52771" y="0"/>
                  </a:lnTo>
                  <a:lnTo>
                    <a:pt x="62860" y="881"/>
                  </a:lnTo>
                  <a:lnTo>
                    <a:pt x="73369" y="2148"/>
                  </a:lnTo>
                  <a:lnTo>
                    <a:pt x="86331" y="3903"/>
                  </a:lnTo>
                  <a:lnTo>
                    <a:pt x="105285" y="639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86052" y="1137077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0" y="0"/>
                  </a:moveTo>
                  <a:lnTo>
                    <a:pt x="5801" y="8802"/>
                  </a:lnTo>
                  <a:lnTo>
                    <a:pt x="10725" y="17148"/>
                  </a:lnTo>
                  <a:lnTo>
                    <a:pt x="15232" y="25843"/>
                  </a:lnTo>
                  <a:lnTo>
                    <a:pt x="19626" y="34791"/>
                  </a:lnTo>
                  <a:lnTo>
                    <a:pt x="24287" y="43637"/>
                  </a:lnTo>
                  <a:lnTo>
                    <a:pt x="29402" y="52176"/>
                  </a:lnTo>
                  <a:lnTo>
                    <a:pt x="34980" y="60364"/>
                  </a:lnTo>
                  <a:lnTo>
                    <a:pt x="40952" y="68242"/>
                  </a:lnTo>
                  <a:lnTo>
                    <a:pt x="47235" y="75868"/>
                  </a:lnTo>
                  <a:lnTo>
                    <a:pt x="53911" y="83141"/>
                  </a:lnTo>
                  <a:lnTo>
                    <a:pt x="61225" y="89806"/>
                  </a:lnTo>
                  <a:lnTo>
                    <a:pt x="69242" y="95767"/>
                  </a:lnTo>
                  <a:lnTo>
                    <a:pt x="77439" y="100940"/>
                  </a:lnTo>
                  <a:lnTo>
                    <a:pt x="85587" y="105670"/>
                  </a:lnTo>
                  <a:lnTo>
                    <a:pt x="94405" y="110372"/>
                  </a:lnTo>
                  <a:lnTo>
                    <a:pt x="105285" y="1158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875523" y="1105492"/>
              <a:ext cx="189514" cy="379027"/>
            </a:xfrm>
            <a:custGeom>
              <a:avLst/>
              <a:gdLst/>
              <a:ahLst/>
              <a:cxnLst/>
              <a:rect l="0" t="0" r="0" b="0"/>
              <a:pathLst>
                <a:path w="189514" h="379027">
                  <a:moveTo>
                    <a:pt x="189513" y="0"/>
                  </a:moveTo>
                  <a:lnTo>
                    <a:pt x="183712" y="11668"/>
                  </a:lnTo>
                  <a:lnTo>
                    <a:pt x="178787" y="22157"/>
                  </a:lnTo>
                  <a:lnTo>
                    <a:pt x="174285" y="32458"/>
                  </a:lnTo>
                  <a:lnTo>
                    <a:pt x="170065" y="42760"/>
                  </a:lnTo>
                  <a:lnTo>
                    <a:pt x="166051" y="53103"/>
                  </a:lnTo>
                  <a:lnTo>
                    <a:pt x="162185" y="63498"/>
                  </a:lnTo>
                  <a:lnTo>
                    <a:pt x="158261" y="74099"/>
                  </a:lnTo>
                  <a:lnTo>
                    <a:pt x="153936" y="85205"/>
                  </a:lnTo>
                  <a:lnTo>
                    <a:pt x="149061" y="96929"/>
                  </a:lnTo>
                  <a:lnTo>
                    <a:pt x="143649" y="108904"/>
                  </a:lnTo>
                  <a:lnTo>
                    <a:pt x="137791" y="120410"/>
                  </a:lnTo>
                  <a:lnTo>
                    <a:pt x="131592" y="131081"/>
                  </a:lnTo>
                  <a:lnTo>
                    <a:pt x="125141" y="141212"/>
                  </a:lnTo>
                  <a:lnTo>
                    <a:pt x="118511" y="151542"/>
                  </a:lnTo>
                  <a:lnTo>
                    <a:pt x="111763" y="162490"/>
                  </a:lnTo>
                  <a:lnTo>
                    <a:pt x="105097" y="173980"/>
                  </a:lnTo>
                  <a:lnTo>
                    <a:pt x="98847" y="185626"/>
                  </a:lnTo>
                  <a:lnTo>
                    <a:pt x="93152" y="197174"/>
                  </a:lnTo>
                  <a:lnTo>
                    <a:pt x="87668" y="208692"/>
                  </a:lnTo>
                  <a:lnTo>
                    <a:pt x="81686" y="220484"/>
                  </a:lnTo>
                  <a:lnTo>
                    <a:pt x="74849" y="232707"/>
                  </a:lnTo>
                  <a:lnTo>
                    <a:pt x="67459" y="245202"/>
                  </a:lnTo>
                  <a:lnTo>
                    <a:pt x="60259" y="257598"/>
                  </a:lnTo>
                  <a:lnTo>
                    <a:pt x="53672" y="269683"/>
                  </a:lnTo>
                  <a:lnTo>
                    <a:pt x="47622" y="281579"/>
                  </a:lnTo>
                  <a:lnTo>
                    <a:pt x="41726" y="293633"/>
                  </a:lnTo>
                  <a:lnTo>
                    <a:pt x="35729" y="306030"/>
                  </a:lnTo>
                  <a:lnTo>
                    <a:pt x="29652" y="318578"/>
                  </a:lnTo>
                  <a:lnTo>
                    <a:pt x="23008" y="332231"/>
                  </a:lnTo>
                  <a:lnTo>
                    <a:pt x="14090" y="35042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67625" y="1652974"/>
              <a:ext cx="7816" cy="115814"/>
            </a:xfrm>
            <a:custGeom>
              <a:avLst/>
              <a:gdLst/>
              <a:ahLst/>
              <a:cxnLst/>
              <a:rect l="0" t="0" r="0" b="0"/>
              <a:pathLst>
                <a:path w="7816" h="115814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1" y="38653"/>
                  </a:lnTo>
                  <a:lnTo>
                    <a:pt x="0" y="49816"/>
                  </a:lnTo>
                  <a:lnTo>
                    <a:pt x="651" y="61013"/>
                  </a:lnTo>
                  <a:lnTo>
                    <a:pt x="1898" y="71846"/>
                  </a:lnTo>
                  <a:lnTo>
                    <a:pt x="3395" y="82942"/>
                  </a:lnTo>
                  <a:lnTo>
                    <a:pt x="5274" y="96389"/>
                  </a:lnTo>
                  <a:lnTo>
                    <a:pt x="7815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75440" y="1505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580725" y="1592712"/>
              <a:ext cx="126343" cy="155019"/>
            </a:xfrm>
            <a:custGeom>
              <a:avLst/>
              <a:gdLst/>
              <a:ahLst/>
              <a:cxnLst/>
              <a:rect l="0" t="0" r="0" b="0"/>
              <a:pathLst>
                <a:path w="126343" h="155019">
                  <a:moveTo>
                    <a:pt x="0" y="39205"/>
                  </a:moveTo>
                  <a:lnTo>
                    <a:pt x="2934" y="50940"/>
                  </a:lnTo>
                  <a:lnTo>
                    <a:pt x="5716" y="62069"/>
                  </a:lnTo>
                  <a:lnTo>
                    <a:pt x="8611" y="73667"/>
                  </a:lnTo>
                  <a:lnTo>
                    <a:pt x="11479" y="85828"/>
                  </a:lnTo>
                  <a:lnTo>
                    <a:pt x="13996" y="98488"/>
                  </a:lnTo>
                  <a:lnTo>
                    <a:pt x="15981" y="111445"/>
                  </a:lnTo>
                  <a:lnTo>
                    <a:pt x="16592" y="121105"/>
                  </a:lnTo>
                  <a:lnTo>
                    <a:pt x="15515" y="123232"/>
                  </a:lnTo>
                  <a:lnTo>
                    <a:pt x="14160" y="119433"/>
                  </a:lnTo>
                  <a:lnTo>
                    <a:pt x="13058" y="111838"/>
                  </a:lnTo>
                  <a:lnTo>
                    <a:pt x="12259" y="101884"/>
                  </a:lnTo>
                  <a:lnTo>
                    <a:pt x="11706" y="90463"/>
                  </a:lnTo>
                  <a:lnTo>
                    <a:pt x="11497" y="78285"/>
                  </a:lnTo>
                  <a:lnTo>
                    <a:pt x="11886" y="65992"/>
                  </a:lnTo>
                  <a:lnTo>
                    <a:pt x="12969" y="53930"/>
                  </a:lnTo>
                  <a:lnTo>
                    <a:pt x="14849" y="42362"/>
                  </a:lnTo>
                  <a:lnTo>
                    <a:pt x="17715" y="31580"/>
                  </a:lnTo>
                  <a:lnTo>
                    <a:pt x="21575" y="21671"/>
                  </a:lnTo>
                  <a:lnTo>
                    <a:pt x="26458" y="13032"/>
                  </a:lnTo>
                  <a:lnTo>
                    <a:pt x="32483" y="6431"/>
                  </a:lnTo>
                  <a:lnTo>
                    <a:pt x="39606" y="2107"/>
                  </a:lnTo>
                  <a:lnTo>
                    <a:pt x="47490" y="0"/>
                  </a:lnTo>
                  <a:lnTo>
                    <a:pt x="55619" y="15"/>
                  </a:lnTo>
                  <a:lnTo>
                    <a:pt x="63676" y="1880"/>
                  </a:lnTo>
                  <a:lnTo>
                    <a:pt x="71542" y="5384"/>
                  </a:lnTo>
                  <a:lnTo>
                    <a:pt x="79204" y="10467"/>
                  </a:lnTo>
                  <a:lnTo>
                    <a:pt x="86686" y="16956"/>
                  </a:lnTo>
                  <a:lnTo>
                    <a:pt x="93863" y="24580"/>
                  </a:lnTo>
                  <a:lnTo>
                    <a:pt x="100464" y="33068"/>
                  </a:lnTo>
                  <a:lnTo>
                    <a:pt x="106382" y="42188"/>
                  </a:lnTo>
                  <a:lnTo>
                    <a:pt x="111510" y="51922"/>
                  </a:lnTo>
                  <a:lnTo>
                    <a:pt x="115656" y="62440"/>
                  </a:lnTo>
                  <a:lnTo>
                    <a:pt x="118816" y="73773"/>
                  </a:lnTo>
                  <a:lnTo>
                    <a:pt x="121129" y="85785"/>
                  </a:lnTo>
                  <a:lnTo>
                    <a:pt x="123023" y="99757"/>
                  </a:lnTo>
                  <a:lnTo>
                    <a:pt x="124666" y="120269"/>
                  </a:lnTo>
                  <a:lnTo>
                    <a:pt x="126342" y="1550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765093" y="1384692"/>
              <a:ext cx="120373" cy="380993"/>
            </a:xfrm>
            <a:custGeom>
              <a:avLst/>
              <a:gdLst/>
              <a:ahLst/>
              <a:cxnLst/>
              <a:rect l="0" t="0" r="0" b="0"/>
              <a:pathLst>
                <a:path w="120373" h="380993">
                  <a:moveTo>
                    <a:pt x="89373" y="299867"/>
                  </a:moveTo>
                  <a:lnTo>
                    <a:pt x="92172" y="291066"/>
                  </a:lnTo>
                  <a:lnTo>
                    <a:pt x="93674" y="282719"/>
                  </a:lnTo>
                  <a:lnTo>
                    <a:pt x="93971" y="274025"/>
                  </a:lnTo>
                  <a:lnTo>
                    <a:pt x="92946" y="265077"/>
                  </a:lnTo>
                  <a:lnTo>
                    <a:pt x="90183" y="256230"/>
                  </a:lnTo>
                  <a:lnTo>
                    <a:pt x="85607" y="247705"/>
                  </a:lnTo>
                  <a:lnTo>
                    <a:pt x="79446" y="240035"/>
                  </a:lnTo>
                  <a:lnTo>
                    <a:pt x="72030" y="234103"/>
                  </a:lnTo>
                  <a:lnTo>
                    <a:pt x="63681" y="230241"/>
                  </a:lnTo>
                  <a:lnTo>
                    <a:pt x="54823" y="228617"/>
                  </a:lnTo>
                  <a:lnTo>
                    <a:pt x="45966" y="229491"/>
                  </a:lnTo>
                  <a:lnTo>
                    <a:pt x="37390" y="232750"/>
                  </a:lnTo>
                  <a:lnTo>
                    <a:pt x="29329" y="238174"/>
                  </a:lnTo>
                  <a:lnTo>
                    <a:pt x="22061" y="245618"/>
                  </a:lnTo>
                  <a:lnTo>
                    <a:pt x="15658" y="254804"/>
                  </a:lnTo>
                  <a:lnTo>
                    <a:pt x="10188" y="265376"/>
                  </a:lnTo>
                  <a:lnTo>
                    <a:pt x="5805" y="276986"/>
                  </a:lnTo>
                  <a:lnTo>
                    <a:pt x="2492" y="289344"/>
                  </a:lnTo>
                  <a:lnTo>
                    <a:pt x="418" y="302064"/>
                  </a:lnTo>
                  <a:lnTo>
                    <a:pt x="0" y="314675"/>
                  </a:lnTo>
                  <a:lnTo>
                    <a:pt x="1312" y="326930"/>
                  </a:lnTo>
                  <a:lnTo>
                    <a:pt x="4143" y="338616"/>
                  </a:lnTo>
                  <a:lnTo>
                    <a:pt x="8175" y="349472"/>
                  </a:lnTo>
                  <a:lnTo>
                    <a:pt x="13113" y="359428"/>
                  </a:lnTo>
                  <a:lnTo>
                    <a:pt x="18866" y="368097"/>
                  </a:lnTo>
                  <a:lnTo>
                    <a:pt x="25550" y="374718"/>
                  </a:lnTo>
                  <a:lnTo>
                    <a:pt x="33147" y="379050"/>
                  </a:lnTo>
                  <a:lnTo>
                    <a:pt x="41196" y="380992"/>
                  </a:lnTo>
                  <a:lnTo>
                    <a:pt x="48912" y="380334"/>
                  </a:lnTo>
                  <a:lnTo>
                    <a:pt x="55882" y="377224"/>
                  </a:lnTo>
                  <a:lnTo>
                    <a:pt x="62205" y="372070"/>
                  </a:lnTo>
                  <a:lnTo>
                    <a:pt x="68293" y="365340"/>
                  </a:lnTo>
                  <a:lnTo>
                    <a:pt x="74422" y="357446"/>
                  </a:lnTo>
                  <a:lnTo>
                    <a:pt x="80540" y="348556"/>
                  </a:lnTo>
                  <a:lnTo>
                    <a:pt x="86356" y="338613"/>
                  </a:lnTo>
                  <a:lnTo>
                    <a:pt x="91717" y="327671"/>
                  </a:lnTo>
                  <a:lnTo>
                    <a:pt x="96622" y="316053"/>
                  </a:lnTo>
                  <a:lnTo>
                    <a:pt x="101144" y="304254"/>
                  </a:lnTo>
                  <a:lnTo>
                    <a:pt x="105366" y="292568"/>
                  </a:lnTo>
                  <a:lnTo>
                    <a:pt x="109199" y="280771"/>
                  </a:lnTo>
                  <a:lnTo>
                    <a:pt x="112402" y="268252"/>
                  </a:lnTo>
                  <a:lnTo>
                    <a:pt x="114891" y="254714"/>
                  </a:lnTo>
                  <a:lnTo>
                    <a:pt x="116732" y="240181"/>
                  </a:lnTo>
                  <a:lnTo>
                    <a:pt x="118051" y="224813"/>
                  </a:lnTo>
                  <a:lnTo>
                    <a:pt x="118976" y="208800"/>
                  </a:lnTo>
                  <a:lnTo>
                    <a:pt x="119615" y="192147"/>
                  </a:lnTo>
                  <a:lnTo>
                    <a:pt x="120052" y="174684"/>
                  </a:lnTo>
                  <a:lnTo>
                    <a:pt x="120345" y="156391"/>
                  </a:lnTo>
                  <a:lnTo>
                    <a:pt x="120372" y="137701"/>
                  </a:lnTo>
                  <a:lnTo>
                    <a:pt x="119859" y="119381"/>
                  </a:lnTo>
                  <a:lnTo>
                    <a:pt x="118701" y="101837"/>
                  </a:lnTo>
                  <a:lnTo>
                    <a:pt x="117109" y="85124"/>
                  </a:lnTo>
                  <a:lnTo>
                    <a:pt x="115502" y="69134"/>
                  </a:lnTo>
                  <a:lnTo>
                    <a:pt x="114116" y="53719"/>
                  </a:lnTo>
                  <a:lnTo>
                    <a:pt x="112696" y="39062"/>
                  </a:lnTo>
                  <a:lnTo>
                    <a:pt x="110604" y="25656"/>
                  </a:lnTo>
                  <a:lnTo>
                    <a:pt x="107515" y="13702"/>
                  </a:lnTo>
                  <a:lnTo>
                    <a:pt x="103030" y="4164"/>
                  </a:lnTo>
                  <a:lnTo>
                    <a:pt x="97159" y="0"/>
                  </a:lnTo>
                  <a:lnTo>
                    <a:pt x="91440" y="2561"/>
                  </a:lnTo>
                  <a:lnTo>
                    <a:pt x="87168" y="9825"/>
                  </a:lnTo>
                  <a:lnTo>
                    <a:pt x="84290" y="20264"/>
                  </a:lnTo>
                  <a:lnTo>
                    <a:pt x="82409" y="32916"/>
                  </a:lnTo>
                  <a:lnTo>
                    <a:pt x="81186" y="47116"/>
                  </a:lnTo>
                  <a:lnTo>
                    <a:pt x="80388" y="62389"/>
                  </a:lnTo>
                  <a:lnTo>
                    <a:pt x="79864" y="78398"/>
                  </a:lnTo>
                  <a:lnTo>
                    <a:pt x="79519" y="94910"/>
                  </a:lnTo>
                  <a:lnTo>
                    <a:pt x="79292" y="111761"/>
                  </a:lnTo>
                  <a:lnTo>
                    <a:pt x="79142" y="128842"/>
                  </a:lnTo>
                  <a:lnTo>
                    <a:pt x="79047" y="146068"/>
                  </a:lnTo>
                  <a:lnTo>
                    <a:pt x="79153" y="163061"/>
                  </a:lnTo>
                  <a:lnTo>
                    <a:pt x="79758" y="179173"/>
                  </a:lnTo>
                  <a:lnTo>
                    <a:pt x="80978" y="194125"/>
                  </a:lnTo>
                  <a:lnTo>
                    <a:pt x="82611" y="208132"/>
                  </a:lnTo>
                  <a:lnTo>
                    <a:pt x="84247" y="221693"/>
                  </a:lnTo>
                  <a:lnTo>
                    <a:pt x="85645" y="235150"/>
                  </a:lnTo>
                  <a:lnTo>
                    <a:pt x="86903" y="248495"/>
                  </a:lnTo>
                  <a:lnTo>
                    <a:pt x="88357" y="261469"/>
                  </a:lnTo>
                  <a:lnTo>
                    <a:pt x="90185" y="273934"/>
                  </a:lnTo>
                  <a:lnTo>
                    <a:pt x="92453" y="285645"/>
                  </a:lnTo>
                  <a:lnTo>
                    <a:pt x="95504" y="297437"/>
                  </a:lnTo>
                  <a:lnTo>
                    <a:pt x="100728" y="311462"/>
                  </a:lnTo>
                  <a:lnTo>
                    <a:pt x="110430" y="3314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951936" y="1579274"/>
              <a:ext cx="90437" cy="195946"/>
            </a:xfrm>
            <a:custGeom>
              <a:avLst/>
              <a:gdLst/>
              <a:ahLst/>
              <a:cxnLst/>
              <a:rect l="0" t="0" r="0" b="0"/>
              <a:pathLst>
                <a:path w="90437" h="195946">
                  <a:moveTo>
                    <a:pt x="7815" y="0"/>
                  </a:moveTo>
                  <a:lnTo>
                    <a:pt x="4949" y="14669"/>
                  </a:lnTo>
                  <a:lnTo>
                    <a:pt x="2807" y="28580"/>
                  </a:lnTo>
                  <a:lnTo>
                    <a:pt x="1208" y="43074"/>
                  </a:lnTo>
                  <a:lnTo>
                    <a:pt x="200" y="58102"/>
                  </a:lnTo>
                  <a:lnTo>
                    <a:pt x="0" y="73279"/>
                  </a:lnTo>
                  <a:lnTo>
                    <a:pt x="656" y="88346"/>
                  </a:lnTo>
                  <a:lnTo>
                    <a:pt x="2067" y="103210"/>
                  </a:lnTo>
                  <a:lnTo>
                    <a:pt x="4079" y="117870"/>
                  </a:lnTo>
                  <a:lnTo>
                    <a:pt x="6545" y="132349"/>
                  </a:lnTo>
                  <a:lnTo>
                    <a:pt x="9506" y="146359"/>
                  </a:lnTo>
                  <a:lnTo>
                    <a:pt x="13172" y="159320"/>
                  </a:lnTo>
                  <a:lnTo>
                    <a:pt x="17604" y="170989"/>
                  </a:lnTo>
                  <a:lnTo>
                    <a:pt x="22886" y="180960"/>
                  </a:lnTo>
                  <a:lnTo>
                    <a:pt x="29189" y="188530"/>
                  </a:lnTo>
                  <a:lnTo>
                    <a:pt x="36496" y="193534"/>
                  </a:lnTo>
                  <a:lnTo>
                    <a:pt x="44335" y="195945"/>
                  </a:lnTo>
                  <a:lnTo>
                    <a:pt x="51903" y="195609"/>
                  </a:lnTo>
                  <a:lnTo>
                    <a:pt x="58765" y="192714"/>
                  </a:lnTo>
                  <a:lnTo>
                    <a:pt x="64844" y="187536"/>
                  </a:lnTo>
                  <a:lnTo>
                    <a:pt x="70236" y="180257"/>
                  </a:lnTo>
                  <a:lnTo>
                    <a:pt x="75079" y="171181"/>
                  </a:lnTo>
                  <a:lnTo>
                    <a:pt x="79349" y="160684"/>
                  </a:lnTo>
                  <a:lnTo>
                    <a:pt x="82853" y="149123"/>
                  </a:lnTo>
                  <a:lnTo>
                    <a:pt x="85548" y="136794"/>
                  </a:lnTo>
                  <a:lnTo>
                    <a:pt x="87530" y="123924"/>
                  </a:lnTo>
                  <a:lnTo>
                    <a:pt x="88943" y="110678"/>
                  </a:lnTo>
                  <a:lnTo>
                    <a:pt x="89928" y="97180"/>
                  </a:lnTo>
                  <a:lnTo>
                    <a:pt x="90436" y="83675"/>
                  </a:lnTo>
                  <a:lnTo>
                    <a:pt x="90253" y="70528"/>
                  </a:lnTo>
                  <a:lnTo>
                    <a:pt x="89322" y="57914"/>
                  </a:lnTo>
                  <a:lnTo>
                    <a:pt x="87874" y="46086"/>
                  </a:lnTo>
                  <a:lnTo>
                    <a:pt x="86213" y="34197"/>
                  </a:lnTo>
                  <a:lnTo>
                    <a:pt x="84196" y="20084"/>
                  </a:lnTo>
                  <a:lnTo>
                    <a:pt x="815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117679" y="1595732"/>
              <a:ext cx="144083" cy="174707"/>
            </a:xfrm>
            <a:custGeom>
              <a:avLst/>
              <a:gdLst/>
              <a:ahLst/>
              <a:cxnLst/>
              <a:rect l="0" t="0" r="0" b="0"/>
              <a:pathLst>
                <a:path w="144083" h="174707">
                  <a:moveTo>
                    <a:pt x="105285" y="4599"/>
                  </a:moveTo>
                  <a:lnTo>
                    <a:pt x="96483" y="1799"/>
                  </a:lnTo>
                  <a:lnTo>
                    <a:pt x="88136" y="298"/>
                  </a:lnTo>
                  <a:lnTo>
                    <a:pt x="79442" y="0"/>
                  </a:lnTo>
                  <a:lnTo>
                    <a:pt x="70495" y="1025"/>
                  </a:lnTo>
                  <a:lnTo>
                    <a:pt x="61648" y="3790"/>
                  </a:lnTo>
                  <a:lnTo>
                    <a:pt x="53113" y="8365"/>
                  </a:lnTo>
                  <a:lnTo>
                    <a:pt x="45098" y="14526"/>
                  </a:lnTo>
                  <a:lnTo>
                    <a:pt x="37869" y="21941"/>
                  </a:lnTo>
                  <a:lnTo>
                    <a:pt x="31506" y="30291"/>
                  </a:lnTo>
                  <a:lnTo>
                    <a:pt x="26403" y="39148"/>
                  </a:lnTo>
                  <a:lnTo>
                    <a:pt x="23332" y="48005"/>
                  </a:lnTo>
                  <a:lnTo>
                    <a:pt x="22536" y="56572"/>
                  </a:lnTo>
                  <a:lnTo>
                    <a:pt x="24122" y="64288"/>
                  </a:lnTo>
                  <a:lnTo>
                    <a:pt x="28303" y="70260"/>
                  </a:lnTo>
                  <a:lnTo>
                    <a:pt x="34930" y="74165"/>
                  </a:lnTo>
                  <a:lnTo>
                    <a:pt x="43599" y="76330"/>
                  </a:lnTo>
                  <a:lnTo>
                    <a:pt x="53844" y="77418"/>
                  </a:lnTo>
                  <a:lnTo>
                    <a:pt x="65241" y="77943"/>
                  </a:lnTo>
                  <a:lnTo>
                    <a:pt x="77296" y="78522"/>
                  </a:lnTo>
                  <a:lnTo>
                    <a:pt x="89452" y="79918"/>
                  </a:lnTo>
                  <a:lnTo>
                    <a:pt x="101393" y="82467"/>
                  </a:lnTo>
                  <a:lnTo>
                    <a:pt x="112697" y="86303"/>
                  </a:lnTo>
                  <a:lnTo>
                    <a:pt x="122764" y="91545"/>
                  </a:lnTo>
                  <a:lnTo>
                    <a:pt x="131371" y="98102"/>
                  </a:lnTo>
                  <a:lnTo>
                    <a:pt x="138153" y="105588"/>
                  </a:lnTo>
                  <a:lnTo>
                    <a:pt x="142436" y="113442"/>
                  </a:lnTo>
                  <a:lnTo>
                    <a:pt x="144082" y="121311"/>
                  </a:lnTo>
                  <a:lnTo>
                    <a:pt x="143088" y="129048"/>
                  </a:lnTo>
                  <a:lnTo>
                    <a:pt x="139312" y="136623"/>
                  </a:lnTo>
                  <a:lnTo>
                    <a:pt x="132964" y="144046"/>
                  </a:lnTo>
                  <a:lnTo>
                    <a:pt x="124654" y="151183"/>
                  </a:lnTo>
                  <a:lnTo>
                    <a:pt x="115184" y="157757"/>
                  </a:lnTo>
                  <a:lnTo>
                    <a:pt x="105120" y="163654"/>
                  </a:lnTo>
                  <a:lnTo>
                    <a:pt x="94774" y="168598"/>
                  </a:lnTo>
                  <a:lnTo>
                    <a:pt x="84302" y="172088"/>
                  </a:lnTo>
                  <a:lnTo>
                    <a:pt x="73780" y="173993"/>
                  </a:lnTo>
                  <a:lnTo>
                    <a:pt x="63117" y="174642"/>
                  </a:lnTo>
                  <a:lnTo>
                    <a:pt x="50721" y="174706"/>
                  </a:lnTo>
                  <a:lnTo>
                    <a:pt x="32150" y="174192"/>
                  </a:lnTo>
                  <a:lnTo>
                    <a:pt x="0" y="1730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328249" y="1358176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4" y="54602"/>
                  </a:lnTo>
                  <a:lnTo>
                    <a:pt x="177" y="73547"/>
                  </a:lnTo>
                  <a:lnTo>
                    <a:pt x="826" y="92028"/>
                  </a:lnTo>
                  <a:lnTo>
                    <a:pt x="2074" y="109165"/>
                  </a:lnTo>
                  <a:lnTo>
                    <a:pt x="3726" y="125276"/>
                  </a:lnTo>
                  <a:lnTo>
                    <a:pt x="5375" y="141462"/>
                  </a:lnTo>
                  <a:lnTo>
                    <a:pt x="6781" y="158379"/>
                  </a:lnTo>
                  <a:lnTo>
                    <a:pt x="8047" y="175709"/>
                  </a:lnTo>
                  <a:lnTo>
                    <a:pt x="9504" y="192452"/>
                  </a:lnTo>
                  <a:lnTo>
                    <a:pt x="11335" y="208065"/>
                  </a:lnTo>
                  <a:lnTo>
                    <a:pt x="13566" y="222805"/>
                  </a:lnTo>
                  <a:lnTo>
                    <a:pt x="16143" y="237450"/>
                  </a:lnTo>
                  <a:lnTo>
                    <a:pt x="18990" y="252482"/>
                  </a:lnTo>
                  <a:lnTo>
                    <a:pt x="22038" y="267882"/>
                  </a:lnTo>
                  <a:lnTo>
                    <a:pt x="25230" y="283314"/>
                  </a:lnTo>
                  <a:lnTo>
                    <a:pt x="28524" y="298550"/>
                  </a:lnTo>
                  <a:lnTo>
                    <a:pt x="31886" y="313360"/>
                  </a:lnTo>
                  <a:lnTo>
                    <a:pt x="35297" y="327451"/>
                  </a:lnTo>
                  <a:lnTo>
                    <a:pt x="38735" y="340730"/>
                  </a:lnTo>
                  <a:lnTo>
                    <a:pt x="42039" y="353021"/>
                  </a:lnTo>
                  <a:lnTo>
                    <a:pt x="45229" y="365278"/>
                  </a:lnTo>
                  <a:lnTo>
                    <a:pt x="48585" y="379698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233492" y="1505575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91106" y="2933"/>
                  </a:lnTo>
                  <a:lnTo>
                    <a:pt x="181479" y="5716"/>
                  </a:lnTo>
                  <a:lnTo>
                    <a:pt x="170192" y="8611"/>
                  </a:lnTo>
                  <a:lnTo>
                    <a:pt x="157524" y="11478"/>
                  </a:lnTo>
                  <a:lnTo>
                    <a:pt x="144044" y="13995"/>
                  </a:lnTo>
                  <a:lnTo>
                    <a:pt x="130173" y="16006"/>
                  </a:lnTo>
                  <a:lnTo>
                    <a:pt x="116138" y="17518"/>
                  </a:lnTo>
                  <a:lnTo>
                    <a:pt x="102045" y="18613"/>
                  </a:lnTo>
                  <a:lnTo>
                    <a:pt x="87948" y="19390"/>
                  </a:lnTo>
                  <a:lnTo>
                    <a:pt x="74028" y="20099"/>
                  </a:lnTo>
                  <a:lnTo>
                    <a:pt x="60594" y="21116"/>
                  </a:lnTo>
                  <a:lnTo>
                    <a:pt x="47791" y="22615"/>
                  </a:lnTo>
                  <a:lnTo>
                    <a:pt x="36034" y="24446"/>
                  </a:lnTo>
                  <a:lnTo>
                    <a:pt x="24942" y="26406"/>
                  </a:lnTo>
                  <a:lnTo>
                    <a:pt x="13542" y="286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481950" y="1547689"/>
              <a:ext cx="67398" cy="176753"/>
            </a:xfrm>
            <a:custGeom>
              <a:avLst/>
              <a:gdLst/>
              <a:ahLst/>
              <a:cxnLst/>
              <a:rect l="0" t="0" r="0" b="0"/>
              <a:pathLst>
                <a:path w="67398" h="176753">
                  <a:moveTo>
                    <a:pt x="4226" y="94756"/>
                  </a:moveTo>
                  <a:lnTo>
                    <a:pt x="4293" y="106491"/>
                  </a:lnTo>
                  <a:lnTo>
                    <a:pt x="4934" y="117620"/>
                  </a:lnTo>
                  <a:lnTo>
                    <a:pt x="6230" y="129214"/>
                  </a:lnTo>
                  <a:lnTo>
                    <a:pt x="8090" y="141202"/>
                  </a:lnTo>
                  <a:lnTo>
                    <a:pt x="10406" y="153214"/>
                  </a:lnTo>
                  <a:lnTo>
                    <a:pt x="13047" y="164946"/>
                  </a:lnTo>
                  <a:lnTo>
                    <a:pt x="15020" y="173828"/>
                  </a:lnTo>
                  <a:lnTo>
                    <a:pt x="15214" y="176752"/>
                  </a:lnTo>
                  <a:lnTo>
                    <a:pt x="14052" y="174764"/>
                  </a:lnTo>
                  <a:lnTo>
                    <a:pt x="12201" y="169234"/>
                  </a:lnTo>
                  <a:lnTo>
                    <a:pt x="10290" y="160763"/>
                  </a:lnTo>
                  <a:lnTo>
                    <a:pt x="8642" y="149862"/>
                  </a:lnTo>
                  <a:lnTo>
                    <a:pt x="7184" y="137389"/>
                  </a:lnTo>
                  <a:lnTo>
                    <a:pt x="5584" y="124443"/>
                  </a:lnTo>
                  <a:lnTo>
                    <a:pt x="3658" y="111682"/>
                  </a:lnTo>
                  <a:lnTo>
                    <a:pt x="1700" y="99342"/>
                  </a:lnTo>
                  <a:lnTo>
                    <a:pt x="371" y="87444"/>
                  </a:lnTo>
                  <a:lnTo>
                    <a:pt x="0" y="75927"/>
                  </a:lnTo>
                  <a:lnTo>
                    <a:pt x="752" y="64869"/>
                  </a:lnTo>
                  <a:lnTo>
                    <a:pt x="2785" y="54500"/>
                  </a:lnTo>
                  <a:lnTo>
                    <a:pt x="6052" y="44895"/>
                  </a:lnTo>
                  <a:lnTo>
                    <a:pt x="10517" y="36137"/>
                  </a:lnTo>
                  <a:lnTo>
                    <a:pt x="16256" y="28399"/>
                  </a:lnTo>
                  <a:lnTo>
                    <a:pt x="23177" y="21680"/>
                  </a:lnTo>
                  <a:lnTo>
                    <a:pt x="30815" y="15981"/>
                  </a:lnTo>
                  <a:lnTo>
                    <a:pt x="39264" y="10834"/>
                  </a:lnTo>
                  <a:lnTo>
                    <a:pt x="50381" y="5783"/>
                  </a:lnTo>
                  <a:lnTo>
                    <a:pt x="6739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633575" y="1631917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3001" y="11601"/>
                  </a:lnTo>
                  <a:lnTo>
                    <a:pt x="6424" y="21449"/>
                  </a:lnTo>
                  <a:lnTo>
                    <a:pt x="10616" y="30450"/>
                  </a:lnTo>
                  <a:lnTo>
                    <a:pt x="15391" y="38775"/>
                  </a:lnTo>
                  <a:lnTo>
                    <a:pt x="20972" y="47291"/>
                  </a:lnTo>
                  <a:lnTo>
                    <a:pt x="28966" y="57869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570404" y="1568746"/>
              <a:ext cx="200043" cy="410612"/>
            </a:xfrm>
            <a:custGeom>
              <a:avLst/>
              <a:gdLst/>
              <a:ahLst/>
              <a:cxnLst/>
              <a:rect l="0" t="0" r="0" b="0"/>
              <a:pathLst>
                <a:path w="200043" h="410612">
                  <a:moveTo>
                    <a:pt x="200042" y="0"/>
                  </a:moveTo>
                  <a:lnTo>
                    <a:pt x="194241" y="8801"/>
                  </a:lnTo>
                  <a:lnTo>
                    <a:pt x="189317" y="17148"/>
                  </a:lnTo>
                  <a:lnTo>
                    <a:pt x="184814" y="25847"/>
                  </a:lnTo>
                  <a:lnTo>
                    <a:pt x="180593" y="34967"/>
                  </a:lnTo>
                  <a:lnTo>
                    <a:pt x="176579" y="44462"/>
                  </a:lnTo>
                  <a:lnTo>
                    <a:pt x="172709" y="54259"/>
                  </a:lnTo>
                  <a:lnTo>
                    <a:pt x="168611" y="64446"/>
                  </a:lnTo>
                  <a:lnTo>
                    <a:pt x="163639" y="75268"/>
                  </a:lnTo>
                  <a:lnTo>
                    <a:pt x="157515" y="86798"/>
                  </a:lnTo>
                  <a:lnTo>
                    <a:pt x="150452" y="98642"/>
                  </a:lnTo>
                  <a:lnTo>
                    <a:pt x="142947" y="110060"/>
                  </a:lnTo>
                  <a:lnTo>
                    <a:pt x="135348" y="120668"/>
                  </a:lnTo>
                  <a:lnTo>
                    <a:pt x="127977" y="130587"/>
                  </a:lnTo>
                  <a:lnTo>
                    <a:pt x="121188" y="140241"/>
                  </a:lnTo>
                  <a:lnTo>
                    <a:pt x="115105" y="149923"/>
                  </a:lnTo>
                  <a:lnTo>
                    <a:pt x="109512" y="159748"/>
                  </a:lnTo>
                  <a:lnTo>
                    <a:pt x="103983" y="169738"/>
                  </a:lnTo>
                  <a:lnTo>
                    <a:pt x="98252" y="179882"/>
                  </a:lnTo>
                  <a:lnTo>
                    <a:pt x="92077" y="190477"/>
                  </a:lnTo>
                  <a:lnTo>
                    <a:pt x="85167" y="202107"/>
                  </a:lnTo>
                  <a:lnTo>
                    <a:pt x="77444" y="215008"/>
                  </a:lnTo>
                  <a:lnTo>
                    <a:pt x="69154" y="229096"/>
                  </a:lnTo>
                  <a:lnTo>
                    <a:pt x="60749" y="244155"/>
                  </a:lnTo>
                  <a:lnTo>
                    <a:pt x="52509" y="259954"/>
                  </a:lnTo>
                  <a:lnTo>
                    <a:pt x="44521" y="276291"/>
                  </a:lnTo>
                  <a:lnTo>
                    <a:pt x="36776" y="293010"/>
                  </a:lnTo>
                  <a:lnTo>
                    <a:pt x="29244" y="309985"/>
                  </a:lnTo>
                  <a:lnTo>
                    <a:pt x="22178" y="326953"/>
                  </a:lnTo>
                  <a:lnTo>
                    <a:pt x="15434" y="345483"/>
                  </a:lnTo>
                  <a:lnTo>
                    <a:pt x="8415" y="37055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717803" y="1273948"/>
              <a:ext cx="185937" cy="642239"/>
            </a:xfrm>
            <a:custGeom>
              <a:avLst/>
              <a:gdLst/>
              <a:ahLst/>
              <a:cxnLst/>
              <a:rect l="0" t="0" r="0" b="0"/>
              <a:pathLst>
                <a:path w="185937" h="642239">
                  <a:moveTo>
                    <a:pt x="73700" y="0"/>
                  </a:moveTo>
                  <a:lnTo>
                    <a:pt x="79500" y="6068"/>
                  </a:lnTo>
                  <a:lnTo>
                    <a:pt x="84425" y="13553"/>
                  </a:lnTo>
                  <a:lnTo>
                    <a:pt x="88932" y="23233"/>
                  </a:lnTo>
                  <a:lnTo>
                    <a:pt x="93326" y="34547"/>
                  </a:lnTo>
                  <a:lnTo>
                    <a:pt x="97987" y="46530"/>
                  </a:lnTo>
                  <a:lnTo>
                    <a:pt x="103097" y="58551"/>
                  </a:lnTo>
                  <a:lnTo>
                    <a:pt x="108503" y="70347"/>
                  </a:lnTo>
                  <a:lnTo>
                    <a:pt x="113826" y="81858"/>
                  </a:lnTo>
                  <a:lnTo>
                    <a:pt x="118855" y="93109"/>
                  </a:lnTo>
                  <a:lnTo>
                    <a:pt x="123707" y="104154"/>
                  </a:lnTo>
                  <a:lnTo>
                    <a:pt x="128725" y="115043"/>
                  </a:lnTo>
                  <a:lnTo>
                    <a:pt x="134095" y="125820"/>
                  </a:lnTo>
                  <a:lnTo>
                    <a:pt x="139685" y="136519"/>
                  </a:lnTo>
                  <a:lnTo>
                    <a:pt x="145137" y="147163"/>
                  </a:lnTo>
                  <a:lnTo>
                    <a:pt x="150251" y="157773"/>
                  </a:lnTo>
                  <a:lnTo>
                    <a:pt x="154990" y="168527"/>
                  </a:lnTo>
                  <a:lnTo>
                    <a:pt x="159400" y="179739"/>
                  </a:lnTo>
                  <a:lnTo>
                    <a:pt x="163549" y="191544"/>
                  </a:lnTo>
                  <a:lnTo>
                    <a:pt x="167506" y="203914"/>
                  </a:lnTo>
                  <a:lnTo>
                    <a:pt x="171323" y="216749"/>
                  </a:lnTo>
                  <a:lnTo>
                    <a:pt x="175038" y="229955"/>
                  </a:lnTo>
                  <a:lnTo>
                    <a:pt x="178516" y="243925"/>
                  </a:lnTo>
                  <a:lnTo>
                    <a:pt x="181473" y="259506"/>
                  </a:lnTo>
                  <a:lnTo>
                    <a:pt x="183789" y="277026"/>
                  </a:lnTo>
                  <a:lnTo>
                    <a:pt x="185342" y="296183"/>
                  </a:lnTo>
                  <a:lnTo>
                    <a:pt x="185936" y="316337"/>
                  </a:lnTo>
                  <a:lnTo>
                    <a:pt x="185552" y="336997"/>
                  </a:lnTo>
                  <a:lnTo>
                    <a:pt x="184158" y="357563"/>
                  </a:lnTo>
                  <a:lnTo>
                    <a:pt x="181627" y="377284"/>
                  </a:lnTo>
                  <a:lnTo>
                    <a:pt x="177999" y="395832"/>
                  </a:lnTo>
                  <a:lnTo>
                    <a:pt x="173445" y="413081"/>
                  </a:lnTo>
                  <a:lnTo>
                    <a:pt x="168172" y="428914"/>
                  </a:lnTo>
                  <a:lnTo>
                    <a:pt x="162369" y="443421"/>
                  </a:lnTo>
                  <a:lnTo>
                    <a:pt x="156184" y="456827"/>
                  </a:lnTo>
                  <a:lnTo>
                    <a:pt x="149735" y="469387"/>
                  </a:lnTo>
                  <a:lnTo>
                    <a:pt x="143096" y="481326"/>
                  </a:lnTo>
                  <a:lnTo>
                    <a:pt x="136164" y="492823"/>
                  </a:lnTo>
                  <a:lnTo>
                    <a:pt x="128671" y="504010"/>
                  </a:lnTo>
                  <a:lnTo>
                    <a:pt x="120517" y="514989"/>
                  </a:lnTo>
                  <a:lnTo>
                    <a:pt x="111751" y="525991"/>
                  </a:lnTo>
                  <a:lnTo>
                    <a:pt x="102488" y="537370"/>
                  </a:lnTo>
                  <a:lnTo>
                    <a:pt x="92848" y="549278"/>
                  </a:lnTo>
                  <a:lnTo>
                    <a:pt x="82934" y="561377"/>
                  </a:lnTo>
                  <a:lnTo>
                    <a:pt x="72827" y="572966"/>
                  </a:lnTo>
                  <a:lnTo>
                    <a:pt x="62589" y="583685"/>
                  </a:lnTo>
                  <a:lnTo>
                    <a:pt x="52426" y="593508"/>
                  </a:lnTo>
                  <a:lnTo>
                    <a:pt x="42677" y="602566"/>
                  </a:lnTo>
                  <a:lnTo>
                    <a:pt x="33498" y="611019"/>
                  </a:lnTo>
                  <a:lnTo>
                    <a:pt x="25171" y="618723"/>
                  </a:lnTo>
                  <a:lnTo>
                    <a:pt x="17368" y="625973"/>
                  </a:lnTo>
                  <a:lnTo>
                    <a:pt x="9407" y="633411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26383" y="2400497"/>
            <a:ext cx="1739818" cy="494840"/>
            <a:chOff x="326383" y="2400497"/>
            <a:chExt cx="1739818" cy="494840"/>
          </a:xfrm>
        </p:grpSpPr>
        <p:sp>
          <p:nvSpPr>
            <p:cNvPr id="82" name="Freeform 81"/>
            <p:cNvSpPr/>
            <p:nvPr/>
          </p:nvSpPr>
          <p:spPr>
            <a:xfrm>
              <a:off x="326383" y="2653181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8"/>
                  </a:moveTo>
                  <a:lnTo>
                    <a:pt x="164383" y="10528"/>
                  </a:lnTo>
                  <a:lnTo>
                    <a:pt x="151112" y="10529"/>
                  </a:lnTo>
                  <a:lnTo>
                    <a:pt x="137910" y="10524"/>
                  </a:lnTo>
                  <a:lnTo>
                    <a:pt x="124569" y="10351"/>
                  </a:lnTo>
                  <a:lnTo>
                    <a:pt x="111060" y="9703"/>
                  </a:lnTo>
                  <a:lnTo>
                    <a:pt x="97406" y="8454"/>
                  </a:lnTo>
                  <a:lnTo>
                    <a:pt x="83640" y="6801"/>
                  </a:lnTo>
                  <a:lnTo>
                    <a:pt x="69791" y="5153"/>
                  </a:lnTo>
                  <a:lnTo>
                    <a:pt x="55900" y="3750"/>
                  </a:lnTo>
                  <a:lnTo>
                    <a:pt x="42593" y="2655"/>
                  </a:lnTo>
                  <a:lnTo>
                    <a:pt x="29763" y="1727"/>
                  </a:lnTo>
                  <a:lnTo>
                    <a:pt x="16283" y="8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58051" y="2463668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8191" y="14669"/>
                  </a:lnTo>
                  <a:lnTo>
                    <a:pt x="16049" y="28580"/>
                  </a:lnTo>
                  <a:lnTo>
                    <a:pt x="14446" y="43074"/>
                  </a:lnTo>
                  <a:lnTo>
                    <a:pt x="13265" y="58102"/>
                  </a:lnTo>
                  <a:lnTo>
                    <a:pt x="12417" y="73279"/>
                  </a:lnTo>
                  <a:lnTo>
                    <a:pt x="11819" y="88359"/>
                  </a:lnTo>
                  <a:lnTo>
                    <a:pt x="11405" y="103742"/>
                  </a:lnTo>
                  <a:lnTo>
                    <a:pt x="11120" y="120347"/>
                  </a:lnTo>
                  <a:lnTo>
                    <a:pt x="10932" y="138595"/>
                  </a:lnTo>
                  <a:lnTo>
                    <a:pt x="10974" y="158427"/>
                  </a:lnTo>
                  <a:lnTo>
                    <a:pt x="11534" y="179575"/>
                  </a:lnTo>
                  <a:lnTo>
                    <a:pt x="12719" y="201727"/>
                  </a:lnTo>
                  <a:lnTo>
                    <a:pt x="14159" y="224450"/>
                  </a:lnTo>
                  <a:lnTo>
                    <a:pt x="15132" y="247223"/>
                  </a:lnTo>
                  <a:lnTo>
                    <a:pt x="15268" y="269747"/>
                  </a:lnTo>
                  <a:lnTo>
                    <a:pt x="14697" y="291615"/>
                  </a:lnTo>
                  <a:lnTo>
                    <a:pt x="13848" y="312233"/>
                  </a:lnTo>
                  <a:lnTo>
                    <a:pt x="13014" y="331394"/>
                  </a:lnTo>
                  <a:lnTo>
                    <a:pt x="12150" y="349058"/>
                  </a:lnTo>
                  <a:lnTo>
                    <a:pt x="10971" y="365172"/>
                  </a:lnTo>
                  <a:lnTo>
                    <a:pt x="9333" y="379854"/>
                  </a:lnTo>
                  <a:lnTo>
                    <a:pt x="7395" y="392911"/>
                  </a:lnTo>
                  <a:lnTo>
                    <a:pt x="5345" y="405033"/>
                  </a:lnTo>
                  <a:lnTo>
                    <a:pt x="3002" y="41728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6953" y="2400497"/>
              <a:ext cx="431669" cy="42115"/>
            </a:xfrm>
            <a:custGeom>
              <a:avLst/>
              <a:gdLst/>
              <a:ahLst/>
              <a:cxnLst/>
              <a:rect l="0" t="0" r="0" b="0"/>
              <a:pathLst>
                <a:path w="431669" h="42115">
                  <a:moveTo>
                    <a:pt x="431668" y="0"/>
                  </a:moveTo>
                  <a:lnTo>
                    <a:pt x="416932" y="0"/>
                  </a:lnTo>
                  <a:lnTo>
                    <a:pt x="402381" y="0"/>
                  </a:lnTo>
                  <a:lnTo>
                    <a:pt x="386586" y="5"/>
                  </a:lnTo>
                  <a:lnTo>
                    <a:pt x="369525" y="178"/>
                  </a:lnTo>
                  <a:lnTo>
                    <a:pt x="351384" y="826"/>
                  </a:lnTo>
                  <a:lnTo>
                    <a:pt x="332397" y="2074"/>
                  </a:lnTo>
                  <a:lnTo>
                    <a:pt x="312784" y="3727"/>
                  </a:lnTo>
                  <a:lnTo>
                    <a:pt x="292720" y="5376"/>
                  </a:lnTo>
                  <a:lnTo>
                    <a:pt x="272355" y="6783"/>
                  </a:lnTo>
                  <a:lnTo>
                    <a:pt x="252275" y="8049"/>
                  </a:lnTo>
                  <a:lnTo>
                    <a:pt x="233473" y="9505"/>
                  </a:lnTo>
                  <a:lnTo>
                    <a:pt x="216380" y="11332"/>
                  </a:lnTo>
                  <a:lnTo>
                    <a:pt x="200766" y="13389"/>
                  </a:lnTo>
                  <a:lnTo>
                    <a:pt x="186044" y="15317"/>
                  </a:lnTo>
                  <a:lnTo>
                    <a:pt x="171760" y="16915"/>
                  </a:lnTo>
                  <a:lnTo>
                    <a:pt x="157502" y="18310"/>
                  </a:lnTo>
                  <a:lnTo>
                    <a:pt x="142841" y="19855"/>
                  </a:lnTo>
                  <a:lnTo>
                    <a:pt x="127596" y="21740"/>
                  </a:lnTo>
                  <a:lnTo>
                    <a:pt x="111778" y="23837"/>
                  </a:lnTo>
                  <a:lnTo>
                    <a:pt x="95480" y="25791"/>
                  </a:lnTo>
                  <a:lnTo>
                    <a:pt x="78832" y="27408"/>
                  </a:lnTo>
                  <a:lnTo>
                    <a:pt x="62499" y="28847"/>
                  </a:lnTo>
                  <a:lnTo>
                    <a:pt x="45960" y="30787"/>
                  </a:lnTo>
                  <a:lnTo>
                    <a:pt x="26646" y="3451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7472" y="2716352"/>
              <a:ext cx="132854" cy="170375"/>
            </a:xfrm>
            <a:custGeom>
              <a:avLst/>
              <a:gdLst/>
              <a:ahLst/>
              <a:cxnLst/>
              <a:rect l="0" t="0" r="0" b="0"/>
              <a:pathLst>
                <a:path w="132854" h="170375">
                  <a:moveTo>
                    <a:pt x="79035" y="10528"/>
                  </a:moveTo>
                  <a:lnTo>
                    <a:pt x="70301" y="13529"/>
                  </a:lnTo>
                  <a:lnTo>
                    <a:pt x="62594" y="16952"/>
                  </a:lnTo>
                  <a:lnTo>
                    <a:pt x="55192" y="21152"/>
                  </a:lnTo>
                  <a:lnTo>
                    <a:pt x="47931" y="26225"/>
                  </a:lnTo>
                  <a:lnTo>
                    <a:pt x="40753" y="32355"/>
                  </a:lnTo>
                  <a:lnTo>
                    <a:pt x="33632" y="39543"/>
                  </a:lnTo>
                  <a:lnTo>
                    <a:pt x="26714" y="47803"/>
                  </a:lnTo>
                  <a:lnTo>
                    <a:pt x="20296" y="57246"/>
                  </a:lnTo>
                  <a:lnTo>
                    <a:pt x="14503" y="67820"/>
                  </a:lnTo>
                  <a:lnTo>
                    <a:pt x="9461" y="79342"/>
                  </a:lnTo>
                  <a:lnTo>
                    <a:pt x="5372" y="91600"/>
                  </a:lnTo>
                  <a:lnTo>
                    <a:pt x="2262" y="104391"/>
                  </a:lnTo>
                  <a:lnTo>
                    <a:pt x="326" y="117233"/>
                  </a:lnTo>
                  <a:lnTo>
                    <a:pt x="0" y="129395"/>
                  </a:lnTo>
                  <a:lnTo>
                    <a:pt x="1384" y="140525"/>
                  </a:lnTo>
                  <a:lnTo>
                    <a:pt x="4602" y="150302"/>
                  </a:lnTo>
                  <a:lnTo>
                    <a:pt x="9960" y="158272"/>
                  </a:lnTo>
                  <a:lnTo>
                    <a:pt x="17413" y="164363"/>
                  </a:lnTo>
                  <a:lnTo>
                    <a:pt x="26485" y="168488"/>
                  </a:lnTo>
                  <a:lnTo>
                    <a:pt x="36475" y="170374"/>
                  </a:lnTo>
                  <a:lnTo>
                    <a:pt x="46887" y="170089"/>
                  </a:lnTo>
                  <a:lnTo>
                    <a:pt x="57299" y="167969"/>
                  </a:lnTo>
                  <a:lnTo>
                    <a:pt x="67282" y="164421"/>
                  </a:lnTo>
                  <a:lnTo>
                    <a:pt x="76658" y="159818"/>
                  </a:lnTo>
                  <a:lnTo>
                    <a:pt x="85445" y="154460"/>
                  </a:lnTo>
                  <a:lnTo>
                    <a:pt x="93740" y="148573"/>
                  </a:lnTo>
                  <a:lnTo>
                    <a:pt x="101655" y="142316"/>
                  </a:lnTo>
                  <a:lnTo>
                    <a:pt x="109125" y="135641"/>
                  </a:lnTo>
                  <a:lnTo>
                    <a:pt x="115924" y="128322"/>
                  </a:lnTo>
                  <a:lnTo>
                    <a:pt x="121971" y="120278"/>
                  </a:lnTo>
                  <a:lnTo>
                    <a:pt x="127016" y="111417"/>
                  </a:lnTo>
                  <a:lnTo>
                    <a:pt x="130575" y="101558"/>
                  </a:lnTo>
                  <a:lnTo>
                    <a:pt x="132516" y="90704"/>
                  </a:lnTo>
                  <a:lnTo>
                    <a:pt x="132853" y="79161"/>
                  </a:lnTo>
                  <a:lnTo>
                    <a:pt x="131566" y="67420"/>
                  </a:lnTo>
                  <a:lnTo>
                    <a:pt x="128808" y="55794"/>
                  </a:lnTo>
                  <a:lnTo>
                    <a:pt x="124686" y="44719"/>
                  </a:lnTo>
                  <a:lnTo>
                    <a:pt x="119179" y="34813"/>
                  </a:lnTo>
                  <a:lnTo>
                    <a:pt x="112417" y="26308"/>
                  </a:lnTo>
                  <a:lnTo>
                    <a:pt x="105086" y="19239"/>
                  </a:lnTo>
                  <a:lnTo>
                    <a:pt x="97619" y="12941"/>
                  </a:lnTo>
                  <a:lnTo>
                    <a:pt x="89366" y="6863"/>
                  </a:lnTo>
                  <a:lnTo>
                    <a:pt x="7903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069294" y="2442611"/>
              <a:ext cx="154231" cy="413531"/>
            </a:xfrm>
            <a:custGeom>
              <a:avLst/>
              <a:gdLst/>
              <a:ahLst/>
              <a:cxnLst/>
              <a:rect l="0" t="0" r="0" b="0"/>
              <a:pathLst>
                <a:path w="154231" h="413531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60"/>
                  </a:lnTo>
                  <a:lnTo>
                    <a:pt x="506" y="39186"/>
                  </a:lnTo>
                  <a:lnTo>
                    <a:pt x="1326" y="52294"/>
                  </a:lnTo>
                  <a:lnTo>
                    <a:pt x="2141" y="67254"/>
                  </a:lnTo>
                  <a:lnTo>
                    <a:pt x="2825" y="83670"/>
                  </a:lnTo>
                  <a:lnTo>
                    <a:pt x="3352" y="100896"/>
                  </a:lnTo>
                  <a:lnTo>
                    <a:pt x="3742" y="118467"/>
                  </a:lnTo>
                  <a:lnTo>
                    <a:pt x="4190" y="135821"/>
                  </a:lnTo>
                  <a:lnTo>
                    <a:pt x="5030" y="152239"/>
                  </a:lnTo>
                  <a:lnTo>
                    <a:pt x="6410" y="167433"/>
                  </a:lnTo>
                  <a:lnTo>
                    <a:pt x="8153" y="181787"/>
                  </a:lnTo>
                  <a:lnTo>
                    <a:pt x="9862" y="196121"/>
                  </a:lnTo>
                  <a:lnTo>
                    <a:pt x="11306" y="210922"/>
                  </a:lnTo>
                  <a:lnTo>
                    <a:pt x="12427" y="226325"/>
                  </a:lnTo>
                  <a:lnTo>
                    <a:pt x="13253" y="242286"/>
                  </a:lnTo>
                  <a:lnTo>
                    <a:pt x="13844" y="258692"/>
                  </a:lnTo>
                  <a:lnTo>
                    <a:pt x="14257" y="275270"/>
                  </a:lnTo>
                  <a:lnTo>
                    <a:pt x="14543" y="291619"/>
                  </a:lnTo>
                  <a:lnTo>
                    <a:pt x="14733" y="307541"/>
                  </a:lnTo>
                  <a:lnTo>
                    <a:pt x="14692" y="323181"/>
                  </a:lnTo>
                  <a:lnTo>
                    <a:pt x="14133" y="338908"/>
                  </a:lnTo>
                  <a:lnTo>
                    <a:pt x="12949" y="354900"/>
                  </a:lnTo>
                  <a:lnTo>
                    <a:pt x="11521" y="369859"/>
                  </a:lnTo>
                  <a:lnTo>
                    <a:pt x="10955" y="380100"/>
                  </a:lnTo>
                  <a:lnTo>
                    <a:pt x="11582" y="383362"/>
                  </a:lnTo>
                  <a:lnTo>
                    <a:pt x="12480" y="380933"/>
                  </a:lnTo>
                  <a:lnTo>
                    <a:pt x="13420" y="374570"/>
                  </a:lnTo>
                  <a:lnTo>
                    <a:pt x="14647" y="365593"/>
                  </a:lnTo>
                  <a:lnTo>
                    <a:pt x="16315" y="354901"/>
                  </a:lnTo>
                  <a:lnTo>
                    <a:pt x="18430" y="343247"/>
                  </a:lnTo>
                  <a:lnTo>
                    <a:pt x="20925" y="331323"/>
                  </a:lnTo>
                  <a:lnTo>
                    <a:pt x="23722" y="319511"/>
                  </a:lnTo>
                  <a:lnTo>
                    <a:pt x="26905" y="307944"/>
                  </a:lnTo>
                  <a:lnTo>
                    <a:pt x="30720" y="296633"/>
                  </a:lnTo>
                  <a:lnTo>
                    <a:pt x="35258" y="285551"/>
                  </a:lnTo>
                  <a:lnTo>
                    <a:pt x="40781" y="275140"/>
                  </a:lnTo>
                  <a:lnTo>
                    <a:pt x="47777" y="266278"/>
                  </a:lnTo>
                  <a:lnTo>
                    <a:pt x="56368" y="259327"/>
                  </a:lnTo>
                  <a:lnTo>
                    <a:pt x="66053" y="254492"/>
                  </a:lnTo>
                  <a:lnTo>
                    <a:pt x="75931" y="252061"/>
                  </a:lnTo>
                  <a:lnTo>
                    <a:pt x="85459" y="251948"/>
                  </a:lnTo>
                  <a:lnTo>
                    <a:pt x="94463" y="253786"/>
                  </a:lnTo>
                  <a:lnTo>
                    <a:pt x="102962" y="257137"/>
                  </a:lnTo>
                  <a:lnTo>
                    <a:pt x="111042" y="261614"/>
                  </a:lnTo>
                  <a:lnTo>
                    <a:pt x="118638" y="267225"/>
                  </a:lnTo>
                  <a:lnTo>
                    <a:pt x="125527" y="274346"/>
                  </a:lnTo>
                  <a:lnTo>
                    <a:pt x="131648" y="283059"/>
                  </a:lnTo>
                  <a:lnTo>
                    <a:pt x="137082" y="293010"/>
                  </a:lnTo>
                  <a:lnTo>
                    <a:pt x="141968" y="303607"/>
                  </a:lnTo>
                  <a:lnTo>
                    <a:pt x="146432" y="314439"/>
                  </a:lnTo>
                  <a:lnTo>
                    <a:pt x="150261" y="325304"/>
                  </a:lnTo>
                  <a:lnTo>
                    <a:pt x="152928" y="336125"/>
                  </a:lnTo>
                  <a:lnTo>
                    <a:pt x="154230" y="346883"/>
                  </a:lnTo>
                  <a:lnTo>
                    <a:pt x="153951" y="357581"/>
                  </a:lnTo>
                  <a:lnTo>
                    <a:pt x="151711" y="368230"/>
                  </a:lnTo>
                  <a:lnTo>
                    <a:pt x="147492" y="378830"/>
                  </a:lnTo>
                  <a:lnTo>
                    <a:pt x="141404" y="388899"/>
                  </a:lnTo>
                  <a:lnTo>
                    <a:pt x="133506" y="397523"/>
                  </a:lnTo>
                  <a:lnTo>
                    <a:pt x="124014" y="404314"/>
                  </a:lnTo>
                  <a:lnTo>
                    <a:pt x="113407" y="409212"/>
                  </a:lnTo>
                  <a:lnTo>
                    <a:pt x="102304" y="412215"/>
                  </a:lnTo>
                  <a:lnTo>
                    <a:pt x="91100" y="413530"/>
                  </a:lnTo>
                  <a:lnTo>
                    <a:pt x="79970" y="413484"/>
                  </a:lnTo>
                  <a:lnTo>
                    <a:pt x="68964" y="412406"/>
                  </a:lnTo>
                  <a:lnTo>
                    <a:pt x="58093" y="410584"/>
                  </a:lnTo>
                  <a:lnTo>
                    <a:pt x="47789" y="408388"/>
                  </a:lnTo>
                  <a:lnTo>
                    <a:pt x="37906" y="406073"/>
                  </a:lnTo>
                  <a:lnTo>
                    <a:pt x="27574" y="403439"/>
                  </a:lnTo>
                  <a:lnTo>
                    <a:pt x="15141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271699" y="2628039"/>
              <a:ext cx="170706" cy="186746"/>
            </a:xfrm>
            <a:custGeom>
              <a:avLst/>
              <a:gdLst/>
              <a:ahLst/>
              <a:cxnLst/>
              <a:rect l="0" t="0" r="0" b="0"/>
              <a:pathLst>
                <a:path w="170706" h="186746">
                  <a:moveTo>
                    <a:pt x="107534" y="77784"/>
                  </a:moveTo>
                  <a:lnTo>
                    <a:pt x="107467" y="66116"/>
                  </a:lnTo>
                  <a:lnTo>
                    <a:pt x="106827" y="55628"/>
                  </a:lnTo>
                  <a:lnTo>
                    <a:pt x="105521" y="45330"/>
                  </a:lnTo>
                  <a:lnTo>
                    <a:pt x="103316" y="35202"/>
                  </a:lnTo>
                  <a:lnTo>
                    <a:pt x="99702" y="25506"/>
                  </a:lnTo>
                  <a:lnTo>
                    <a:pt x="94530" y="16389"/>
                  </a:lnTo>
                  <a:lnTo>
                    <a:pt x="87955" y="8477"/>
                  </a:lnTo>
                  <a:lnTo>
                    <a:pt x="80254" y="2909"/>
                  </a:lnTo>
                  <a:lnTo>
                    <a:pt x="71712" y="102"/>
                  </a:lnTo>
                  <a:lnTo>
                    <a:pt x="62724" y="0"/>
                  </a:lnTo>
                  <a:lnTo>
                    <a:pt x="53779" y="2433"/>
                  </a:lnTo>
                  <a:lnTo>
                    <a:pt x="45143" y="7032"/>
                  </a:lnTo>
                  <a:lnTo>
                    <a:pt x="37042" y="13336"/>
                  </a:lnTo>
                  <a:lnTo>
                    <a:pt x="29747" y="20913"/>
                  </a:lnTo>
                  <a:lnTo>
                    <a:pt x="23322" y="29411"/>
                  </a:lnTo>
                  <a:lnTo>
                    <a:pt x="17667" y="38723"/>
                  </a:lnTo>
                  <a:lnTo>
                    <a:pt x="12626" y="48957"/>
                  </a:lnTo>
                  <a:lnTo>
                    <a:pt x="8055" y="60102"/>
                  </a:lnTo>
                  <a:lnTo>
                    <a:pt x="4153" y="72028"/>
                  </a:lnTo>
                  <a:lnTo>
                    <a:pt x="1435" y="84566"/>
                  </a:lnTo>
                  <a:lnTo>
                    <a:pt x="90" y="97553"/>
                  </a:lnTo>
                  <a:lnTo>
                    <a:pt x="0" y="110699"/>
                  </a:lnTo>
                  <a:lnTo>
                    <a:pt x="928" y="123597"/>
                  </a:lnTo>
                  <a:lnTo>
                    <a:pt x="2631" y="136044"/>
                  </a:lnTo>
                  <a:lnTo>
                    <a:pt x="5061" y="147859"/>
                  </a:lnTo>
                  <a:lnTo>
                    <a:pt x="8362" y="158801"/>
                  </a:lnTo>
                  <a:lnTo>
                    <a:pt x="12547" y="168810"/>
                  </a:lnTo>
                  <a:lnTo>
                    <a:pt x="17661" y="177345"/>
                  </a:lnTo>
                  <a:lnTo>
                    <a:pt x="23851" y="183343"/>
                  </a:lnTo>
                  <a:lnTo>
                    <a:pt x="31087" y="186444"/>
                  </a:lnTo>
                  <a:lnTo>
                    <a:pt x="39048" y="186745"/>
                  </a:lnTo>
                  <a:lnTo>
                    <a:pt x="47231" y="184446"/>
                  </a:lnTo>
                  <a:lnTo>
                    <a:pt x="55319" y="179934"/>
                  </a:lnTo>
                  <a:lnTo>
                    <a:pt x="63036" y="173518"/>
                  </a:lnTo>
                  <a:lnTo>
                    <a:pt x="70066" y="165334"/>
                  </a:lnTo>
                  <a:lnTo>
                    <a:pt x="76305" y="155614"/>
                  </a:lnTo>
                  <a:lnTo>
                    <a:pt x="81663" y="144668"/>
                  </a:lnTo>
                  <a:lnTo>
                    <a:pt x="85972" y="132797"/>
                  </a:lnTo>
                  <a:lnTo>
                    <a:pt x="89239" y="120262"/>
                  </a:lnTo>
                  <a:lnTo>
                    <a:pt x="91451" y="107422"/>
                  </a:lnTo>
                  <a:lnTo>
                    <a:pt x="92494" y="94728"/>
                  </a:lnTo>
                  <a:lnTo>
                    <a:pt x="92445" y="82488"/>
                  </a:lnTo>
                  <a:lnTo>
                    <a:pt x="92360" y="73382"/>
                  </a:lnTo>
                  <a:lnTo>
                    <a:pt x="93164" y="70794"/>
                  </a:lnTo>
                  <a:lnTo>
                    <a:pt x="94159" y="73819"/>
                  </a:lnTo>
                  <a:lnTo>
                    <a:pt x="95331" y="80538"/>
                  </a:lnTo>
                  <a:lnTo>
                    <a:pt x="97247" y="89294"/>
                  </a:lnTo>
                  <a:lnTo>
                    <a:pt x="100197" y="99058"/>
                  </a:lnTo>
                  <a:lnTo>
                    <a:pt x="104157" y="109124"/>
                  </a:lnTo>
                  <a:lnTo>
                    <a:pt x="108963" y="118920"/>
                  </a:lnTo>
                  <a:lnTo>
                    <a:pt x="114424" y="128189"/>
                  </a:lnTo>
                  <a:lnTo>
                    <a:pt x="120532" y="136744"/>
                  </a:lnTo>
                  <a:lnTo>
                    <a:pt x="127456" y="144358"/>
                  </a:lnTo>
                  <a:lnTo>
                    <a:pt x="135208" y="151000"/>
                  </a:lnTo>
                  <a:lnTo>
                    <a:pt x="143224" y="156650"/>
                  </a:lnTo>
                  <a:lnTo>
                    <a:pt x="151232" y="161760"/>
                  </a:lnTo>
                  <a:lnTo>
                    <a:pt x="159935" y="166783"/>
                  </a:lnTo>
                  <a:lnTo>
                    <a:pt x="170705" y="1725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469857" y="2605965"/>
              <a:ext cx="141004" cy="177787"/>
            </a:xfrm>
            <a:custGeom>
              <a:avLst/>
              <a:gdLst/>
              <a:ahLst/>
              <a:cxnLst/>
              <a:rect l="0" t="0" r="0" b="0"/>
              <a:pathLst>
                <a:path w="141004" h="177787">
                  <a:moveTo>
                    <a:pt x="119946" y="15630"/>
                  </a:moveTo>
                  <a:lnTo>
                    <a:pt x="111077" y="9897"/>
                  </a:lnTo>
                  <a:lnTo>
                    <a:pt x="102090" y="5613"/>
                  </a:lnTo>
                  <a:lnTo>
                    <a:pt x="92100" y="2416"/>
                  </a:lnTo>
                  <a:lnTo>
                    <a:pt x="81292" y="401"/>
                  </a:lnTo>
                  <a:lnTo>
                    <a:pt x="70129" y="0"/>
                  </a:lnTo>
                  <a:lnTo>
                    <a:pt x="58928" y="1316"/>
                  </a:lnTo>
                  <a:lnTo>
                    <a:pt x="47989" y="4311"/>
                  </a:lnTo>
                  <a:lnTo>
                    <a:pt x="37653" y="8984"/>
                  </a:lnTo>
                  <a:lnTo>
                    <a:pt x="28049" y="15172"/>
                  </a:lnTo>
                  <a:lnTo>
                    <a:pt x="19451" y="22918"/>
                  </a:lnTo>
                  <a:lnTo>
                    <a:pt x="12346" y="32544"/>
                  </a:lnTo>
                  <a:lnTo>
                    <a:pt x="6868" y="44051"/>
                  </a:lnTo>
                  <a:lnTo>
                    <a:pt x="3002" y="57015"/>
                  </a:lnTo>
                  <a:lnTo>
                    <a:pt x="765" y="70779"/>
                  </a:lnTo>
                  <a:lnTo>
                    <a:pt x="0" y="84882"/>
                  </a:lnTo>
                  <a:lnTo>
                    <a:pt x="432" y="98926"/>
                  </a:lnTo>
                  <a:lnTo>
                    <a:pt x="1776" y="112502"/>
                  </a:lnTo>
                  <a:lnTo>
                    <a:pt x="3795" y="125434"/>
                  </a:lnTo>
                  <a:lnTo>
                    <a:pt x="6623" y="137423"/>
                  </a:lnTo>
                  <a:lnTo>
                    <a:pt x="10730" y="147956"/>
                  </a:lnTo>
                  <a:lnTo>
                    <a:pt x="16278" y="156891"/>
                  </a:lnTo>
                  <a:lnTo>
                    <a:pt x="23293" y="164231"/>
                  </a:lnTo>
                  <a:lnTo>
                    <a:pt x="31830" y="169953"/>
                  </a:lnTo>
                  <a:lnTo>
                    <a:pt x="41753" y="174203"/>
                  </a:lnTo>
                  <a:lnTo>
                    <a:pt x="52483" y="176924"/>
                  </a:lnTo>
                  <a:lnTo>
                    <a:pt x="63137" y="177786"/>
                  </a:lnTo>
                  <a:lnTo>
                    <a:pt x="73226" y="176774"/>
                  </a:lnTo>
                  <a:lnTo>
                    <a:pt x="82793" y="174148"/>
                  </a:lnTo>
                  <a:lnTo>
                    <a:pt x="92211" y="170251"/>
                  </a:lnTo>
                  <a:lnTo>
                    <a:pt x="101720" y="165420"/>
                  </a:lnTo>
                  <a:lnTo>
                    <a:pt x="110955" y="160224"/>
                  </a:lnTo>
                  <a:lnTo>
                    <a:pt x="119931" y="154963"/>
                  </a:lnTo>
                  <a:lnTo>
                    <a:pt x="129441" y="149180"/>
                  </a:lnTo>
                  <a:lnTo>
                    <a:pt x="141003" y="14197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80431" y="2578644"/>
              <a:ext cx="130471" cy="161589"/>
            </a:xfrm>
            <a:custGeom>
              <a:avLst/>
              <a:gdLst/>
              <a:ahLst/>
              <a:cxnLst/>
              <a:rect l="0" t="0" r="0" b="0"/>
              <a:pathLst>
                <a:path w="130471" h="161589">
                  <a:moveTo>
                    <a:pt x="119942" y="11366"/>
                  </a:moveTo>
                  <a:lnTo>
                    <a:pt x="111073" y="5700"/>
                  </a:lnTo>
                  <a:lnTo>
                    <a:pt x="102086" y="2056"/>
                  </a:lnTo>
                  <a:lnTo>
                    <a:pt x="92096" y="155"/>
                  </a:lnTo>
                  <a:lnTo>
                    <a:pt x="81288" y="0"/>
                  </a:lnTo>
                  <a:lnTo>
                    <a:pt x="70125" y="1916"/>
                  </a:lnTo>
                  <a:lnTo>
                    <a:pt x="58924" y="5893"/>
                  </a:lnTo>
                  <a:lnTo>
                    <a:pt x="47985" y="11639"/>
                  </a:lnTo>
                  <a:lnTo>
                    <a:pt x="37649" y="18771"/>
                  </a:lnTo>
                  <a:lnTo>
                    <a:pt x="28045" y="26937"/>
                  </a:lnTo>
                  <a:lnTo>
                    <a:pt x="19447" y="36008"/>
                  </a:lnTo>
                  <a:lnTo>
                    <a:pt x="12342" y="46074"/>
                  </a:lnTo>
                  <a:lnTo>
                    <a:pt x="6864" y="57097"/>
                  </a:lnTo>
                  <a:lnTo>
                    <a:pt x="2998" y="68770"/>
                  </a:lnTo>
                  <a:lnTo>
                    <a:pt x="761" y="80605"/>
                  </a:lnTo>
                  <a:lnTo>
                    <a:pt x="0" y="92307"/>
                  </a:lnTo>
                  <a:lnTo>
                    <a:pt x="605" y="103774"/>
                  </a:lnTo>
                  <a:lnTo>
                    <a:pt x="2598" y="115008"/>
                  </a:lnTo>
                  <a:lnTo>
                    <a:pt x="5870" y="126032"/>
                  </a:lnTo>
                  <a:lnTo>
                    <a:pt x="10523" y="136401"/>
                  </a:lnTo>
                  <a:lnTo>
                    <a:pt x="16927" y="145233"/>
                  </a:lnTo>
                  <a:lnTo>
                    <a:pt x="25122" y="152168"/>
                  </a:lnTo>
                  <a:lnTo>
                    <a:pt x="34710" y="157164"/>
                  </a:lnTo>
                  <a:lnTo>
                    <a:pt x="45055" y="160233"/>
                  </a:lnTo>
                  <a:lnTo>
                    <a:pt x="55714" y="161588"/>
                  </a:lnTo>
                  <a:lnTo>
                    <a:pt x="66462" y="161399"/>
                  </a:lnTo>
                  <a:lnTo>
                    <a:pt x="77203" y="159693"/>
                  </a:lnTo>
                  <a:lnTo>
                    <a:pt x="87894" y="156635"/>
                  </a:lnTo>
                  <a:lnTo>
                    <a:pt x="98074" y="152788"/>
                  </a:lnTo>
                  <a:lnTo>
                    <a:pt x="107861" y="148652"/>
                  </a:lnTo>
                  <a:lnTo>
                    <a:pt x="118113" y="143870"/>
                  </a:lnTo>
                  <a:lnTo>
                    <a:pt x="130470" y="1377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08408" y="2579481"/>
              <a:ext cx="157793" cy="172738"/>
            </a:xfrm>
            <a:custGeom>
              <a:avLst/>
              <a:gdLst/>
              <a:ahLst/>
              <a:cxnLst/>
              <a:rect l="0" t="0" r="0" b="0"/>
              <a:pathLst>
                <a:path w="157793" h="172738">
                  <a:moveTo>
                    <a:pt x="92006" y="0"/>
                  </a:moveTo>
                  <a:lnTo>
                    <a:pt x="80338" y="134"/>
                  </a:lnTo>
                  <a:lnTo>
                    <a:pt x="69849" y="1415"/>
                  </a:lnTo>
                  <a:lnTo>
                    <a:pt x="59552" y="4012"/>
                  </a:lnTo>
                  <a:lnTo>
                    <a:pt x="49424" y="7905"/>
                  </a:lnTo>
                  <a:lnTo>
                    <a:pt x="39728" y="13186"/>
                  </a:lnTo>
                  <a:lnTo>
                    <a:pt x="30601" y="19777"/>
                  </a:lnTo>
                  <a:lnTo>
                    <a:pt x="22344" y="27623"/>
                  </a:lnTo>
                  <a:lnTo>
                    <a:pt x="15479" y="36782"/>
                  </a:lnTo>
                  <a:lnTo>
                    <a:pt x="10162" y="47162"/>
                  </a:lnTo>
                  <a:lnTo>
                    <a:pt x="6236" y="58553"/>
                  </a:lnTo>
                  <a:lnTo>
                    <a:pt x="3428" y="70723"/>
                  </a:lnTo>
                  <a:lnTo>
                    <a:pt x="1465" y="83459"/>
                  </a:lnTo>
                  <a:lnTo>
                    <a:pt x="280" y="96434"/>
                  </a:lnTo>
                  <a:lnTo>
                    <a:pt x="0" y="109218"/>
                  </a:lnTo>
                  <a:lnTo>
                    <a:pt x="632" y="121583"/>
                  </a:lnTo>
                  <a:lnTo>
                    <a:pt x="2377" y="133174"/>
                  </a:lnTo>
                  <a:lnTo>
                    <a:pt x="5683" y="143433"/>
                  </a:lnTo>
                  <a:lnTo>
                    <a:pt x="10658" y="152179"/>
                  </a:lnTo>
                  <a:lnTo>
                    <a:pt x="17271" y="159391"/>
                  </a:lnTo>
                  <a:lnTo>
                    <a:pt x="25530" y="165027"/>
                  </a:lnTo>
                  <a:lnTo>
                    <a:pt x="35268" y="169220"/>
                  </a:lnTo>
                  <a:lnTo>
                    <a:pt x="46042" y="171902"/>
                  </a:lnTo>
                  <a:lnTo>
                    <a:pt x="57257" y="172737"/>
                  </a:lnTo>
                  <a:lnTo>
                    <a:pt x="68536" y="171708"/>
                  </a:lnTo>
                  <a:lnTo>
                    <a:pt x="79717" y="169070"/>
                  </a:lnTo>
                  <a:lnTo>
                    <a:pt x="90757" y="165166"/>
                  </a:lnTo>
                  <a:lnTo>
                    <a:pt x="101660" y="160310"/>
                  </a:lnTo>
                  <a:lnTo>
                    <a:pt x="112288" y="154442"/>
                  </a:lnTo>
                  <a:lnTo>
                    <a:pt x="122358" y="147147"/>
                  </a:lnTo>
                  <a:lnTo>
                    <a:pt x="131756" y="138314"/>
                  </a:lnTo>
                  <a:lnTo>
                    <a:pt x="140203" y="128111"/>
                  </a:lnTo>
                  <a:lnTo>
                    <a:pt x="147199" y="116813"/>
                  </a:lnTo>
                  <a:lnTo>
                    <a:pt x="152597" y="104697"/>
                  </a:lnTo>
                  <a:lnTo>
                    <a:pt x="156239" y="92156"/>
                  </a:lnTo>
                  <a:lnTo>
                    <a:pt x="157792" y="79671"/>
                  </a:lnTo>
                  <a:lnTo>
                    <a:pt x="157275" y="67505"/>
                  </a:lnTo>
                  <a:lnTo>
                    <a:pt x="154829" y="55880"/>
                  </a:lnTo>
                  <a:lnTo>
                    <a:pt x="150528" y="45066"/>
                  </a:lnTo>
                  <a:lnTo>
                    <a:pt x="144611" y="35134"/>
                  </a:lnTo>
                  <a:lnTo>
                    <a:pt x="137667" y="26282"/>
                  </a:lnTo>
                  <a:lnTo>
                    <a:pt x="129767" y="18061"/>
                  </a:lnTo>
                  <a:lnTo>
                    <a:pt x="119105" y="9751"/>
                  </a:lnTo>
                  <a:lnTo>
                    <a:pt x="10253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368497" y="3442818"/>
            <a:ext cx="178985" cy="15142"/>
          </a:xfrm>
          <a:custGeom>
            <a:avLst/>
            <a:gdLst/>
            <a:ahLst/>
            <a:cxnLst/>
            <a:rect l="0" t="0" r="0" b="0"/>
            <a:pathLst>
              <a:path w="178985" h="15142">
                <a:moveTo>
                  <a:pt x="178984" y="10529"/>
                </a:moveTo>
                <a:lnTo>
                  <a:pt x="170183" y="13328"/>
                </a:lnTo>
                <a:lnTo>
                  <a:pt x="161836" y="14830"/>
                </a:lnTo>
                <a:lnTo>
                  <a:pt x="153133" y="15141"/>
                </a:lnTo>
                <a:lnTo>
                  <a:pt x="143839" y="14635"/>
                </a:lnTo>
                <a:lnTo>
                  <a:pt x="133696" y="13815"/>
                </a:lnTo>
                <a:lnTo>
                  <a:pt x="122651" y="12995"/>
                </a:lnTo>
                <a:lnTo>
                  <a:pt x="110811" y="12138"/>
                </a:lnTo>
                <a:lnTo>
                  <a:pt x="98341" y="10964"/>
                </a:lnTo>
                <a:lnTo>
                  <a:pt x="85403" y="9329"/>
                </a:lnTo>
                <a:lnTo>
                  <a:pt x="72159" y="7392"/>
                </a:lnTo>
                <a:lnTo>
                  <a:pt x="57154" y="5344"/>
                </a:lnTo>
                <a:lnTo>
                  <a:pt x="35719" y="300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704247" y="3242777"/>
            <a:ext cx="1428198" cy="631711"/>
            <a:chOff x="704247" y="3242777"/>
            <a:chExt cx="1428198" cy="631711"/>
          </a:xfrm>
        </p:grpSpPr>
        <p:sp>
          <p:nvSpPr>
            <p:cNvPr id="93" name="Freeform 92"/>
            <p:cNvSpPr/>
            <p:nvPr/>
          </p:nvSpPr>
          <p:spPr>
            <a:xfrm>
              <a:off x="704247" y="3246638"/>
              <a:ext cx="238692" cy="368727"/>
            </a:xfrm>
            <a:custGeom>
              <a:avLst/>
              <a:gdLst/>
              <a:ahLst/>
              <a:cxnLst/>
              <a:rect l="0" t="0" r="0" b="0"/>
              <a:pathLst>
                <a:path w="238692" h="368727">
                  <a:moveTo>
                    <a:pt x="169618" y="27724"/>
                  </a:moveTo>
                  <a:lnTo>
                    <a:pt x="163683" y="21924"/>
                  </a:lnTo>
                  <a:lnTo>
                    <a:pt x="157479" y="17000"/>
                  </a:lnTo>
                  <a:lnTo>
                    <a:pt x="150378" y="12501"/>
                  </a:lnTo>
                  <a:lnTo>
                    <a:pt x="142265" y="8454"/>
                  </a:lnTo>
                  <a:lnTo>
                    <a:pt x="132970" y="5088"/>
                  </a:lnTo>
                  <a:lnTo>
                    <a:pt x="122527" y="2484"/>
                  </a:lnTo>
                  <a:lnTo>
                    <a:pt x="111275" y="730"/>
                  </a:lnTo>
                  <a:lnTo>
                    <a:pt x="99737" y="0"/>
                  </a:lnTo>
                  <a:lnTo>
                    <a:pt x="88246" y="292"/>
                  </a:lnTo>
                  <a:lnTo>
                    <a:pt x="77092" y="1623"/>
                  </a:lnTo>
                  <a:lnTo>
                    <a:pt x="66603" y="4111"/>
                  </a:lnTo>
                  <a:lnTo>
                    <a:pt x="56884" y="7711"/>
                  </a:lnTo>
                  <a:lnTo>
                    <a:pt x="47866" y="12245"/>
                  </a:lnTo>
                  <a:lnTo>
                    <a:pt x="39414" y="17505"/>
                  </a:lnTo>
                  <a:lnTo>
                    <a:pt x="31396" y="23310"/>
                  </a:lnTo>
                  <a:lnTo>
                    <a:pt x="23855" y="29834"/>
                  </a:lnTo>
                  <a:lnTo>
                    <a:pt x="17010" y="37577"/>
                  </a:lnTo>
                  <a:lnTo>
                    <a:pt x="10931" y="46714"/>
                  </a:lnTo>
                  <a:lnTo>
                    <a:pt x="5865" y="57122"/>
                  </a:lnTo>
                  <a:lnTo>
                    <a:pt x="2293" y="68559"/>
                  </a:lnTo>
                  <a:lnTo>
                    <a:pt x="342" y="80763"/>
                  </a:lnTo>
                  <a:lnTo>
                    <a:pt x="0" y="93194"/>
                  </a:lnTo>
                  <a:lnTo>
                    <a:pt x="1282" y="105072"/>
                  </a:lnTo>
                  <a:lnTo>
                    <a:pt x="4042" y="116004"/>
                  </a:lnTo>
                  <a:lnTo>
                    <a:pt x="8335" y="125476"/>
                  </a:lnTo>
                  <a:lnTo>
                    <a:pt x="14489" y="132709"/>
                  </a:lnTo>
                  <a:lnTo>
                    <a:pt x="22517" y="137501"/>
                  </a:lnTo>
                  <a:lnTo>
                    <a:pt x="32161" y="140278"/>
                  </a:lnTo>
                  <a:lnTo>
                    <a:pt x="43075" y="141786"/>
                  </a:lnTo>
                  <a:lnTo>
                    <a:pt x="54934" y="142592"/>
                  </a:lnTo>
                  <a:lnTo>
                    <a:pt x="67472" y="143191"/>
                  </a:lnTo>
                  <a:lnTo>
                    <a:pt x="80486" y="144068"/>
                  </a:lnTo>
                  <a:lnTo>
                    <a:pt x="93826" y="145447"/>
                  </a:lnTo>
                  <a:lnTo>
                    <a:pt x="107223" y="147342"/>
                  </a:lnTo>
                  <a:lnTo>
                    <a:pt x="120297" y="149679"/>
                  </a:lnTo>
                  <a:lnTo>
                    <a:pt x="132866" y="152363"/>
                  </a:lnTo>
                  <a:lnTo>
                    <a:pt x="144764" y="155467"/>
                  </a:lnTo>
                  <a:lnTo>
                    <a:pt x="155763" y="159228"/>
                  </a:lnTo>
                  <a:lnTo>
                    <a:pt x="165828" y="163725"/>
                  </a:lnTo>
                  <a:lnTo>
                    <a:pt x="175080" y="169051"/>
                  </a:lnTo>
                  <a:lnTo>
                    <a:pt x="183689" y="175382"/>
                  </a:lnTo>
                  <a:lnTo>
                    <a:pt x="191813" y="182718"/>
                  </a:lnTo>
                  <a:lnTo>
                    <a:pt x="199424" y="190915"/>
                  </a:lnTo>
                  <a:lnTo>
                    <a:pt x="206317" y="199789"/>
                  </a:lnTo>
                  <a:lnTo>
                    <a:pt x="212437" y="209163"/>
                  </a:lnTo>
                  <a:lnTo>
                    <a:pt x="217869" y="218898"/>
                  </a:lnTo>
                  <a:lnTo>
                    <a:pt x="222753" y="228884"/>
                  </a:lnTo>
                  <a:lnTo>
                    <a:pt x="227219" y="239050"/>
                  </a:lnTo>
                  <a:lnTo>
                    <a:pt x="231219" y="249504"/>
                  </a:lnTo>
                  <a:lnTo>
                    <a:pt x="234533" y="260514"/>
                  </a:lnTo>
                  <a:lnTo>
                    <a:pt x="237088" y="272180"/>
                  </a:lnTo>
                  <a:lnTo>
                    <a:pt x="238635" y="284286"/>
                  </a:lnTo>
                  <a:lnTo>
                    <a:pt x="238691" y="296413"/>
                  </a:lnTo>
                  <a:lnTo>
                    <a:pt x="237127" y="308306"/>
                  </a:lnTo>
                  <a:lnTo>
                    <a:pt x="233957" y="319732"/>
                  </a:lnTo>
                  <a:lnTo>
                    <a:pt x="229163" y="330405"/>
                  </a:lnTo>
                  <a:lnTo>
                    <a:pt x="222892" y="340239"/>
                  </a:lnTo>
                  <a:lnTo>
                    <a:pt x="215090" y="348995"/>
                  </a:lnTo>
                  <a:lnTo>
                    <a:pt x="205425" y="356206"/>
                  </a:lnTo>
                  <a:lnTo>
                    <a:pt x="193896" y="361755"/>
                  </a:lnTo>
                  <a:lnTo>
                    <a:pt x="181088" y="365669"/>
                  </a:lnTo>
                  <a:lnTo>
                    <a:pt x="167961" y="367938"/>
                  </a:lnTo>
                  <a:lnTo>
                    <a:pt x="155094" y="368726"/>
                  </a:lnTo>
                  <a:lnTo>
                    <a:pt x="142525" y="368308"/>
                  </a:lnTo>
                  <a:lnTo>
                    <a:pt x="129946" y="366973"/>
                  </a:lnTo>
                  <a:lnTo>
                    <a:pt x="117151" y="364974"/>
                  </a:lnTo>
                  <a:lnTo>
                    <a:pt x="104083" y="362669"/>
                  </a:lnTo>
                  <a:lnTo>
                    <a:pt x="90763" y="360510"/>
                  </a:lnTo>
                  <a:lnTo>
                    <a:pt x="77257" y="358728"/>
                  </a:lnTo>
                  <a:lnTo>
                    <a:pt x="64223" y="357361"/>
                  </a:lnTo>
                  <a:lnTo>
                    <a:pt x="51612" y="356212"/>
                  </a:lnTo>
                  <a:lnTo>
                    <a:pt x="38317" y="355185"/>
                  </a:lnTo>
                  <a:lnTo>
                    <a:pt x="22219" y="3541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88298" y="3421761"/>
              <a:ext cx="119228" cy="168265"/>
            </a:xfrm>
            <a:custGeom>
              <a:avLst/>
              <a:gdLst/>
              <a:ahLst/>
              <a:cxnLst/>
              <a:rect l="0" t="0" r="0" b="0"/>
              <a:pathLst>
                <a:path w="119228" h="168265">
                  <a:moveTo>
                    <a:pt x="85608" y="10529"/>
                  </a:moveTo>
                  <a:lnTo>
                    <a:pt x="74007" y="10663"/>
                  </a:lnTo>
                  <a:lnTo>
                    <a:pt x="64159" y="11943"/>
                  </a:lnTo>
                  <a:lnTo>
                    <a:pt x="55153" y="14540"/>
                  </a:lnTo>
                  <a:lnTo>
                    <a:pt x="46712" y="18433"/>
                  </a:lnTo>
                  <a:lnTo>
                    <a:pt x="38685" y="23714"/>
                  </a:lnTo>
                  <a:lnTo>
                    <a:pt x="30966" y="30305"/>
                  </a:lnTo>
                  <a:lnTo>
                    <a:pt x="23635" y="38151"/>
                  </a:lnTo>
                  <a:lnTo>
                    <a:pt x="16932" y="47310"/>
                  </a:lnTo>
                  <a:lnTo>
                    <a:pt x="10950" y="57685"/>
                  </a:lnTo>
                  <a:lnTo>
                    <a:pt x="5950" y="68904"/>
                  </a:lnTo>
                  <a:lnTo>
                    <a:pt x="2421" y="80425"/>
                  </a:lnTo>
                  <a:lnTo>
                    <a:pt x="496" y="91913"/>
                  </a:lnTo>
                  <a:lnTo>
                    <a:pt x="0" y="103235"/>
                  </a:lnTo>
                  <a:lnTo>
                    <a:pt x="648" y="114371"/>
                  </a:lnTo>
                  <a:lnTo>
                    <a:pt x="2164" y="125334"/>
                  </a:lnTo>
                  <a:lnTo>
                    <a:pt x="4637" y="135831"/>
                  </a:lnTo>
                  <a:lnTo>
                    <a:pt x="8498" y="145282"/>
                  </a:lnTo>
                  <a:lnTo>
                    <a:pt x="13877" y="153445"/>
                  </a:lnTo>
                  <a:lnTo>
                    <a:pt x="20778" y="160080"/>
                  </a:lnTo>
                  <a:lnTo>
                    <a:pt x="29237" y="164789"/>
                  </a:lnTo>
                  <a:lnTo>
                    <a:pt x="39107" y="167537"/>
                  </a:lnTo>
                  <a:lnTo>
                    <a:pt x="49802" y="168264"/>
                  </a:lnTo>
                  <a:lnTo>
                    <a:pt x="60432" y="166714"/>
                  </a:lnTo>
                  <a:lnTo>
                    <a:pt x="70496" y="162966"/>
                  </a:lnTo>
                  <a:lnTo>
                    <a:pt x="79708" y="157196"/>
                  </a:lnTo>
                  <a:lnTo>
                    <a:pt x="87822" y="149513"/>
                  </a:lnTo>
                  <a:lnTo>
                    <a:pt x="94834" y="140166"/>
                  </a:lnTo>
                  <a:lnTo>
                    <a:pt x="100899" y="129656"/>
                  </a:lnTo>
                  <a:lnTo>
                    <a:pt x="106222" y="118618"/>
                  </a:lnTo>
                  <a:lnTo>
                    <a:pt x="110987" y="107458"/>
                  </a:lnTo>
                  <a:lnTo>
                    <a:pt x="115021" y="96356"/>
                  </a:lnTo>
                  <a:lnTo>
                    <a:pt x="117827" y="85369"/>
                  </a:lnTo>
                  <a:lnTo>
                    <a:pt x="119227" y="74502"/>
                  </a:lnTo>
                  <a:lnTo>
                    <a:pt x="119184" y="63899"/>
                  </a:lnTo>
                  <a:lnTo>
                    <a:pt x="117635" y="53844"/>
                  </a:lnTo>
                  <a:lnTo>
                    <a:pt x="114697" y="44453"/>
                  </a:lnTo>
                  <a:lnTo>
                    <a:pt x="110453" y="35839"/>
                  </a:lnTo>
                  <a:lnTo>
                    <a:pt x="104864" y="28200"/>
                  </a:lnTo>
                  <a:lnTo>
                    <a:pt x="98046" y="21547"/>
                  </a:lnTo>
                  <a:lnTo>
                    <a:pt x="90677" y="15893"/>
                  </a:lnTo>
                  <a:lnTo>
                    <a:pt x="83182" y="10780"/>
                  </a:lnTo>
                  <a:lnTo>
                    <a:pt x="74904" y="5757"/>
                  </a:lnTo>
                  <a:lnTo>
                    <a:pt x="6455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137077" y="3453347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0" y="32454"/>
                  </a:lnTo>
                  <a:lnTo>
                    <a:pt x="11834" y="42582"/>
                  </a:lnTo>
                  <a:lnTo>
                    <a:pt x="15647" y="52278"/>
                  </a:lnTo>
                  <a:lnTo>
                    <a:pt x="20164" y="61405"/>
                  </a:lnTo>
                  <a:lnTo>
                    <a:pt x="25406" y="69689"/>
                  </a:lnTo>
                  <a:lnTo>
                    <a:pt x="32124" y="77456"/>
                  </a:lnTo>
                  <a:lnTo>
                    <a:pt x="43144" y="85385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073906" y="3400704"/>
              <a:ext cx="200043" cy="473784"/>
            </a:xfrm>
            <a:custGeom>
              <a:avLst/>
              <a:gdLst/>
              <a:ahLst/>
              <a:cxnLst/>
              <a:rect l="0" t="0" r="0" b="0"/>
              <a:pathLst>
                <a:path w="200043" h="473784">
                  <a:moveTo>
                    <a:pt x="200042" y="0"/>
                  </a:moveTo>
                  <a:lnTo>
                    <a:pt x="194241" y="5935"/>
                  </a:lnTo>
                  <a:lnTo>
                    <a:pt x="189317" y="12140"/>
                  </a:lnTo>
                  <a:lnTo>
                    <a:pt x="184814" y="19240"/>
                  </a:lnTo>
                  <a:lnTo>
                    <a:pt x="180593" y="27353"/>
                  </a:lnTo>
                  <a:lnTo>
                    <a:pt x="176580" y="36648"/>
                  </a:lnTo>
                  <a:lnTo>
                    <a:pt x="172718" y="47091"/>
                  </a:lnTo>
                  <a:lnTo>
                    <a:pt x="168966" y="58343"/>
                  </a:lnTo>
                  <a:lnTo>
                    <a:pt x="165291" y="69881"/>
                  </a:lnTo>
                  <a:lnTo>
                    <a:pt x="161664" y="81377"/>
                  </a:lnTo>
                  <a:lnTo>
                    <a:pt x="157906" y="92703"/>
                  </a:lnTo>
                  <a:lnTo>
                    <a:pt x="153696" y="103841"/>
                  </a:lnTo>
                  <a:lnTo>
                    <a:pt x="148895" y="114823"/>
                  </a:lnTo>
                  <a:lnTo>
                    <a:pt x="143364" y="126012"/>
                  </a:lnTo>
                  <a:lnTo>
                    <a:pt x="136894" y="138056"/>
                  </a:lnTo>
                  <a:lnTo>
                    <a:pt x="129474" y="151233"/>
                  </a:lnTo>
                  <a:lnTo>
                    <a:pt x="121559" y="165170"/>
                  </a:lnTo>
                  <a:lnTo>
                    <a:pt x="113941" y="179064"/>
                  </a:lnTo>
                  <a:lnTo>
                    <a:pt x="107045" y="192445"/>
                  </a:lnTo>
                  <a:lnTo>
                    <a:pt x="100943" y="205191"/>
                  </a:lnTo>
                  <a:lnTo>
                    <a:pt x="95536" y="217356"/>
                  </a:lnTo>
                  <a:lnTo>
                    <a:pt x="90674" y="229056"/>
                  </a:lnTo>
                  <a:lnTo>
                    <a:pt x="86052" y="240403"/>
                  </a:lnTo>
                  <a:lnTo>
                    <a:pt x="81247" y="251497"/>
                  </a:lnTo>
                  <a:lnTo>
                    <a:pt x="76047" y="262412"/>
                  </a:lnTo>
                  <a:lnTo>
                    <a:pt x="70586" y="273203"/>
                  </a:lnTo>
                  <a:lnTo>
                    <a:pt x="65226" y="283909"/>
                  </a:lnTo>
                  <a:lnTo>
                    <a:pt x="60178" y="294556"/>
                  </a:lnTo>
                  <a:lnTo>
                    <a:pt x="55484" y="305165"/>
                  </a:lnTo>
                  <a:lnTo>
                    <a:pt x="51106" y="315747"/>
                  </a:lnTo>
                  <a:lnTo>
                    <a:pt x="46973" y="326320"/>
                  </a:lnTo>
                  <a:lnTo>
                    <a:pt x="42858" y="337219"/>
                  </a:lnTo>
                  <a:lnTo>
                    <a:pt x="38403" y="349060"/>
                  </a:lnTo>
                  <a:lnTo>
                    <a:pt x="33441" y="362096"/>
                  </a:lnTo>
                  <a:lnTo>
                    <a:pt x="28141" y="375937"/>
                  </a:lnTo>
                  <a:lnTo>
                    <a:pt x="22890" y="389767"/>
                  </a:lnTo>
                  <a:lnTo>
                    <a:pt x="17920" y="403100"/>
                  </a:lnTo>
                  <a:lnTo>
                    <a:pt x="13434" y="415743"/>
                  </a:lnTo>
                  <a:lnTo>
                    <a:pt x="9248" y="429078"/>
                  </a:lnTo>
                  <a:lnTo>
                    <a:pt x="4999" y="44650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26420" y="3242777"/>
              <a:ext cx="126189" cy="296947"/>
            </a:xfrm>
            <a:custGeom>
              <a:avLst/>
              <a:gdLst/>
              <a:ahLst/>
              <a:cxnLst/>
              <a:rect l="0" t="0" r="0" b="0"/>
              <a:pathLst>
                <a:path w="126189" h="296947">
                  <a:moveTo>
                    <a:pt x="170" y="0"/>
                  </a:moveTo>
                  <a:lnTo>
                    <a:pt x="170" y="11735"/>
                  </a:lnTo>
                  <a:lnTo>
                    <a:pt x="170" y="22864"/>
                  </a:lnTo>
                  <a:lnTo>
                    <a:pt x="170" y="34462"/>
                  </a:lnTo>
                  <a:lnTo>
                    <a:pt x="170" y="46623"/>
                  </a:lnTo>
                  <a:lnTo>
                    <a:pt x="170" y="59283"/>
                  </a:lnTo>
                  <a:lnTo>
                    <a:pt x="170" y="72344"/>
                  </a:lnTo>
                  <a:lnTo>
                    <a:pt x="170" y="85869"/>
                  </a:lnTo>
                  <a:lnTo>
                    <a:pt x="170" y="100082"/>
                  </a:lnTo>
                  <a:lnTo>
                    <a:pt x="175" y="115046"/>
                  </a:lnTo>
                  <a:lnTo>
                    <a:pt x="348" y="130518"/>
                  </a:lnTo>
                  <a:lnTo>
                    <a:pt x="996" y="146056"/>
                  </a:lnTo>
                  <a:lnTo>
                    <a:pt x="2245" y="161397"/>
                  </a:lnTo>
                  <a:lnTo>
                    <a:pt x="3897" y="176461"/>
                  </a:lnTo>
                  <a:lnTo>
                    <a:pt x="5546" y="191263"/>
                  </a:lnTo>
                  <a:lnTo>
                    <a:pt x="6948" y="205849"/>
                  </a:lnTo>
                  <a:lnTo>
                    <a:pt x="8041" y="220272"/>
                  </a:lnTo>
                  <a:lnTo>
                    <a:pt x="8849" y="234576"/>
                  </a:lnTo>
                  <a:lnTo>
                    <a:pt x="9418" y="248768"/>
                  </a:lnTo>
                  <a:lnTo>
                    <a:pt x="9458" y="261891"/>
                  </a:lnTo>
                  <a:lnTo>
                    <a:pt x="7763" y="271979"/>
                  </a:lnTo>
                  <a:lnTo>
                    <a:pt x="4323" y="276964"/>
                  </a:lnTo>
                  <a:lnTo>
                    <a:pt x="1368" y="276269"/>
                  </a:lnTo>
                  <a:lnTo>
                    <a:pt x="0" y="271827"/>
                  </a:lnTo>
                  <a:lnTo>
                    <a:pt x="112" y="264751"/>
                  </a:lnTo>
                  <a:lnTo>
                    <a:pt x="1318" y="255695"/>
                  </a:lnTo>
                  <a:lnTo>
                    <a:pt x="3281" y="245327"/>
                  </a:lnTo>
                  <a:lnTo>
                    <a:pt x="5756" y="234359"/>
                  </a:lnTo>
                  <a:lnTo>
                    <a:pt x="8584" y="223238"/>
                  </a:lnTo>
                  <a:lnTo>
                    <a:pt x="11978" y="212327"/>
                  </a:lnTo>
                  <a:lnTo>
                    <a:pt x="16476" y="201998"/>
                  </a:lnTo>
                  <a:lnTo>
                    <a:pt x="22287" y="192398"/>
                  </a:lnTo>
                  <a:lnTo>
                    <a:pt x="29310" y="183968"/>
                  </a:lnTo>
                  <a:lnTo>
                    <a:pt x="37322" y="177508"/>
                  </a:lnTo>
                  <a:lnTo>
                    <a:pt x="46082" y="173279"/>
                  </a:lnTo>
                  <a:lnTo>
                    <a:pt x="55388" y="171236"/>
                  </a:lnTo>
                  <a:lnTo>
                    <a:pt x="65079" y="171294"/>
                  </a:lnTo>
                  <a:lnTo>
                    <a:pt x="75030" y="173188"/>
                  </a:lnTo>
                  <a:lnTo>
                    <a:pt x="84828" y="176710"/>
                  </a:lnTo>
                  <a:lnTo>
                    <a:pt x="93801" y="181807"/>
                  </a:lnTo>
                  <a:lnTo>
                    <a:pt x="101649" y="188304"/>
                  </a:lnTo>
                  <a:lnTo>
                    <a:pt x="108410" y="195934"/>
                  </a:lnTo>
                  <a:lnTo>
                    <a:pt x="114267" y="204425"/>
                  </a:lnTo>
                  <a:lnTo>
                    <a:pt x="119418" y="213543"/>
                  </a:lnTo>
                  <a:lnTo>
                    <a:pt x="123556" y="223106"/>
                  </a:lnTo>
                  <a:lnTo>
                    <a:pt x="125908" y="232977"/>
                  </a:lnTo>
                  <a:lnTo>
                    <a:pt x="126188" y="243053"/>
                  </a:lnTo>
                  <a:lnTo>
                    <a:pt x="124410" y="252936"/>
                  </a:lnTo>
                  <a:lnTo>
                    <a:pt x="120626" y="261967"/>
                  </a:lnTo>
                  <a:lnTo>
                    <a:pt x="115078" y="269855"/>
                  </a:lnTo>
                  <a:lnTo>
                    <a:pt x="108117" y="276642"/>
                  </a:lnTo>
                  <a:lnTo>
                    <a:pt x="100090" y="282517"/>
                  </a:lnTo>
                  <a:lnTo>
                    <a:pt x="91291" y="287684"/>
                  </a:lnTo>
                  <a:lnTo>
                    <a:pt x="81945" y="292003"/>
                  </a:lnTo>
                  <a:lnTo>
                    <a:pt x="72220" y="295008"/>
                  </a:lnTo>
                  <a:lnTo>
                    <a:pt x="62243" y="296555"/>
                  </a:lnTo>
                  <a:lnTo>
                    <a:pt x="52361" y="296946"/>
                  </a:lnTo>
                  <a:lnTo>
                    <a:pt x="42071" y="296803"/>
                  </a:lnTo>
                  <a:lnTo>
                    <a:pt x="29352" y="296112"/>
                  </a:lnTo>
                  <a:lnTo>
                    <a:pt x="10699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78618" y="3358881"/>
              <a:ext cx="121738" cy="191705"/>
            </a:xfrm>
            <a:custGeom>
              <a:avLst/>
              <a:gdLst/>
              <a:ahLst/>
              <a:cxnLst/>
              <a:rect l="0" t="0" r="0" b="0"/>
              <a:pathLst>
                <a:path w="121738" h="191705">
                  <a:moveTo>
                    <a:pt x="26957" y="73409"/>
                  </a:moveTo>
                  <a:lnTo>
                    <a:pt x="38625" y="73342"/>
                  </a:lnTo>
                  <a:lnTo>
                    <a:pt x="49113" y="72702"/>
                  </a:lnTo>
                  <a:lnTo>
                    <a:pt x="59415" y="71401"/>
                  </a:lnTo>
                  <a:lnTo>
                    <a:pt x="69717" y="69368"/>
                  </a:lnTo>
                  <a:lnTo>
                    <a:pt x="80060" y="66403"/>
                  </a:lnTo>
                  <a:lnTo>
                    <a:pt x="90436" y="62474"/>
                  </a:lnTo>
                  <a:lnTo>
                    <a:pt x="100346" y="57379"/>
                  </a:lnTo>
                  <a:lnTo>
                    <a:pt x="108859" y="50679"/>
                  </a:lnTo>
                  <a:lnTo>
                    <a:pt x="115565" y="42295"/>
                  </a:lnTo>
                  <a:lnTo>
                    <a:pt x="120065" y="32920"/>
                  </a:lnTo>
                  <a:lnTo>
                    <a:pt x="121737" y="23783"/>
                  </a:lnTo>
                  <a:lnTo>
                    <a:pt x="120518" y="15581"/>
                  </a:lnTo>
                  <a:lnTo>
                    <a:pt x="116631" y="8790"/>
                  </a:lnTo>
                  <a:lnTo>
                    <a:pt x="110301" y="3912"/>
                  </a:lnTo>
                  <a:lnTo>
                    <a:pt x="101911" y="1013"/>
                  </a:lnTo>
                  <a:lnTo>
                    <a:pt x="92232" y="0"/>
                  </a:lnTo>
                  <a:lnTo>
                    <a:pt x="82293" y="817"/>
                  </a:lnTo>
                  <a:lnTo>
                    <a:pt x="72692" y="3247"/>
                  </a:lnTo>
                  <a:lnTo>
                    <a:pt x="63624" y="6976"/>
                  </a:lnTo>
                  <a:lnTo>
                    <a:pt x="55073" y="11686"/>
                  </a:lnTo>
                  <a:lnTo>
                    <a:pt x="46956" y="17113"/>
                  </a:lnTo>
                  <a:lnTo>
                    <a:pt x="39333" y="23212"/>
                  </a:lnTo>
                  <a:lnTo>
                    <a:pt x="32425" y="30136"/>
                  </a:lnTo>
                  <a:lnTo>
                    <a:pt x="26291" y="37907"/>
                  </a:lnTo>
                  <a:lnTo>
                    <a:pt x="20847" y="46413"/>
                  </a:lnTo>
                  <a:lnTo>
                    <a:pt x="15956" y="55502"/>
                  </a:lnTo>
                  <a:lnTo>
                    <a:pt x="11483" y="65030"/>
                  </a:lnTo>
                  <a:lnTo>
                    <a:pt x="7479" y="75038"/>
                  </a:lnTo>
                  <a:lnTo>
                    <a:pt x="4161" y="85742"/>
                  </a:lnTo>
                  <a:lnTo>
                    <a:pt x="1604" y="97198"/>
                  </a:lnTo>
                  <a:lnTo>
                    <a:pt x="57" y="109162"/>
                  </a:lnTo>
                  <a:lnTo>
                    <a:pt x="0" y="121193"/>
                  </a:lnTo>
                  <a:lnTo>
                    <a:pt x="1558" y="133022"/>
                  </a:lnTo>
                  <a:lnTo>
                    <a:pt x="4554" y="144405"/>
                  </a:lnTo>
                  <a:lnTo>
                    <a:pt x="8700" y="155050"/>
                  </a:lnTo>
                  <a:lnTo>
                    <a:pt x="13718" y="164864"/>
                  </a:lnTo>
                  <a:lnTo>
                    <a:pt x="19695" y="173607"/>
                  </a:lnTo>
                  <a:lnTo>
                    <a:pt x="27062" y="180809"/>
                  </a:lnTo>
                  <a:lnTo>
                    <a:pt x="35940" y="186348"/>
                  </a:lnTo>
                  <a:lnTo>
                    <a:pt x="46002" y="190086"/>
                  </a:lnTo>
                  <a:lnTo>
                    <a:pt x="56673" y="191704"/>
                  </a:lnTo>
                  <a:lnTo>
                    <a:pt x="67546" y="191241"/>
                  </a:lnTo>
                  <a:lnTo>
                    <a:pt x="78165" y="189125"/>
                  </a:lnTo>
                  <a:lnTo>
                    <a:pt x="89097" y="185686"/>
                  </a:lnTo>
                  <a:lnTo>
                    <a:pt x="102412" y="179506"/>
                  </a:lnTo>
                  <a:lnTo>
                    <a:pt x="121713" y="1681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623467" y="3347578"/>
              <a:ext cx="187435" cy="168008"/>
            </a:xfrm>
            <a:custGeom>
              <a:avLst/>
              <a:gdLst/>
              <a:ahLst/>
              <a:cxnLst/>
              <a:rect l="0" t="0" r="0" b="0"/>
              <a:pathLst>
                <a:path w="187435" h="168008">
                  <a:moveTo>
                    <a:pt x="103206" y="105769"/>
                  </a:moveTo>
                  <a:lnTo>
                    <a:pt x="106073" y="96833"/>
                  </a:lnTo>
                  <a:lnTo>
                    <a:pt x="108215" y="87207"/>
                  </a:lnTo>
                  <a:lnTo>
                    <a:pt x="109808" y="75928"/>
                  </a:lnTo>
                  <a:lnTo>
                    <a:pt x="110644" y="63606"/>
                  </a:lnTo>
                  <a:lnTo>
                    <a:pt x="110196" y="51424"/>
                  </a:lnTo>
                  <a:lnTo>
                    <a:pt x="108282" y="40063"/>
                  </a:lnTo>
                  <a:lnTo>
                    <a:pt x="104872" y="29851"/>
                  </a:lnTo>
                  <a:lnTo>
                    <a:pt x="99915" y="21000"/>
                  </a:lnTo>
                  <a:lnTo>
                    <a:pt x="93543" y="13474"/>
                  </a:lnTo>
                  <a:lnTo>
                    <a:pt x="86012" y="7388"/>
                  </a:lnTo>
                  <a:lnTo>
                    <a:pt x="77595" y="3108"/>
                  </a:lnTo>
                  <a:lnTo>
                    <a:pt x="68534" y="673"/>
                  </a:lnTo>
                  <a:lnTo>
                    <a:pt x="59182" y="0"/>
                  </a:lnTo>
                  <a:lnTo>
                    <a:pt x="49984" y="1060"/>
                  </a:lnTo>
                  <a:lnTo>
                    <a:pt x="41175" y="3665"/>
                  </a:lnTo>
                  <a:lnTo>
                    <a:pt x="32957" y="7683"/>
                  </a:lnTo>
                  <a:lnTo>
                    <a:pt x="25582" y="13121"/>
                  </a:lnTo>
                  <a:lnTo>
                    <a:pt x="19107" y="19859"/>
                  </a:lnTo>
                  <a:lnTo>
                    <a:pt x="13589" y="27993"/>
                  </a:lnTo>
                  <a:lnTo>
                    <a:pt x="9173" y="37888"/>
                  </a:lnTo>
                  <a:lnTo>
                    <a:pt x="5830" y="49579"/>
                  </a:lnTo>
                  <a:lnTo>
                    <a:pt x="3396" y="62668"/>
                  </a:lnTo>
                  <a:lnTo>
                    <a:pt x="1672" y="76517"/>
                  </a:lnTo>
                  <a:lnTo>
                    <a:pt x="480" y="90677"/>
                  </a:lnTo>
                  <a:lnTo>
                    <a:pt x="0" y="104759"/>
                  </a:lnTo>
                  <a:lnTo>
                    <a:pt x="734" y="118360"/>
                  </a:lnTo>
                  <a:lnTo>
                    <a:pt x="2869" y="131306"/>
                  </a:lnTo>
                  <a:lnTo>
                    <a:pt x="6608" y="143133"/>
                  </a:lnTo>
                  <a:lnTo>
                    <a:pt x="12325" y="153026"/>
                  </a:lnTo>
                  <a:lnTo>
                    <a:pt x="20014" y="160703"/>
                  </a:lnTo>
                  <a:lnTo>
                    <a:pt x="28905" y="165875"/>
                  </a:lnTo>
                  <a:lnTo>
                    <a:pt x="37710" y="168007"/>
                  </a:lnTo>
                  <a:lnTo>
                    <a:pt x="45700" y="167101"/>
                  </a:lnTo>
                  <a:lnTo>
                    <a:pt x="52857" y="163426"/>
                  </a:lnTo>
                  <a:lnTo>
                    <a:pt x="59577" y="157239"/>
                  </a:lnTo>
                  <a:lnTo>
                    <a:pt x="66166" y="148939"/>
                  </a:lnTo>
                  <a:lnTo>
                    <a:pt x="72609" y="139151"/>
                  </a:lnTo>
                  <a:lnTo>
                    <a:pt x="78650" y="128607"/>
                  </a:lnTo>
                  <a:lnTo>
                    <a:pt x="84158" y="117777"/>
                  </a:lnTo>
                  <a:lnTo>
                    <a:pt x="88824" y="106730"/>
                  </a:lnTo>
                  <a:lnTo>
                    <a:pt x="92122" y="95247"/>
                  </a:lnTo>
                  <a:lnTo>
                    <a:pt x="93923" y="83298"/>
                  </a:lnTo>
                  <a:lnTo>
                    <a:pt x="95531" y="73505"/>
                  </a:lnTo>
                  <a:lnTo>
                    <a:pt x="98229" y="69723"/>
                  </a:lnTo>
                  <a:lnTo>
                    <a:pt x="101292" y="71785"/>
                  </a:lnTo>
                  <a:lnTo>
                    <a:pt x="104599" y="77716"/>
                  </a:lnTo>
                  <a:lnTo>
                    <a:pt x="108438" y="85453"/>
                  </a:lnTo>
                  <a:lnTo>
                    <a:pt x="112951" y="93740"/>
                  </a:lnTo>
                  <a:lnTo>
                    <a:pt x="118267" y="101845"/>
                  </a:lnTo>
                  <a:lnTo>
                    <a:pt x="124582" y="109262"/>
                  </a:lnTo>
                  <a:lnTo>
                    <a:pt x="131898" y="115814"/>
                  </a:lnTo>
                  <a:lnTo>
                    <a:pt x="139911" y="121073"/>
                  </a:lnTo>
                  <a:lnTo>
                    <a:pt x="148126" y="124265"/>
                  </a:lnTo>
                  <a:lnTo>
                    <a:pt x="156271" y="125148"/>
                  </a:lnTo>
                  <a:lnTo>
                    <a:pt x="164706" y="124428"/>
                  </a:lnTo>
                  <a:lnTo>
                    <a:pt x="174494" y="121688"/>
                  </a:lnTo>
                  <a:lnTo>
                    <a:pt x="187434" y="1162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03756" y="3320456"/>
              <a:ext cx="133488" cy="175006"/>
            </a:xfrm>
            <a:custGeom>
              <a:avLst/>
              <a:gdLst/>
              <a:ahLst/>
              <a:cxnLst/>
              <a:rect l="0" t="0" r="0" b="0"/>
              <a:pathLst>
                <a:path w="133488" h="175006">
                  <a:moveTo>
                    <a:pt x="17674" y="38134"/>
                  </a:moveTo>
                  <a:lnTo>
                    <a:pt x="14874" y="47003"/>
                  </a:lnTo>
                  <a:lnTo>
                    <a:pt x="13372" y="55990"/>
                  </a:lnTo>
                  <a:lnTo>
                    <a:pt x="13061" y="65990"/>
                  </a:lnTo>
                  <a:lnTo>
                    <a:pt x="13567" y="77143"/>
                  </a:lnTo>
                  <a:lnTo>
                    <a:pt x="14387" y="89602"/>
                  </a:lnTo>
                  <a:lnTo>
                    <a:pt x="15207" y="103305"/>
                  </a:lnTo>
                  <a:lnTo>
                    <a:pt x="16064" y="117722"/>
                  </a:lnTo>
                  <a:lnTo>
                    <a:pt x="17239" y="132004"/>
                  </a:lnTo>
                  <a:lnTo>
                    <a:pt x="18850" y="145607"/>
                  </a:lnTo>
                  <a:lnTo>
                    <a:pt x="19923" y="156040"/>
                  </a:lnTo>
                  <a:lnTo>
                    <a:pt x="19355" y="160236"/>
                  </a:lnTo>
                  <a:lnTo>
                    <a:pt x="17682" y="159091"/>
                  </a:lnTo>
                  <a:lnTo>
                    <a:pt x="15358" y="154228"/>
                  </a:lnTo>
                  <a:lnTo>
                    <a:pt x="12627" y="146685"/>
                  </a:lnTo>
                  <a:lnTo>
                    <a:pt x="9637" y="137189"/>
                  </a:lnTo>
                  <a:lnTo>
                    <a:pt x="6642" y="126288"/>
                  </a:lnTo>
                  <a:lnTo>
                    <a:pt x="4008" y="114397"/>
                  </a:lnTo>
                  <a:lnTo>
                    <a:pt x="1908" y="101817"/>
                  </a:lnTo>
                  <a:lnTo>
                    <a:pt x="498" y="88765"/>
                  </a:lnTo>
                  <a:lnTo>
                    <a:pt x="0" y="75391"/>
                  </a:lnTo>
                  <a:lnTo>
                    <a:pt x="449" y="61808"/>
                  </a:lnTo>
                  <a:lnTo>
                    <a:pt x="1886" y="48415"/>
                  </a:lnTo>
                  <a:lnTo>
                    <a:pt x="4446" y="35874"/>
                  </a:lnTo>
                  <a:lnTo>
                    <a:pt x="8097" y="24490"/>
                  </a:lnTo>
                  <a:lnTo>
                    <a:pt x="12836" y="14710"/>
                  </a:lnTo>
                  <a:lnTo>
                    <a:pt x="18766" y="7270"/>
                  </a:lnTo>
                  <a:lnTo>
                    <a:pt x="25829" y="2353"/>
                  </a:lnTo>
                  <a:lnTo>
                    <a:pt x="33842" y="0"/>
                  </a:lnTo>
                  <a:lnTo>
                    <a:pt x="42591" y="375"/>
                  </a:lnTo>
                  <a:lnTo>
                    <a:pt x="51878" y="3296"/>
                  </a:lnTo>
                  <a:lnTo>
                    <a:pt x="61384" y="8491"/>
                  </a:lnTo>
                  <a:lnTo>
                    <a:pt x="70685" y="15782"/>
                  </a:lnTo>
                  <a:lnTo>
                    <a:pt x="79563" y="24861"/>
                  </a:lnTo>
                  <a:lnTo>
                    <a:pt x="87829" y="35190"/>
                  </a:lnTo>
                  <a:lnTo>
                    <a:pt x="95235" y="46107"/>
                  </a:lnTo>
                  <a:lnTo>
                    <a:pt x="101730" y="57189"/>
                  </a:lnTo>
                  <a:lnTo>
                    <a:pt x="107262" y="68408"/>
                  </a:lnTo>
                  <a:lnTo>
                    <a:pt x="111688" y="80006"/>
                  </a:lnTo>
                  <a:lnTo>
                    <a:pt x="115042" y="92103"/>
                  </a:lnTo>
                  <a:lnTo>
                    <a:pt x="117652" y="104515"/>
                  </a:lnTo>
                  <a:lnTo>
                    <a:pt x="120028" y="116855"/>
                  </a:lnTo>
                  <a:lnTo>
                    <a:pt x="122479" y="128886"/>
                  </a:lnTo>
                  <a:lnTo>
                    <a:pt x="124969" y="140106"/>
                  </a:lnTo>
                  <a:lnTo>
                    <a:pt x="127450" y="150770"/>
                  </a:lnTo>
                  <a:lnTo>
                    <a:pt x="130147" y="161813"/>
                  </a:lnTo>
                  <a:lnTo>
                    <a:pt x="133487" y="17500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977611" y="3274362"/>
              <a:ext cx="154834" cy="263214"/>
            </a:xfrm>
            <a:custGeom>
              <a:avLst/>
              <a:gdLst/>
              <a:ahLst/>
              <a:cxnLst/>
              <a:rect l="0" t="0" r="0" b="0"/>
              <a:pathLst>
                <a:path w="154834" h="263214">
                  <a:moveTo>
                    <a:pt x="85974" y="0"/>
                  </a:moveTo>
                  <a:lnTo>
                    <a:pt x="74306" y="2934"/>
                  </a:lnTo>
                  <a:lnTo>
                    <a:pt x="63817" y="5716"/>
                  </a:lnTo>
                  <a:lnTo>
                    <a:pt x="53524" y="8625"/>
                  </a:lnTo>
                  <a:lnTo>
                    <a:pt x="43569" y="12011"/>
                  </a:lnTo>
                  <a:lnTo>
                    <a:pt x="34522" y="16473"/>
                  </a:lnTo>
                  <a:lnTo>
                    <a:pt x="26639" y="22243"/>
                  </a:lnTo>
                  <a:lnTo>
                    <a:pt x="19862" y="29232"/>
                  </a:lnTo>
                  <a:lnTo>
                    <a:pt x="13997" y="37217"/>
                  </a:lnTo>
                  <a:lnTo>
                    <a:pt x="8838" y="45957"/>
                  </a:lnTo>
                  <a:lnTo>
                    <a:pt x="4525" y="55249"/>
                  </a:lnTo>
                  <a:lnTo>
                    <a:pt x="1525" y="64930"/>
                  </a:lnTo>
                  <a:lnTo>
                    <a:pt x="0" y="74870"/>
                  </a:lnTo>
                  <a:lnTo>
                    <a:pt x="298" y="84490"/>
                  </a:lnTo>
                  <a:lnTo>
                    <a:pt x="3083" y="92812"/>
                  </a:lnTo>
                  <a:lnTo>
                    <a:pt x="8476" y="99400"/>
                  </a:lnTo>
                  <a:lnTo>
                    <a:pt x="15998" y="104162"/>
                  </a:lnTo>
                  <a:lnTo>
                    <a:pt x="24865" y="107073"/>
                  </a:lnTo>
                  <a:lnTo>
                    <a:pt x="34493" y="108336"/>
                  </a:lnTo>
                  <a:lnTo>
                    <a:pt x="44700" y="108595"/>
                  </a:lnTo>
                  <a:lnTo>
                    <a:pt x="55602" y="108786"/>
                  </a:lnTo>
                  <a:lnTo>
                    <a:pt x="67218" y="109452"/>
                  </a:lnTo>
                  <a:lnTo>
                    <a:pt x="79137" y="110906"/>
                  </a:lnTo>
                  <a:lnTo>
                    <a:pt x="90611" y="113412"/>
                  </a:lnTo>
                  <a:lnTo>
                    <a:pt x="101262" y="116991"/>
                  </a:lnTo>
                  <a:lnTo>
                    <a:pt x="111210" y="121496"/>
                  </a:lnTo>
                  <a:lnTo>
                    <a:pt x="120886" y="126729"/>
                  </a:lnTo>
                  <a:lnTo>
                    <a:pt x="130563" y="132512"/>
                  </a:lnTo>
                  <a:lnTo>
                    <a:pt x="139708" y="139019"/>
                  </a:lnTo>
                  <a:lnTo>
                    <a:pt x="147111" y="146750"/>
                  </a:lnTo>
                  <a:lnTo>
                    <a:pt x="152228" y="155874"/>
                  </a:lnTo>
                  <a:lnTo>
                    <a:pt x="154833" y="166104"/>
                  </a:lnTo>
                  <a:lnTo>
                    <a:pt x="154685" y="176888"/>
                  </a:lnTo>
                  <a:lnTo>
                    <a:pt x="151951" y="187836"/>
                  </a:lnTo>
                  <a:lnTo>
                    <a:pt x="147064" y="198439"/>
                  </a:lnTo>
                  <a:lnTo>
                    <a:pt x="140520" y="208020"/>
                  </a:lnTo>
                  <a:lnTo>
                    <a:pt x="132759" y="216308"/>
                  </a:lnTo>
                  <a:lnTo>
                    <a:pt x="124130" y="223380"/>
                  </a:lnTo>
                  <a:lnTo>
                    <a:pt x="114895" y="229454"/>
                  </a:lnTo>
                  <a:lnTo>
                    <a:pt x="105251" y="234766"/>
                  </a:lnTo>
                  <a:lnTo>
                    <a:pt x="95594" y="239568"/>
                  </a:lnTo>
                  <a:lnTo>
                    <a:pt x="85479" y="244687"/>
                  </a:lnTo>
                  <a:lnTo>
                    <a:pt x="72904" y="251696"/>
                  </a:lnTo>
                  <a:lnTo>
                    <a:pt x="54389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21139" y="4116120"/>
            <a:ext cx="989680" cy="404739"/>
            <a:chOff x="421139" y="4116120"/>
            <a:chExt cx="989680" cy="404739"/>
          </a:xfrm>
        </p:grpSpPr>
        <p:sp>
          <p:nvSpPr>
            <p:cNvPr id="103" name="Freeform 102"/>
            <p:cNvSpPr/>
            <p:nvPr/>
          </p:nvSpPr>
          <p:spPr>
            <a:xfrm>
              <a:off x="421139" y="4327212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03" y="5733"/>
                  </a:lnTo>
                  <a:lnTo>
                    <a:pt x="119016" y="10018"/>
                  </a:lnTo>
                  <a:lnTo>
                    <a:pt x="109020" y="13223"/>
                  </a:lnTo>
                  <a:lnTo>
                    <a:pt x="98040" y="15584"/>
                  </a:lnTo>
                  <a:lnTo>
                    <a:pt x="86228" y="17282"/>
                  </a:lnTo>
                  <a:lnTo>
                    <a:pt x="73779" y="18477"/>
                  </a:lnTo>
                  <a:lnTo>
                    <a:pt x="61082" y="19307"/>
                  </a:lnTo>
                  <a:lnTo>
                    <a:pt x="47258" y="19966"/>
                  </a:lnTo>
                  <a:lnTo>
                    <a:pt x="28859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8580" y="4200870"/>
              <a:ext cx="34529" cy="315856"/>
            </a:xfrm>
            <a:custGeom>
              <a:avLst/>
              <a:gdLst/>
              <a:ahLst/>
              <a:cxnLst/>
              <a:rect l="0" t="0" r="0" b="0"/>
              <a:pathLst>
                <a:path w="34529" h="315856">
                  <a:moveTo>
                    <a:pt x="0" y="0"/>
                  </a:moveTo>
                  <a:lnTo>
                    <a:pt x="2867" y="9002"/>
                  </a:lnTo>
                  <a:lnTo>
                    <a:pt x="5009" y="19270"/>
                  </a:lnTo>
                  <a:lnTo>
                    <a:pt x="6616" y="31854"/>
                  </a:lnTo>
                  <a:lnTo>
                    <a:pt x="7970" y="46381"/>
                  </a:lnTo>
                  <a:lnTo>
                    <a:pt x="9467" y="62177"/>
                  </a:lnTo>
                  <a:lnTo>
                    <a:pt x="11317" y="78720"/>
                  </a:lnTo>
                  <a:lnTo>
                    <a:pt x="13557" y="95852"/>
                  </a:lnTo>
                  <a:lnTo>
                    <a:pt x="16138" y="113699"/>
                  </a:lnTo>
                  <a:lnTo>
                    <a:pt x="18983" y="132280"/>
                  </a:lnTo>
                  <a:lnTo>
                    <a:pt x="21859" y="151177"/>
                  </a:lnTo>
                  <a:lnTo>
                    <a:pt x="24403" y="169643"/>
                  </a:lnTo>
                  <a:lnTo>
                    <a:pt x="26448" y="187289"/>
                  </a:lnTo>
                  <a:lnTo>
                    <a:pt x="28158" y="204070"/>
                  </a:lnTo>
                  <a:lnTo>
                    <a:pt x="29921" y="220108"/>
                  </a:lnTo>
                  <a:lnTo>
                    <a:pt x="31947" y="235554"/>
                  </a:lnTo>
                  <a:lnTo>
                    <a:pt x="33801" y="250233"/>
                  </a:lnTo>
                  <a:lnTo>
                    <a:pt x="34528" y="263654"/>
                  </a:lnTo>
                  <a:lnTo>
                    <a:pt x="33688" y="275639"/>
                  </a:lnTo>
                  <a:lnTo>
                    <a:pt x="31634" y="286025"/>
                  </a:lnTo>
                  <a:lnTo>
                    <a:pt x="29044" y="295517"/>
                  </a:lnTo>
                  <a:lnTo>
                    <a:pt x="25685" y="30494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3823" y="4116120"/>
              <a:ext cx="379027" cy="404739"/>
            </a:xfrm>
            <a:custGeom>
              <a:avLst/>
              <a:gdLst/>
              <a:ahLst/>
              <a:cxnLst/>
              <a:rect l="0" t="0" r="0" b="0"/>
              <a:pathLst>
                <a:path w="379027" h="404739">
                  <a:moveTo>
                    <a:pt x="0" y="116335"/>
                  </a:moveTo>
                  <a:lnTo>
                    <a:pt x="2934" y="107534"/>
                  </a:lnTo>
                  <a:lnTo>
                    <a:pt x="5716" y="99188"/>
                  </a:lnTo>
                  <a:lnTo>
                    <a:pt x="8625" y="90494"/>
                  </a:lnTo>
                  <a:lnTo>
                    <a:pt x="12011" y="81545"/>
                  </a:lnTo>
                  <a:lnTo>
                    <a:pt x="16473" y="72699"/>
                  </a:lnTo>
                  <a:lnTo>
                    <a:pt x="22239" y="64155"/>
                  </a:lnTo>
                  <a:lnTo>
                    <a:pt x="29055" y="55794"/>
                  </a:lnTo>
                  <a:lnTo>
                    <a:pt x="36391" y="47268"/>
                  </a:lnTo>
                  <a:lnTo>
                    <a:pt x="43887" y="38393"/>
                  </a:lnTo>
                  <a:lnTo>
                    <a:pt x="51699" y="29468"/>
                  </a:lnTo>
                  <a:lnTo>
                    <a:pt x="60381" y="21155"/>
                  </a:lnTo>
                  <a:lnTo>
                    <a:pt x="70179" y="13795"/>
                  </a:lnTo>
                  <a:lnTo>
                    <a:pt x="80879" y="7718"/>
                  </a:lnTo>
                  <a:lnTo>
                    <a:pt x="91985" y="3393"/>
                  </a:lnTo>
                  <a:lnTo>
                    <a:pt x="103162" y="896"/>
                  </a:lnTo>
                  <a:lnTo>
                    <a:pt x="114261" y="0"/>
                  </a:lnTo>
                  <a:lnTo>
                    <a:pt x="125239" y="371"/>
                  </a:lnTo>
                  <a:lnTo>
                    <a:pt x="136101" y="1697"/>
                  </a:lnTo>
                  <a:lnTo>
                    <a:pt x="146870" y="4042"/>
                  </a:lnTo>
                  <a:lnTo>
                    <a:pt x="157567" y="7816"/>
                  </a:lnTo>
                  <a:lnTo>
                    <a:pt x="168207" y="13132"/>
                  </a:lnTo>
                  <a:lnTo>
                    <a:pt x="178642" y="19821"/>
                  </a:lnTo>
                  <a:lnTo>
                    <a:pt x="188576" y="27606"/>
                  </a:lnTo>
                  <a:lnTo>
                    <a:pt x="197879" y="36219"/>
                  </a:lnTo>
                  <a:lnTo>
                    <a:pt x="206261" y="45595"/>
                  </a:lnTo>
                  <a:lnTo>
                    <a:pt x="213213" y="55866"/>
                  </a:lnTo>
                  <a:lnTo>
                    <a:pt x="218585" y="67033"/>
                  </a:lnTo>
                  <a:lnTo>
                    <a:pt x="222379" y="78972"/>
                  </a:lnTo>
                  <a:lnTo>
                    <a:pt x="224567" y="91518"/>
                  </a:lnTo>
                  <a:lnTo>
                    <a:pt x="225295" y="104510"/>
                  </a:lnTo>
                  <a:lnTo>
                    <a:pt x="224667" y="117658"/>
                  </a:lnTo>
                  <a:lnTo>
                    <a:pt x="222659" y="130559"/>
                  </a:lnTo>
                  <a:lnTo>
                    <a:pt x="219381" y="143003"/>
                  </a:lnTo>
                  <a:lnTo>
                    <a:pt x="214894" y="154646"/>
                  </a:lnTo>
                  <a:lnTo>
                    <a:pt x="209134" y="164940"/>
                  </a:lnTo>
                  <a:lnTo>
                    <a:pt x="202190" y="173701"/>
                  </a:lnTo>
                  <a:lnTo>
                    <a:pt x="194426" y="180584"/>
                  </a:lnTo>
                  <a:lnTo>
                    <a:pt x="186376" y="184934"/>
                  </a:lnTo>
                  <a:lnTo>
                    <a:pt x="178403" y="186679"/>
                  </a:lnTo>
                  <a:lnTo>
                    <a:pt x="171730" y="187680"/>
                  </a:lnTo>
                  <a:lnTo>
                    <a:pt x="168199" y="190359"/>
                  </a:lnTo>
                  <a:lnTo>
                    <a:pt x="167997" y="194806"/>
                  </a:lnTo>
                  <a:lnTo>
                    <a:pt x="170291" y="200778"/>
                  </a:lnTo>
                  <a:lnTo>
                    <a:pt x="174247" y="207999"/>
                  </a:lnTo>
                  <a:lnTo>
                    <a:pt x="179278" y="216186"/>
                  </a:lnTo>
                  <a:lnTo>
                    <a:pt x="185000" y="225084"/>
                  </a:lnTo>
                  <a:lnTo>
                    <a:pt x="191170" y="234491"/>
                  </a:lnTo>
                  <a:lnTo>
                    <a:pt x="197629" y="244256"/>
                  </a:lnTo>
                  <a:lnTo>
                    <a:pt x="204279" y="254271"/>
                  </a:lnTo>
                  <a:lnTo>
                    <a:pt x="211054" y="264623"/>
                  </a:lnTo>
                  <a:lnTo>
                    <a:pt x="217911" y="275565"/>
                  </a:lnTo>
                  <a:lnTo>
                    <a:pt x="224822" y="287184"/>
                  </a:lnTo>
                  <a:lnTo>
                    <a:pt x="231770" y="299260"/>
                  </a:lnTo>
                  <a:lnTo>
                    <a:pt x="238741" y="311366"/>
                  </a:lnTo>
                  <a:lnTo>
                    <a:pt x="245729" y="323246"/>
                  </a:lnTo>
                  <a:lnTo>
                    <a:pt x="252726" y="334662"/>
                  </a:lnTo>
                  <a:lnTo>
                    <a:pt x="259731" y="345329"/>
                  </a:lnTo>
                  <a:lnTo>
                    <a:pt x="266741" y="355169"/>
                  </a:lnTo>
                  <a:lnTo>
                    <a:pt x="273754" y="364268"/>
                  </a:lnTo>
                  <a:lnTo>
                    <a:pt x="280769" y="372773"/>
                  </a:lnTo>
                  <a:lnTo>
                    <a:pt x="287794" y="380823"/>
                  </a:lnTo>
                  <a:lnTo>
                    <a:pt x="295157" y="388214"/>
                  </a:lnTo>
                  <a:lnTo>
                    <a:pt x="303471" y="394427"/>
                  </a:lnTo>
                  <a:lnTo>
                    <a:pt x="312987" y="399269"/>
                  </a:lnTo>
                  <a:lnTo>
                    <a:pt x="323410" y="402667"/>
                  </a:lnTo>
                  <a:lnTo>
                    <a:pt x="335316" y="404738"/>
                  </a:lnTo>
                  <a:lnTo>
                    <a:pt x="351989" y="404544"/>
                  </a:lnTo>
                  <a:lnTo>
                    <a:pt x="379026" y="40060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021264" y="4337741"/>
              <a:ext cx="10529" cy="126342"/>
            </a:xfrm>
            <a:custGeom>
              <a:avLst/>
              <a:gdLst/>
              <a:ahLst/>
              <a:cxnLst/>
              <a:rect l="0" t="0" r="0" b="0"/>
              <a:pathLst>
                <a:path w="10529" h="126342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4" y="41069"/>
                  </a:lnTo>
                  <a:lnTo>
                    <a:pt x="177" y="54238"/>
                  </a:lnTo>
                  <a:lnTo>
                    <a:pt x="826" y="67098"/>
                  </a:lnTo>
                  <a:lnTo>
                    <a:pt x="2074" y="79485"/>
                  </a:lnTo>
                  <a:lnTo>
                    <a:pt x="3735" y="90946"/>
                  </a:lnTo>
                  <a:lnTo>
                    <a:pt x="5562" y="101801"/>
                  </a:lnTo>
                  <a:lnTo>
                    <a:pt x="7716" y="112999"/>
                  </a:lnTo>
                  <a:lnTo>
                    <a:pt x="10528" y="1263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000207" y="4200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115613" y="4263846"/>
              <a:ext cx="295206" cy="171561"/>
            </a:xfrm>
            <a:custGeom>
              <a:avLst/>
              <a:gdLst/>
              <a:ahLst/>
              <a:cxnLst/>
              <a:rect l="0" t="0" r="0" b="0"/>
              <a:pathLst>
                <a:path w="295206" h="171561">
                  <a:moveTo>
                    <a:pt x="84635" y="52838"/>
                  </a:moveTo>
                  <a:lnTo>
                    <a:pt x="78701" y="47037"/>
                  </a:lnTo>
                  <a:lnTo>
                    <a:pt x="72496" y="42113"/>
                  </a:lnTo>
                  <a:lnTo>
                    <a:pt x="65400" y="37624"/>
                  </a:lnTo>
                  <a:lnTo>
                    <a:pt x="57460" y="33921"/>
                  </a:lnTo>
                  <a:lnTo>
                    <a:pt x="48814" y="31853"/>
                  </a:lnTo>
                  <a:lnTo>
                    <a:pt x="39628" y="31756"/>
                  </a:lnTo>
                  <a:lnTo>
                    <a:pt x="30374" y="33652"/>
                  </a:lnTo>
                  <a:lnTo>
                    <a:pt x="21781" y="37515"/>
                  </a:lnTo>
                  <a:lnTo>
                    <a:pt x="14204" y="43119"/>
                  </a:lnTo>
                  <a:lnTo>
                    <a:pt x="7967" y="50287"/>
                  </a:lnTo>
                  <a:lnTo>
                    <a:pt x="3527" y="58984"/>
                  </a:lnTo>
                  <a:lnTo>
                    <a:pt x="951" y="69047"/>
                  </a:lnTo>
                  <a:lnTo>
                    <a:pt x="0" y="80056"/>
                  </a:lnTo>
                  <a:lnTo>
                    <a:pt x="334" y="91435"/>
                  </a:lnTo>
                  <a:lnTo>
                    <a:pt x="1630" y="102823"/>
                  </a:lnTo>
                  <a:lnTo>
                    <a:pt x="3785" y="113909"/>
                  </a:lnTo>
                  <a:lnTo>
                    <a:pt x="6900" y="124353"/>
                  </a:lnTo>
                  <a:lnTo>
                    <a:pt x="10959" y="134030"/>
                  </a:lnTo>
                  <a:lnTo>
                    <a:pt x="15990" y="142511"/>
                  </a:lnTo>
                  <a:lnTo>
                    <a:pt x="22123" y="149005"/>
                  </a:lnTo>
                  <a:lnTo>
                    <a:pt x="29322" y="153255"/>
                  </a:lnTo>
                  <a:lnTo>
                    <a:pt x="37258" y="155313"/>
                  </a:lnTo>
                  <a:lnTo>
                    <a:pt x="45423" y="155265"/>
                  </a:lnTo>
                  <a:lnTo>
                    <a:pt x="53500" y="153378"/>
                  </a:lnTo>
                  <a:lnTo>
                    <a:pt x="61210" y="149860"/>
                  </a:lnTo>
                  <a:lnTo>
                    <a:pt x="68234" y="144766"/>
                  </a:lnTo>
                  <a:lnTo>
                    <a:pt x="74484" y="138281"/>
                  </a:lnTo>
                  <a:lnTo>
                    <a:pt x="80358" y="130996"/>
                  </a:lnTo>
                  <a:lnTo>
                    <a:pt x="86611" y="123803"/>
                  </a:lnTo>
                  <a:lnTo>
                    <a:pt x="93645" y="117192"/>
                  </a:lnTo>
                  <a:lnTo>
                    <a:pt x="101678" y="111281"/>
                  </a:lnTo>
                  <a:lnTo>
                    <a:pt x="110908" y="106003"/>
                  </a:lnTo>
                  <a:lnTo>
                    <a:pt x="121304" y="101231"/>
                  </a:lnTo>
                  <a:lnTo>
                    <a:pt x="132522" y="96838"/>
                  </a:lnTo>
                  <a:lnTo>
                    <a:pt x="144037" y="92720"/>
                  </a:lnTo>
                  <a:lnTo>
                    <a:pt x="155512" y="88789"/>
                  </a:lnTo>
                  <a:lnTo>
                    <a:pt x="166654" y="84824"/>
                  </a:lnTo>
                  <a:lnTo>
                    <a:pt x="177136" y="80476"/>
                  </a:lnTo>
                  <a:lnTo>
                    <a:pt x="186851" y="75585"/>
                  </a:lnTo>
                  <a:lnTo>
                    <a:pt x="195865" y="70164"/>
                  </a:lnTo>
                  <a:lnTo>
                    <a:pt x="204315" y="64301"/>
                  </a:lnTo>
                  <a:lnTo>
                    <a:pt x="212323" y="58087"/>
                  </a:lnTo>
                  <a:lnTo>
                    <a:pt x="219516" y="51288"/>
                  </a:lnTo>
                  <a:lnTo>
                    <a:pt x="225065" y="43360"/>
                  </a:lnTo>
                  <a:lnTo>
                    <a:pt x="228632" y="34117"/>
                  </a:lnTo>
                  <a:lnTo>
                    <a:pt x="229873" y="24317"/>
                  </a:lnTo>
                  <a:lnTo>
                    <a:pt x="228204" y="15418"/>
                  </a:lnTo>
                  <a:lnTo>
                    <a:pt x="223599" y="8190"/>
                  </a:lnTo>
                  <a:lnTo>
                    <a:pt x="216625" y="3036"/>
                  </a:lnTo>
                  <a:lnTo>
                    <a:pt x="208133" y="327"/>
                  </a:lnTo>
                  <a:lnTo>
                    <a:pt x="198769" y="0"/>
                  </a:lnTo>
                  <a:lnTo>
                    <a:pt x="189081" y="1848"/>
                  </a:lnTo>
                  <a:lnTo>
                    <a:pt x="179593" y="5730"/>
                  </a:lnTo>
                  <a:lnTo>
                    <a:pt x="170561" y="11375"/>
                  </a:lnTo>
                  <a:lnTo>
                    <a:pt x="162347" y="18582"/>
                  </a:lnTo>
                  <a:lnTo>
                    <a:pt x="155500" y="27313"/>
                  </a:lnTo>
                  <a:lnTo>
                    <a:pt x="150195" y="37402"/>
                  </a:lnTo>
                  <a:lnTo>
                    <a:pt x="146444" y="48428"/>
                  </a:lnTo>
                  <a:lnTo>
                    <a:pt x="144285" y="59821"/>
                  </a:lnTo>
                  <a:lnTo>
                    <a:pt x="143570" y="71223"/>
                  </a:lnTo>
                  <a:lnTo>
                    <a:pt x="144037" y="82489"/>
                  </a:lnTo>
                  <a:lnTo>
                    <a:pt x="145404" y="93586"/>
                  </a:lnTo>
                  <a:lnTo>
                    <a:pt x="147434" y="104531"/>
                  </a:lnTo>
                  <a:lnTo>
                    <a:pt x="150099" y="115358"/>
                  </a:lnTo>
                  <a:lnTo>
                    <a:pt x="153565" y="126094"/>
                  </a:lnTo>
                  <a:lnTo>
                    <a:pt x="157869" y="136752"/>
                  </a:lnTo>
                  <a:lnTo>
                    <a:pt x="163234" y="146860"/>
                  </a:lnTo>
                  <a:lnTo>
                    <a:pt x="170125" y="155509"/>
                  </a:lnTo>
                  <a:lnTo>
                    <a:pt x="178651" y="162318"/>
                  </a:lnTo>
                  <a:lnTo>
                    <a:pt x="188461" y="167228"/>
                  </a:lnTo>
                  <a:lnTo>
                    <a:pt x="198957" y="170239"/>
                  </a:lnTo>
                  <a:lnTo>
                    <a:pt x="209716" y="171560"/>
                  </a:lnTo>
                  <a:lnTo>
                    <a:pt x="220532" y="171516"/>
                  </a:lnTo>
                  <a:lnTo>
                    <a:pt x="231319" y="170441"/>
                  </a:lnTo>
                  <a:lnTo>
                    <a:pt x="242044" y="168615"/>
                  </a:lnTo>
                  <a:lnTo>
                    <a:pt x="252446" y="166220"/>
                  </a:lnTo>
                  <a:lnTo>
                    <a:pt x="263150" y="163003"/>
                  </a:lnTo>
                  <a:lnTo>
                    <a:pt x="276214" y="157571"/>
                  </a:lnTo>
                  <a:lnTo>
                    <a:pt x="295205" y="1475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15896" y="4969450"/>
            <a:ext cx="1365771" cy="442198"/>
            <a:chOff x="515896" y="4969450"/>
            <a:chExt cx="1365771" cy="442198"/>
          </a:xfrm>
        </p:grpSpPr>
        <p:sp>
          <p:nvSpPr>
            <p:cNvPr id="110" name="Freeform 109"/>
            <p:cNvSpPr/>
            <p:nvPr/>
          </p:nvSpPr>
          <p:spPr>
            <a:xfrm>
              <a:off x="515896" y="520107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79" y="5"/>
                  </a:lnTo>
                  <a:lnTo>
                    <a:pt x="79718" y="178"/>
                  </a:lnTo>
                  <a:lnTo>
                    <a:pt x="67058" y="826"/>
                  </a:lnTo>
                  <a:lnTo>
                    <a:pt x="54021" y="2075"/>
                  </a:lnTo>
                  <a:lnTo>
                    <a:pt x="41312" y="3736"/>
                  </a:lnTo>
                  <a:lnTo>
                    <a:pt x="28961" y="5562"/>
                  </a:lnTo>
                  <a:lnTo>
                    <a:pt x="1588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31751" y="5095792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7"/>
                  </a:lnTo>
                  <a:lnTo>
                    <a:pt x="3863" y="46801"/>
                  </a:lnTo>
                  <a:lnTo>
                    <a:pt x="6180" y="60109"/>
                  </a:lnTo>
                  <a:lnTo>
                    <a:pt x="8842" y="74419"/>
                  </a:lnTo>
                  <a:lnTo>
                    <a:pt x="11593" y="89596"/>
                  </a:lnTo>
                  <a:lnTo>
                    <a:pt x="14051" y="105458"/>
                  </a:lnTo>
                  <a:lnTo>
                    <a:pt x="16038" y="121830"/>
                  </a:lnTo>
                  <a:lnTo>
                    <a:pt x="17709" y="138567"/>
                  </a:lnTo>
                  <a:lnTo>
                    <a:pt x="19445" y="155561"/>
                  </a:lnTo>
                  <a:lnTo>
                    <a:pt x="21463" y="172729"/>
                  </a:lnTo>
                  <a:lnTo>
                    <a:pt x="23651" y="189850"/>
                  </a:lnTo>
                  <a:lnTo>
                    <a:pt x="25666" y="206580"/>
                  </a:lnTo>
                  <a:lnTo>
                    <a:pt x="27319" y="222751"/>
                  </a:lnTo>
                  <a:lnTo>
                    <a:pt x="28584" y="238160"/>
                  </a:lnTo>
                  <a:lnTo>
                    <a:pt x="29645" y="254202"/>
                  </a:lnTo>
                  <a:lnTo>
                    <a:pt x="30592" y="274518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15937" y="4985780"/>
              <a:ext cx="247748" cy="246884"/>
            </a:xfrm>
            <a:custGeom>
              <a:avLst/>
              <a:gdLst/>
              <a:ahLst/>
              <a:cxnLst/>
              <a:rect l="0" t="0" r="0" b="0"/>
              <a:pathLst>
                <a:path w="247748" h="246884">
                  <a:moveTo>
                    <a:pt x="0" y="99484"/>
                  </a:moveTo>
                  <a:lnTo>
                    <a:pt x="134" y="87883"/>
                  </a:lnTo>
                  <a:lnTo>
                    <a:pt x="1415" y="78034"/>
                  </a:lnTo>
                  <a:lnTo>
                    <a:pt x="4012" y="69029"/>
                  </a:lnTo>
                  <a:lnTo>
                    <a:pt x="7905" y="60588"/>
                  </a:lnTo>
                  <a:lnTo>
                    <a:pt x="13186" y="52560"/>
                  </a:lnTo>
                  <a:lnTo>
                    <a:pt x="19772" y="44837"/>
                  </a:lnTo>
                  <a:lnTo>
                    <a:pt x="27445" y="37332"/>
                  </a:lnTo>
                  <a:lnTo>
                    <a:pt x="35956" y="29982"/>
                  </a:lnTo>
                  <a:lnTo>
                    <a:pt x="45087" y="22746"/>
                  </a:lnTo>
                  <a:lnTo>
                    <a:pt x="54826" y="15920"/>
                  </a:lnTo>
                  <a:lnTo>
                    <a:pt x="65348" y="10096"/>
                  </a:lnTo>
                  <a:lnTo>
                    <a:pt x="76681" y="5519"/>
                  </a:lnTo>
                  <a:lnTo>
                    <a:pt x="88563" y="2278"/>
                  </a:lnTo>
                  <a:lnTo>
                    <a:pt x="100539" y="469"/>
                  </a:lnTo>
                  <a:lnTo>
                    <a:pt x="112335" y="0"/>
                  </a:lnTo>
                  <a:lnTo>
                    <a:pt x="123866" y="802"/>
                  </a:lnTo>
                  <a:lnTo>
                    <a:pt x="135142" y="2928"/>
                  </a:lnTo>
                  <a:lnTo>
                    <a:pt x="146204" y="6280"/>
                  </a:lnTo>
                  <a:lnTo>
                    <a:pt x="156938" y="10647"/>
                  </a:lnTo>
                  <a:lnTo>
                    <a:pt x="167080" y="15794"/>
                  </a:lnTo>
                  <a:lnTo>
                    <a:pt x="176538" y="21519"/>
                  </a:lnTo>
                  <a:lnTo>
                    <a:pt x="185536" y="27819"/>
                  </a:lnTo>
                  <a:lnTo>
                    <a:pt x="194498" y="34880"/>
                  </a:lnTo>
                  <a:lnTo>
                    <a:pt x="203671" y="42740"/>
                  </a:lnTo>
                  <a:lnTo>
                    <a:pt x="212798" y="51308"/>
                  </a:lnTo>
                  <a:lnTo>
                    <a:pt x="221247" y="60438"/>
                  </a:lnTo>
                  <a:lnTo>
                    <a:pt x="228703" y="69993"/>
                  </a:lnTo>
                  <a:lnTo>
                    <a:pt x="235014" y="80020"/>
                  </a:lnTo>
                  <a:lnTo>
                    <a:pt x="240029" y="90736"/>
                  </a:lnTo>
                  <a:lnTo>
                    <a:pt x="243801" y="102200"/>
                  </a:lnTo>
                  <a:lnTo>
                    <a:pt x="246368" y="114170"/>
                  </a:lnTo>
                  <a:lnTo>
                    <a:pt x="247658" y="126205"/>
                  </a:lnTo>
                  <a:lnTo>
                    <a:pt x="247747" y="138040"/>
                  </a:lnTo>
                  <a:lnTo>
                    <a:pt x="246673" y="149598"/>
                  </a:lnTo>
                  <a:lnTo>
                    <a:pt x="244359" y="160891"/>
                  </a:lnTo>
                  <a:lnTo>
                    <a:pt x="240876" y="171965"/>
                  </a:lnTo>
                  <a:lnTo>
                    <a:pt x="236420" y="182706"/>
                  </a:lnTo>
                  <a:lnTo>
                    <a:pt x="231212" y="192853"/>
                  </a:lnTo>
                  <a:lnTo>
                    <a:pt x="225443" y="202307"/>
                  </a:lnTo>
                  <a:lnTo>
                    <a:pt x="218942" y="210960"/>
                  </a:lnTo>
                  <a:lnTo>
                    <a:pt x="211215" y="218628"/>
                  </a:lnTo>
                  <a:lnTo>
                    <a:pt x="202102" y="225299"/>
                  </a:lnTo>
                  <a:lnTo>
                    <a:pt x="192149" y="230967"/>
                  </a:lnTo>
                  <a:lnTo>
                    <a:pt x="181354" y="236088"/>
                  </a:lnTo>
                  <a:lnTo>
                    <a:pt x="167650" y="241119"/>
                  </a:lnTo>
                  <a:lnTo>
                    <a:pt x="147399" y="2468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69349" y="5203545"/>
              <a:ext cx="116103" cy="176518"/>
            </a:xfrm>
            <a:custGeom>
              <a:avLst/>
              <a:gdLst/>
              <a:ahLst/>
              <a:cxnLst/>
              <a:rect l="0" t="0" r="0" b="0"/>
              <a:pathLst>
                <a:path w="116103" h="176518">
                  <a:moveTo>
                    <a:pt x="30858" y="102817"/>
                  </a:moveTo>
                  <a:lnTo>
                    <a:pt x="39659" y="105550"/>
                  </a:lnTo>
                  <a:lnTo>
                    <a:pt x="48006" y="106411"/>
                  </a:lnTo>
                  <a:lnTo>
                    <a:pt x="56700" y="105421"/>
                  </a:lnTo>
                  <a:lnTo>
                    <a:pt x="65648" y="102883"/>
                  </a:lnTo>
                  <a:lnTo>
                    <a:pt x="74495" y="99098"/>
                  </a:lnTo>
                  <a:lnTo>
                    <a:pt x="83029" y="94359"/>
                  </a:lnTo>
                  <a:lnTo>
                    <a:pt x="91045" y="88753"/>
                  </a:lnTo>
                  <a:lnTo>
                    <a:pt x="98274" y="82174"/>
                  </a:lnTo>
                  <a:lnTo>
                    <a:pt x="104642" y="74644"/>
                  </a:lnTo>
                  <a:lnTo>
                    <a:pt x="109916" y="66301"/>
                  </a:lnTo>
                  <a:lnTo>
                    <a:pt x="113636" y="57324"/>
                  </a:lnTo>
                  <a:lnTo>
                    <a:pt x="115689" y="47881"/>
                  </a:lnTo>
                  <a:lnTo>
                    <a:pt x="116102" y="38269"/>
                  </a:lnTo>
                  <a:lnTo>
                    <a:pt x="114867" y="28896"/>
                  </a:lnTo>
                  <a:lnTo>
                    <a:pt x="112140" y="19978"/>
                  </a:lnTo>
                  <a:lnTo>
                    <a:pt x="107869" y="12026"/>
                  </a:lnTo>
                  <a:lnTo>
                    <a:pt x="101729" y="5895"/>
                  </a:lnTo>
                  <a:lnTo>
                    <a:pt x="93716" y="1891"/>
                  </a:lnTo>
                  <a:lnTo>
                    <a:pt x="84251" y="0"/>
                  </a:lnTo>
                  <a:lnTo>
                    <a:pt x="73989" y="161"/>
                  </a:lnTo>
                  <a:lnTo>
                    <a:pt x="63396" y="2124"/>
                  </a:lnTo>
                  <a:lnTo>
                    <a:pt x="53031" y="5692"/>
                  </a:lnTo>
                  <a:lnTo>
                    <a:pt x="43611" y="10821"/>
                  </a:lnTo>
                  <a:lnTo>
                    <a:pt x="35426" y="17338"/>
                  </a:lnTo>
                  <a:lnTo>
                    <a:pt x="28253" y="24983"/>
                  </a:lnTo>
                  <a:lnTo>
                    <a:pt x="21580" y="33484"/>
                  </a:lnTo>
                  <a:lnTo>
                    <a:pt x="15060" y="42608"/>
                  </a:lnTo>
                  <a:lnTo>
                    <a:pt x="9017" y="52174"/>
                  </a:lnTo>
                  <a:lnTo>
                    <a:pt x="4315" y="62049"/>
                  </a:lnTo>
                  <a:lnTo>
                    <a:pt x="1338" y="72135"/>
                  </a:lnTo>
                  <a:lnTo>
                    <a:pt x="0" y="82366"/>
                  </a:lnTo>
                  <a:lnTo>
                    <a:pt x="15" y="92694"/>
                  </a:lnTo>
                  <a:lnTo>
                    <a:pt x="1073" y="103084"/>
                  </a:lnTo>
                  <a:lnTo>
                    <a:pt x="3224" y="113349"/>
                  </a:lnTo>
                  <a:lnTo>
                    <a:pt x="6862" y="123170"/>
                  </a:lnTo>
                  <a:lnTo>
                    <a:pt x="12084" y="132400"/>
                  </a:lnTo>
                  <a:lnTo>
                    <a:pt x="18707" y="140903"/>
                  </a:lnTo>
                  <a:lnTo>
                    <a:pt x="26447" y="148469"/>
                  </a:lnTo>
                  <a:lnTo>
                    <a:pt x="35030" y="155072"/>
                  </a:lnTo>
                  <a:lnTo>
                    <a:pt x="44386" y="160676"/>
                  </a:lnTo>
                  <a:lnTo>
                    <a:pt x="54644" y="165149"/>
                  </a:lnTo>
                  <a:lnTo>
                    <a:pt x="65783" y="168531"/>
                  </a:lnTo>
                  <a:lnTo>
                    <a:pt x="77069" y="170995"/>
                  </a:lnTo>
                  <a:lnTo>
                    <a:pt x="88241" y="173007"/>
                  </a:lnTo>
                  <a:lnTo>
                    <a:pt x="100279" y="174747"/>
                  </a:lnTo>
                  <a:lnTo>
                    <a:pt x="115086" y="1765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120008" y="5233091"/>
              <a:ext cx="153941" cy="168015"/>
            </a:xfrm>
            <a:custGeom>
              <a:avLst/>
              <a:gdLst/>
              <a:ahLst/>
              <a:cxnLst/>
              <a:rect l="0" t="0" r="0" b="0"/>
              <a:pathLst>
                <a:path w="153941" h="168015">
                  <a:moveTo>
                    <a:pt x="38126" y="146971"/>
                  </a:moveTo>
                  <a:lnTo>
                    <a:pt x="46861" y="143970"/>
                  </a:lnTo>
                  <a:lnTo>
                    <a:pt x="54567" y="140548"/>
                  </a:lnTo>
                  <a:lnTo>
                    <a:pt x="61965" y="136342"/>
                  </a:lnTo>
                  <a:lnTo>
                    <a:pt x="69053" y="131097"/>
                  </a:lnTo>
                  <a:lnTo>
                    <a:pt x="75583" y="124318"/>
                  </a:lnTo>
                  <a:lnTo>
                    <a:pt x="81451" y="115882"/>
                  </a:lnTo>
                  <a:lnTo>
                    <a:pt x="86543" y="105969"/>
                  </a:lnTo>
                  <a:lnTo>
                    <a:pt x="90665" y="94878"/>
                  </a:lnTo>
                  <a:lnTo>
                    <a:pt x="93798" y="82906"/>
                  </a:lnTo>
                  <a:lnTo>
                    <a:pt x="95748" y="70463"/>
                  </a:lnTo>
                  <a:lnTo>
                    <a:pt x="96084" y="58046"/>
                  </a:lnTo>
                  <a:lnTo>
                    <a:pt x="94711" y="45930"/>
                  </a:lnTo>
                  <a:lnTo>
                    <a:pt x="91671" y="34509"/>
                  </a:lnTo>
                  <a:lnTo>
                    <a:pt x="86965" y="24364"/>
                  </a:lnTo>
                  <a:lnTo>
                    <a:pt x="80762" y="15699"/>
                  </a:lnTo>
                  <a:lnTo>
                    <a:pt x="73344" y="8711"/>
                  </a:lnTo>
                  <a:lnTo>
                    <a:pt x="65003" y="3757"/>
                  </a:lnTo>
                  <a:lnTo>
                    <a:pt x="55999" y="841"/>
                  </a:lnTo>
                  <a:lnTo>
                    <a:pt x="46853" y="0"/>
                  </a:lnTo>
                  <a:lnTo>
                    <a:pt x="38327" y="1472"/>
                  </a:lnTo>
                  <a:lnTo>
                    <a:pt x="30782" y="5164"/>
                  </a:lnTo>
                  <a:lnTo>
                    <a:pt x="24226" y="10725"/>
                  </a:lnTo>
                  <a:lnTo>
                    <a:pt x="18506" y="17736"/>
                  </a:lnTo>
                  <a:lnTo>
                    <a:pt x="13439" y="25827"/>
                  </a:lnTo>
                  <a:lnTo>
                    <a:pt x="9017" y="35021"/>
                  </a:lnTo>
                  <a:lnTo>
                    <a:pt x="5410" y="45700"/>
                  </a:lnTo>
                  <a:lnTo>
                    <a:pt x="2651" y="57955"/>
                  </a:lnTo>
                  <a:lnTo>
                    <a:pt x="796" y="71439"/>
                  </a:lnTo>
                  <a:lnTo>
                    <a:pt x="0" y="85560"/>
                  </a:lnTo>
                  <a:lnTo>
                    <a:pt x="249" y="99906"/>
                  </a:lnTo>
                  <a:lnTo>
                    <a:pt x="1552" y="114115"/>
                  </a:lnTo>
                  <a:lnTo>
                    <a:pt x="4022" y="127802"/>
                  </a:lnTo>
                  <a:lnTo>
                    <a:pt x="7609" y="140796"/>
                  </a:lnTo>
                  <a:lnTo>
                    <a:pt x="12135" y="152316"/>
                  </a:lnTo>
                  <a:lnTo>
                    <a:pt x="17390" y="160939"/>
                  </a:lnTo>
                  <a:lnTo>
                    <a:pt x="23182" y="166136"/>
                  </a:lnTo>
                  <a:lnTo>
                    <a:pt x="29357" y="168014"/>
                  </a:lnTo>
                  <a:lnTo>
                    <a:pt x="35802" y="166857"/>
                  </a:lnTo>
                  <a:lnTo>
                    <a:pt x="42427" y="163155"/>
                  </a:lnTo>
                  <a:lnTo>
                    <a:pt x="49011" y="157471"/>
                  </a:lnTo>
                  <a:lnTo>
                    <a:pt x="55205" y="150319"/>
                  </a:lnTo>
                  <a:lnTo>
                    <a:pt x="60848" y="142108"/>
                  </a:lnTo>
                  <a:lnTo>
                    <a:pt x="65789" y="132991"/>
                  </a:lnTo>
                  <a:lnTo>
                    <a:pt x="69811" y="122889"/>
                  </a:lnTo>
                  <a:lnTo>
                    <a:pt x="72899" y="111864"/>
                  </a:lnTo>
                  <a:lnTo>
                    <a:pt x="75696" y="101269"/>
                  </a:lnTo>
                  <a:lnTo>
                    <a:pt x="79219" y="94704"/>
                  </a:lnTo>
                  <a:lnTo>
                    <a:pt x="83324" y="94019"/>
                  </a:lnTo>
                  <a:lnTo>
                    <a:pt x="87280" y="97384"/>
                  </a:lnTo>
                  <a:lnTo>
                    <a:pt x="91319" y="103103"/>
                  </a:lnTo>
                  <a:lnTo>
                    <a:pt x="96162" y="109950"/>
                  </a:lnTo>
                  <a:lnTo>
                    <a:pt x="102148" y="117210"/>
                  </a:lnTo>
                  <a:lnTo>
                    <a:pt x="109094" y="123903"/>
                  </a:lnTo>
                  <a:lnTo>
                    <a:pt x="116506" y="128668"/>
                  </a:lnTo>
                  <a:lnTo>
                    <a:pt x="124069" y="130902"/>
                  </a:lnTo>
                  <a:lnTo>
                    <a:pt x="132031" y="130819"/>
                  </a:lnTo>
                  <a:lnTo>
                    <a:pt x="141412" y="126616"/>
                  </a:lnTo>
                  <a:lnTo>
                    <a:pt x="153940" y="1153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263419" y="5179571"/>
              <a:ext cx="105286" cy="187566"/>
            </a:xfrm>
            <a:custGeom>
              <a:avLst/>
              <a:gdLst/>
              <a:ahLst/>
              <a:cxnLst/>
              <a:rect l="0" t="0" r="0" b="0"/>
              <a:pathLst>
                <a:path w="105286" h="187566">
                  <a:moveTo>
                    <a:pt x="0" y="63620"/>
                  </a:moveTo>
                  <a:lnTo>
                    <a:pt x="134" y="78155"/>
                  </a:lnTo>
                  <a:lnTo>
                    <a:pt x="1415" y="90786"/>
                  </a:lnTo>
                  <a:lnTo>
                    <a:pt x="3999" y="102695"/>
                  </a:lnTo>
                  <a:lnTo>
                    <a:pt x="7373" y="114350"/>
                  </a:lnTo>
                  <a:lnTo>
                    <a:pt x="10709" y="126191"/>
                  </a:lnTo>
                  <a:lnTo>
                    <a:pt x="13540" y="138427"/>
                  </a:lnTo>
                  <a:lnTo>
                    <a:pt x="15909" y="150922"/>
                  </a:lnTo>
                  <a:lnTo>
                    <a:pt x="18178" y="163312"/>
                  </a:lnTo>
                  <a:lnTo>
                    <a:pt x="20572" y="175320"/>
                  </a:lnTo>
                  <a:lnTo>
                    <a:pt x="22542" y="184491"/>
                  </a:lnTo>
                  <a:lnTo>
                    <a:pt x="23342" y="187565"/>
                  </a:lnTo>
                  <a:lnTo>
                    <a:pt x="23320" y="185110"/>
                  </a:lnTo>
                  <a:lnTo>
                    <a:pt x="22949" y="178714"/>
                  </a:lnTo>
                  <a:lnTo>
                    <a:pt x="22340" y="169693"/>
                  </a:lnTo>
                  <a:lnTo>
                    <a:pt x="21303" y="158953"/>
                  </a:lnTo>
                  <a:lnTo>
                    <a:pt x="19745" y="147084"/>
                  </a:lnTo>
                  <a:lnTo>
                    <a:pt x="17862" y="134309"/>
                  </a:lnTo>
                  <a:lnTo>
                    <a:pt x="16049" y="120573"/>
                  </a:lnTo>
                  <a:lnTo>
                    <a:pt x="14529" y="105918"/>
                  </a:lnTo>
                  <a:lnTo>
                    <a:pt x="13356" y="90646"/>
                  </a:lnTo>
                  <a:lnTo>
                    <a:pt x="12493" y="75239"/>
                  </a:lnTo>
                  <a:lnTo>
                    <a:pt x="11886" y="59992"/>
                  </a:lnTo>
                  <a:lnTo>
                    <a:pt x="11802" y="45329"/>
                  </a:lnTo>
                  <a:lnTo>
                    <a:pt x="12802" y="31862"/>
                  </a:lnTo>
                  <a:lnTo>
                    <a:pt x="15106" y="19825"/>
                  </a:lnTo>
                  <a:lnTo>
                    <a:pt x="18644" y="9770"/>
                  </a:lnTo>
                  <a:lnTo>
                    <a:pt x="24047" y="2978"/>
                  </a:lnTo>
                  <a:lnTo>
                    <a:pt x="31309" y="0"/>
                  </a:lnTo>
                  <a:lnTo>
                    <a:pt x="38761" y="175"/>
                  </a:lnTo>
                  <a:lnTo>
                    <a:pt x="45969" y="2604"/>
                  </a:lnTo>
                  <a:lnTo>
                    <a:pt x="52838" y="6733"/>
                  </a:lnTo>
                  <a:lnTo>
                    <a:pt x="59157" y="12360"/>
                  </a:lnTo>
                  <a:lnTo>
                    <a:pt x="64852" y="19275"/>
                  </a:lnTo>
                  <a:lnTo>
                    <a:pt x="69981" y="27216"/>
                  </a:lnTo>
                  <a:lnTo>
                    <a:pt x="74650" y="35929"/>
                  </a:lnTo>
                  <a:lnTo>
                    <a:pt x="78973" y="45208"/>
                  </a:lnTo>
                  <a:lnTo>
                    <a:pt x="83045" y="55050"/>
                  </a:lnTo>
                  <a:lnTo>
                    <a:pt x="86940" y="65644"/>
                  </a:lnTo>
                  <a:lnTo>
                    <a:pt x="90706" y="77032"/>
                  </a:lnTo>
                  <a:lnTo>
                    <a:pt x="94219" y="89121"/>
                  </a:lnTo>
                  <a:lnTo>
                    <a:pt x="97199" y="101768"/>
                  </a:lnTo>
                  <a:lnTo>
                    <a:pt x="99535" y="114819"/>
                  </a:lnTo>
                  <a:lnTo>
                    <a:pt x="101277" y="127743"/>
                  </a:lnTo>
                  <a:lnTo>
                    <a:pt x="102716" y="141012"/>
                  </a:lnTo>
                  <a:lnTo>
                    <a:pt x="103980" y="156905"/>
                  </a:lnTo>
                  <a:lnTo>
                    <a:pt x="105285" y="17943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403003" y="5169492"/>
              <a:ext cx="98808" cy="199350"/>
            </a:xfrm>
            <a:custGeom>
              <a:avLst/>
              <a:gdLst/>
              <a:ahLst/>
              <a:cxnLst/>
              <a:rect l="0" t="0" r="0" b="0"/>
              <a:pathLst>
                <a:path w="98808" h="199350">
                  <a:moveTo>
                    <a:pt x="7815" y="21057"/>
                  </a:moveTo>
                  <a:lnTo>
                    <a:pt x="4948" y="29925"/>
                  </a:lnTo>
                  <a:lnTo>
                    <a:pt x="2806" y="38912"/>
                  </a:lnTo>
                  <a:lnTo>
                    <a:pt x="1208" y="48908"/>
                  </a:lnTo>
                  <a:lnTo>
                    <a:pt x="200" y="59888"/>
                  </a:lnTo>
                  <a:lnTo>
                    <a:pt x="0" y="71700"/>
                  </a:lnTo>
                  <a:lnTo>
                    <a:pt x="655" y="84163"/>
                  </a:lnTo>
                  <a:lnTo>
                    <a:pt x="2067" y="97273"/>
                  </a:lnTo>
                  <a:lnTo>
                    <a:pt x="4079" y="111202"/>
                  </a:lnTo>
                  <a:lnTo>
                    <a:pt x="6546" y="125968"/>
                  </a:lnTo>
                  <a:lnTo>
                    <a:pt x="9507" y="141136"/>
                  </a:lnTo>
                  <a:lnTo>
                    <a:pt x="13171" y="155938"/>
                  </a:lnTo>
                  <a:lnTo>
                    <a:pt x="17599" y="169944"/>
                  </a:lnTo>
                  <a:lnTo>
                    <a:pt x="22708" y="182279"/>
                  </a:lnTo>
                  <a:lnTo>
                    <a:pt x="28362" y="191515"/>
                  </a:lnTo>
                  <a:lnTo>
                    <a:pt x="34426" y="197157"/>
                  </a:lnTo>
                  <a:lnTo>
                    <a:pt x="40785" y="199349"/>
                  </a:lnTo>
                  <a:lnTo>
                    <a:pt x="47353" y="198410"/>
                  </a:lnTo>
                  <a:lnTo>
                    <a:pt x="54062" y="194853"/>
                  </a:lnTo>
                  <a:lnTo>
                    <a:pt x="60701" y="189098"/>
                  </a:lnTo>
                  <a:lnTo>
                    <a:pt x="66933" y="181366"/>
                  </a:lnTo>
                  <a:lnTo>
                    <a:pt x="72605" y="171959"/>
                  </a:lnTo>
                  <a:lnTo>
                    <a:pt x="77736" y="161393"/>
                  </a:lnTo>
                  <a:lnTo>
                    <a:pt x="82417" y="150311"/>
                  </a:lnTo>
                  <a:lnTo>
                    <a:pt x="86747" y="139113"/>
                  </a:lnTo>
                  <a:lnTo>
                    <a:pt x="90656" y="127816"/>
                  </a:lnTo>
                  <a:lnTo>
                    <a:pt x="93910" y="116165"/>
                  </a:lnTo>
                  <a:lnTo>
                    <a:pt x="96429" y="104033"/>
                  </a:lnTo>
                  <a:lnTo>
                    <a:pt x="98121" y="91596"/>
                  </a:lnTo>
                  <a:lnTo>
                    <a:pt x="98807" y="79239"/>
                  </a:lnTo>
                  <a:lnTo>
                    <a:pt x="98494" y="67189"/>
                  </a:lnTo>
                  <a:lnTo>
                    <a:pt x="97480" y="55558"/>
                  </a:lnTo>
                  <a:lnTo>
                    <a:pt x="96166" y="43085"/>
                  </a:lnTo>
                  <a:lnTo>
                    <a:pt x="94438" y="26441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529345" y="4969450"/>
              <a:ext cx="39402" cy="442198"/>
            </a:xfrm>
            <a:custGeom>
              <a:avLst/>
              <a:gdLst/>
              <a:ahLst/>
              <a:cxnLst/>
              <a:rect l="0" t="0" r="0" b="0"/>
              <a:pathLst>
                <a:path w="39402" h="442198">
                  <a:moveTo>
                    <a:pt x="7815" y="0"/>
                  </a:moveTo>
                  <a:lnTo>
                    <a:pt x="4948" y="9003"/>
                  </a:lnTo>
                  <a:lnTo>
                    <a:pt x="2806" y="19270"/>
                  </a:lnTo>
                  <a:lnTo>
                    <a:pt x="1208" y="31849"/>
                  </a:lnTo>
                  <a:lnTo>
                    <a:pt x="200" y="46204"/>
                  </a:lnTo>
                  <a:lnTo>
                    <a:pt x="0" y="61352"/>
                  </a:lnTo>
                  <a:lnTo>
                    <a:pt x="656" y="76650"/>
                  </a:lnTo>
                  <a:lnTo>
                    <a:pt x="2067" y="92303"/>
                  </a:lnTo>
                  <a:lnTo>
                    <a:pt x="4079" y="109150"/>
                  </a:lnTo>
                  <a:lnTo>
                    <a:pt x="6537" y="127581"/>
                  </a:lnTo>
                  <a:lnTo>
                    <a:pt x="9152" y="147211"/>
                  </a:lnTo>
                  <a:lnTo>
                    <a:pt x="11520" y="167166"/>
                  </a:lnTo>
                  <a:lnTo>
                    <a:pt x="13446" y="186898"/>
                  </a:lnTo>
                  <a:lnTo>
                    <a:pt x="15077" y="206539"/>
                  </a:lnTo>
                  <a:lnTo>
                    <a:pt x="16786" y="226699"/>
                  </a:lnTo>
                  <a:lnTo>
                    <a:pt x="18786" y="247694"/>
                  </a:lnTo>
                  <a:lnTo>
                    <a:pt x="20962" y="269218"/>
                  </a:lnTo>
                  <a:lnTo>
                    <a:pt x="22969" y="290528"/>
                  </a:lnTo>
                  <a:lnTo>
                    <a:pt x="24621" y="311190"/>
                  </a:lnTo>
                  <a:lnTo>
                    <a:pt x="26053" y="330795"/>
                  </a:lnTo>
                  <a:lnTo>
                    <a:pt x="27621" y="348809"/>
                  </a:lnTo>
                  <a:lnTo>
                    <a:pt x="29523" y="365101"/>
                  </a:lnTo>
                  <a:lnTo>
                    <a:pt x="31640" y="379804"/>
                  </a:lnTo>
                  <a:lnTo>
                    <a:pt x="33831" y="394778"/>
                  </a:lnTo>
                  <a:lnTo>
                    <a:pt x="36289" y="413575"/>
                  </a:lnTo>
                  <a:lnTo>
                    <a:pt x="39401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79233" y="5106321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304119" y="67"/>
                  </a:lnTo>
                  <a:lnTo>
                    <a:pt x="292990" y="707"/>
                  </a:lnTo>
                  <a:lnTo>
                    <a:pt x="281392" y="2004"/>
                  </a:lnTo>
                  <a:lnTo>
                    <a:pt x="269231" y="3863"/>
                  </a:lnTo>
                  <a:lnTo>
                    <a:pt x="256571" y="6180"/>
                  </a:lnTo>
                  <a:lnTo>
                    <a:pt x="243515" y="8846"/>
                  </a:lnTo>
                  <a:lnTo>
                    <a:pt x="230163" y="11770"/>
                  </a:lnTo>
                  <a:lnTo>
                    <a:pt x="216598" y="14876"/>
                  </a:lnTo>
                  <a:lnTo>
                    <a:pt x="202878" y="18108"/>
                  </a:lnTo>
                  <a:lnTo>
                    <a:pt x="188886" y="21259"/>
                  </a:lnTo>
                  <a:lnTo>
                    <a:pt x="174348" y="23995"/>
                  </a:lnTo>
                  <a:lnTo>
                    <a:pt x="159161" y="26172"/>
                  </a:lnTo>
                  <a:lnTo>
                    <a:pt x="143537" y="27972"/>
                  </a:lnTo>
                  <a:lnTo>
                    <a:pt x="127895" y="29796"/>
                  </a:lnTo>
                  <a:lnTo>
                    <a:pt x="112489" y="31877"/>
                  </a:lnTo>
                  <a:lnTo>
                    <a:pt x="97551" y="34277"/>
                  </a:lnTo>
                  <a:lnTo>
                    <a:pt x="83367" y="36967"/>
                  </a:lnTo>
                  <a:lnTo>
                    <a:pt x="70017" y="39886"/>
                  </a:lnTo>
                  <a:lnTo>
                    <a:pt x="57480" y="42825"/>
                  </a:lnTo>
                  <a:lnTo>
                    <a:pt x="44285" y="45721"/>
                  </a:lnTo>
                  <a:lnTo>
                    <a:pt x="27036" y="488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652974" y="5137906"/>
              <a:ext cx="228693" cy="231628"/>
            </a:xfrm>
            <a:custGeom>
              <a:avLst/>
              <a:gdLst/>
              <a:ahLst/>
              <a:cxnLst/>
              <a:rect l="0" t="0" r="0" b="0"/>
              <a:pathLst>
                <a:path w="228693" h="231628">
                  <a:moveTo>
                    <a:pt x="147399" y="0"/>
                  </a:moveTo>
                  <a:lnTo>
                    <a:pt x="135730" y="135"/>
                  </a:lnTo>
                  <a:lnTo>
                    <a:pt x="125242" y="1415"/>
                  </a:lnTo>
                  <a:lnTo>
                    <a:pt x="114940" y="4004"/>
                  </a:lnTo>
                  <a:lnTo>
                    <a:pt x="104639" y="7550"/>
                  </a:lnTo>
                  <a:lnTo>
                    <a:pt x="94295" y="11535"/>
                  </a:lnTo>
                  <a:lnTo>
                    <a:pt x="83910" y="15619"/>
                  </a:lnTo>
                  <a:lnTo>
                    <a:pt x="73655" y="19813"/>
                  </a:lnTo>
                  <a:lnTo>
                    <a:pt x="63845" y="24379"/>
                  </a:lnTo>
                  <a:lnTo>
                    <a:pt x="54618" y="29447"/>
                  </a:lnTo>
                  <a:lnTo>
                    <a:pt x="45949" y="35002"/>
                  </a:lnTo>
                  <a:lnTo>
                    <a:pt x="37740" y="40963"/>
                  </a:lnTo>
                  <a:lnTo>
                    <a:pt x="29901" y="47241"/>
                  </a:lnTo>
                  <a:lnTo>
                    <a:pt x="22992" y="53915"/>
                  </a:lnTo>
                  <a:lnTo>
                    <a:pt x="18168" y="61227"/>
                  </a:lnTo>
                  <a:lnTo>
                    <a:pt x="15901" y="69244"/>
                  </a:lnTo>
                  <a:lnTo>
                    <a:pt x="16346" y="77406"/>
                  </a:lnTo>
                  <a:lnTo>
                    <a:pt x="19687" y="84667"/>
                  </a:lnTo>
                  <a:lnTo>
                    <a:pt x="25710" y="90503"/>
                  </a:lnTo>
                  <a:lnTo>
                    <a:pt x="33787" y="94742"/>
                  </a:lnTo>
                  <a:lnTo>
                    <a:pt x="43094" y="97294"/>
                  </a:lnTo>
                  <a:lnTo>
                    <a:pt x="53050" y="98308"/>
                  </a:lnTo>
                  <a:lnTo>
                    <a:pt x="63491" y="98228"/>
                  </a:lnTo>
                  <a:lnTo>
                    <a:pt x="74558" y="97660"/>
                  </a:lnTo>
                  <a:lnTo>
                    <a:pt x="86294" y="96997"/>
                  </a:lnTo>
                  <a:lnTo>
                    <a:pt x="98462" y="96574"/>
                  </a:lnTo>
                  <a:lnTo>
                    <a:pt x="110639" y="96751"/>
                  </a:lnTo>
                  <a:lnTo>
                    <a:pt x="122573" y="97651"/>
                  </a:lnTo>
                  <a:lnTo>
                    <a:pt x="134199" y="99223"/>
                  </a:lnTo>
                  <a:lnTo>
                    <a:pt x="145539" y="101341"/>
                  </a:lnTo>
                  <a:lnTo>
                    <a:pt x="156648" y="103879"/>
                  </a:lnTo>
                  <a:lnTo>
                    <a:pt x="167584" y="106885"/>
                  </a:lnTo>
                  <a:lnTo>
                    <a:pt x="178394" y="110581"/>
                  </a:lnTo>
                  <a:lnTo>
                    <a:pt x="189105" y="115034"/>
                  </a:lnTo>
                  <a:lnTo>
                    <a:pt x="199418" y="120330"/>
                  </a:lnTo>
                  <a:lnTo>
                    <a:pt x="208738" y="126641"/>
                  </a:lnTo>
                  <a:lnTo>
                    <a:pt x="216806" y="133959"/>
                  </a:lnTo>
                  <a:lnTo>
                    <a:pt x="223205" y="141974"/>
                  </a:lnTo>
                  <a:lnTo>
                    <a:pt x="227222" y="150194"/>
                  </a:lnTo>
                  <a:lnTo>
                    <a:pt x="228692" y="158307"/>
                  </a:lnTo>
                  <a:lnTo>
                    <a:pt x="227747" y="166041"/>
                  </a:lnTo>
                  <a:lnTo>
                    <a:pt x="224536" y="173080"/>
                  </a:lnTo>
                  <a:lnTo>
                    <a:pt x="219376" y="179336"/>
                  </a:lnTo>
                  <a:lnTo>
                    <a:pt x="212509" y="185045"/>
                  </a:lnTo>
                  <a:lnTo>
                    <a:pt x="204013" y="190654"/>
                  </a:lnTo>
                  <a:lnTo>
                    <a:pt x="194076" y="196424"/>
                  </a:lnTo>
                  <a:lnTo>
                    <a:pt x="182813" y="202116"/>
                  </a:lnTo>
                  <a:lnTo>
                    <a:pt x="170198" y="207105"/>
                  </a:lnTo>
                  <a:lnTo>
                    <a:pt x="156339" y="211095"/>
                  </a:lnTo>
                  <a:lnTo>
                    <a:pt x="141457" y="214265"/>
                  </a:lnTo>
                  <a:lnTo>
                    <a:pt x="125789" y="217083"/>
                  </a:lnTo>
                  <a:lnTo>
                    <a:pt x="109550" y="219863"/>
                  </a:lnTo>
                  <a:lnTo>
                    <a:pt x="93070" y="222578"/>
                  </a:lnTo>
                  <a:lnTo>
                    <a:pt x="76780" y="224955"/>
                  </a:lnTo>
                  <a:lnTo>
                    <a:pt x="60916" y="226855"/>
                  </a:lnTo>
                  <a:lnTo>
                    <a:pt x="46112" y="228286"/>
                  </a:lnTo>
                  <a:lnTo>
                    <a:pt x="32031" y="229478"/>
                  </a:lnTo>
                  <a:lnTo>
                    <a:pt x="17441" y="23053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316476" y="147398"/>
            <a:ext cx="1652975" cy="536955"/>
            <a:chOff x="3316476" y="147398"/>
            <a:chExt cx="1652975" cy="536955"/>
          </a:xfrm>
        </p:grpSpPr>
        <p:sp>
          <p:nvSpPr>
            <p:cNvPr id="2" name="Freeform 1"/>
            <p:cNvSpPr/>
            <p:nvPr/>
          </p:nvSpPr>
          <p:spPr>
            <a:xfrm>
              <a:off x="3332921" y="147398"/>
              <a:ext cx="598023" cy="463908"/>
            </a:xfrm>
            <a:custGeom>
              <a:avLst/>
              <a:gdLst/>
              <a:ahLst/>
              <a:cxnLst/>
              <a:rect l="0" t="0" r="0" b="0"/>
              <a:pathLst>
                <a:path w="598023" h="463908">
                  <a:moveTo>
                    <a:pt x="4612" y="10529"/>
                  </a:moveTo>
                  <a:lnTo>
                    <a:pt x="1813" y="22264"/>
                  </a:lnTo>
                  <a:lnTo>
                    <a:pt x="311" y="33393"/>
                  </a:lnTo>
                  <a:lnTo>
                    <a:pt x="0" y="44996"/>
                  </a:lnTo>
                  <a:lnTo>
                    <a:pt x="506" y="57330"/>
                  </a:lnTo>
                  <a:lnTo>
                    <a:pt x="1326" y="70638"/>
                  </a:lnTo>
                  <a:lnTo>
                    <a:pt x="2142" y="84943"/>
                  </a:lnTo>
                  <a:lnTo>
                    <a:pt x="2825" y="99948"/>
                  </a:lnTo>
                  <a:lnTo>
                    <a:pt x="3351" y="115161"/>
                  </a:lnTo>
                  <a:lnTo>
                    <a:pt x="3742" y="130288"/>
                  </a:lnTo>
                  <a:lnTo>
                    <a:pt x="4190" y="145545"/>
                  </a:lnTo>
                  <a:lnTo>
                    <a:pt x="5030" y="161540"/>
                  </a:lnTo>
                  <a:lnTo>
                    <a:pt x="6415" y="178559"/>
                  </a:lnTo>
                  <a:lnTo>
                    <a:pt x="8330" y="196413"/>
                  </a:lnTo>
                  <a:lnTo>
                    <a:pt x="10688" y="214631"/>
                  </a:lnTo>
                  <a:lnTo>
                    <a:pt x="13385" y="232880"/>
                  </a:lnTo>
                  <a:lnTo>
                    <a:pt x="16331" y="250693"/>
                  </a:lnTo>
                  <a:lnTo>
                    <a:pt x="19454" y="267421"/>
                  </a:lnTo>
                  <a:lnTo>
                    <a:pt x="22710" y="282819"/>
                  </a:lnTo>
                  <a:lnTo>
                    <a:pt x="26387" y="297141"/>
                  </a:lnTo>
                  <a:lnTo>
                    <a:pt x="31074" y="310920"/>
                  </a:lnTo>
                  <a:lnTo>
                    <a:pt x="37009" y="324526"/>
                  </a:lnTo>
                  <a:lnTo>
                    <a:pt x="44116" y="337973"/>
                  </a:lnTo>
                  <a:lnTo>
                    <a:pt x="52182" y="351016"/>
                  </a:lnTo>
                  <a:lnTo>
                    <a:pt x="60979" y="363532"/>
                  </a:lnTo>
                  <a:lnTo>
                    <a:pt x="70310" y="375379"/>
                  </a:lnTo>
                  <a:lnTo>
                    <a:pt x="80017" y="386335"/>
                  </a:lnTo>
                  <a:lnTo>
                    <a:pt x="89987" y="396355"/>
                  </a:lnTo>
                  <a:lnTo>
                    <a:pt x="100138" y="405065"/>
                  </a:lnTo>
                  <a:lnTo>
                    <a:pt x="110413" y="411713"/>
                  </a:lnTo>
                  <a:lnTo>
                    <a:pt x="120771" y="416061"/>
                  </a:lnTo>
                  <a:lnTo>
                    <a:pt x="131185" y="418015"/>
                  </a:lnTo>
                  <a:lnTo>
                    <a:pt x="141637" y="417365"/>
                  </a:lnTo>
                  <a:lnTo>
                    <a:pt x="152110" y="414260"/>
                  </a:lnTo>
                  <a:lnTo>
                    <a:pt x="162431" y="409109"/>
                  </a:lnTo>
                  <a:lnTo>
                    <a:pt x="172288" y="402381"/>
                  </a:lnTo>
                  <a:lnTo>
                    <a:pt x="181544" y="394488"/>
                  </a:lnTo>
                  <a:lnTo>
                    <a:pt x="190064" y="385599"/>
                  </a:lnTo>
                  <a:lnTo>
                    <a:pt x="197641" y="375657"/>
                  </a:lnTo>
                  <a:lnTo>
                    <a:pt x="204255" y="364706"/>
                  </a:lnTo>
                  <a:lnTo>
                    <a:pt x="210037" y="352743"/>
                  </a:lnTo>
                  <a:lnTo>
                    <a:pt x="215163" y="339648"/>
                  </a:lnTo>
                  <a:lnTo>
                    <a:pt x="219800" y="325473"/>
                  </a:lnTo>
                  <a:lnTo>
                    <a:pt x="224086" y="310717"/>
                  </a:lnTo>
                  <a:lnTo>
                    <a:pt x="228125" y="296197"/>
                  </a:lnTo>
                  <a:lnTo>
                    <a:pt x="232008" y="282390"/>
                  </a:lnTo>
                  <a:lnTo>
                    <a:pt x="236277" y="270457"/>
                  </a:lnTo>
                  <a:lnTo>
                    <a:pt x="241552" y="263435"/>
                  </a:lnTo>
                  <a:lnTo>
                    <a:pt x="247136" y="262667"/>
                  </a:lnTo>
                  <a:lnTo>
                    <a:pt x="252091" y="266069"/>
                  </a:lnTo>
                  <a:lnTo>
                    <a:pt x="256420" y="272182"/>
                  </a:lnTo>
                  <a:lnTo>
                    <a:pt x="260360" y="280368"/>
                  </a:lnTo>
                  <a:lnTo>
                    <a:pt x="264094" y="290183"/>
                  </a:lnTo>
                  <a:lnTo>
                    <a:pt x="267888" y="301071"/>
                  </a:lnTo>
                  <a:lnTo>
                    <a:pt x="272101" y="312393"/>
                  </a:lnTo>
                  <a:lnTo>
                    <a:pt x="276897" y="323762"/>
                  </a:lnTo>
                  <a:lnTo>
                    <a:pt x="282419" y="335180"/>
                  </a:lnTo>
                  <a:lnTo>
                    <a:pt x="288881" y="346914"/>
                  </a:lnTo>
                  <a:lnTo>
                    <a:pt x="296303" y="359103"/>
                  </a:lnTo>
                  <a:lnTo>
                    <a:pt x="304559" y="371579"/>
                  </a:lnTo>
                  <a:lnTo>
                    <a:pt x="313471" y="383962"/>
                  </a:lnTo>
                  <a:lnTo>
                    <a:pt x="322870" y="396030"/>
                  </a:lnTo>
                  <a:lnTo>
                    <a:pt x="332622" y="407576"/>
                  </a:lnTo>
                  <a:lnTo>
                    <a:pt x="342620" y="418330"/>
                  </a:lnTo>
                  <a:lnTo>
                    <a:pt x="352794" y="428223"/>
                  </a:lnTo>
                  <a:lnTo>
                    <a:pt x="363253" y="437188"/>
                  </a:lnTo>
                  <a:lnTo>
                    <a:pt x="374267" y="445071"/>
                  </a:lnTo>
                  <a:lnTo>
                    <a:pt x="385943" y="451886"/>
                  </a:lnTo>
                  <a:lnTo>
                    <a:pt x="398396" y="457464"/>
                  </a:lnTo>
                  <a:lnTo>
                    <a:pt x="411821" y="461388"/>
                  </a:lnTo>
                  <a:lnTo>
                    <a:pt x="426221" y="463574"/>
                  </a:lnTo>
                  <a:lnTo>
                    <a:pt x="441299" y="463907"/>
                  </a:lnTo>
                  <a:lnTo>
                    <a:pt x="456565" y="462085"/>
                  </a:lnTo>
                  <a:lnTo>
                    <a:pt x="471711" y="458150"/>
                  </a:lnTo>
                  <a:lnTo>
                    <a:pt x="486304" y="452255"/>
                  </a:lnTo>
                  <a:lnTo>
                    <a:pt x="499723" y="444486"/>
                  </a:lnTo>
                  <a:lnTo>
                    <a:pt x="511750" y="435072"/>
                  </a:lnTo>
                  <a:lnTo>
                    <a:pt x="522657" y="424178"/>
                  </a:lnTo>
                  <a:lnTo>
                    <a:pt x="532991" y="411817"/>
                  </a:lnTo>
                  <a:lnTo>
                    <a:pt x="543126" y="398128"/>
                  </a:lnTo>
                  <a:lnTo>
                    <a:pt x="552919" y="383192"/>
                  </a:lnTo>
                  <a:lnTo>
                    <a:pt x="561824" y="366956"/>
                  </a:lnTo>
                  <a:lnTo>
                    <a:pt x="569590" y="349513"/>
                  </a:lnTo>
                  <a:lnTo>
                    <a:pt x="576110" y="331071"/>
                  </a:lnTo>
                  <a:lnTo>
                    <a:pt x="581266" y="311861"/>
                  </a:lnTo>
                  <a:lnTo>
                    <a:pt x="585142" y="292099"/>
                  </a:lnTo>
                  <a:lnTo>
                    <a:pt x="588119" y="272441"/>
                  </a:lnTo>
                  <a:lnTo>
                    <a:pt x="590748" y="253927"/>
                  </a:lnTo>
                  <a:lnTo>
                    <a:pt x="593367" y="237036"/>
                  </a:lnTo>
                  <a:lnTo>
                    <a:pt x="595791" y="221729"/>
                  </a:lnTo>
                  <a:lnTo>
                    <a:pt x="597433" y="207745"/>
                  </a:lnTo>
                  <a:lnTo>
                    <a:pt x="598022" y="194770"/>
                  </a:lnTo>
                  <a:lnTo>
                    <a:pt x="597756" y="182205"/>
                  </a:lnTo>
                  <a:lnTo>
                    <a:pt x="597113" y="169220"/>
                  </a:lnTo>
                  <a:lnTo>
                    <a:pt x="596416" y="155395"/>
                  </a:lnTo>
                  <a:lnTo>
                    <a:pt x="595644" y="140682"/>
                  </a:lnTo>
                  <a:lnTo>
                    <a:pt x="594526" y="125200"/>
                  </a:lnTo>
                  <a:lnTo>
                    <a:pt x="592926" y="109127"/>
                  </a:lnTo>
                  <a:lnTo>
                    <a:pt x="590851" y="92945"/>
                  </a:lnTo>
                  <a:lnTo>
                    <a:pt x="588380" y="77396"/>
                  </a:lnTo>
                  <a:lnTo>
                    <a:pt x="585609" y="62842"/>
                  </a:lnTo>
                  <a:lnTo>
                    <a:pt x="582769" y="49543"/>
                  </a:lnTo>
                  <a:lnTo>
                    <a:pt x="579950" y="36425"/>
                  </a:lnTo>
                  <a:lnTo>
                    <a:pt x="576904" y="21221"/>
                  </a:lnTo>
                  <a:lnTo>
                    <a:pt x="573151" y="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5291" y="406621"/>
              <a:ext cx="237694" cy="193504"/>
            </a:xfrm>
            <a:custGeom>
              <a:avLst/>
              <a:gdLst/>
              <a:ahLst/>
              <a:cxnLst/>
              <a:rect l="0" t="0" r="0" b="0"/>
              <a:pathLst>
                <a:path w="237694" h="193504">
                  <a:moveTo>
                    <a:pt x="132408" y="35575"/>
                  </a:moveTo>
                  <a:lnTo>
                    <a:pt x="126540" y="29708"/>
                  </a:lnTo>
                  <a:lnTo>
                    <a:pt x="120976" y="24143"/>
                  </a:lnTo>
                  <a:lnTo>
                    <a:pt x="115167" y="18353"/>
                  </a:lnTo>
                  <a:lnTo>
                    <a:pt x="108741" y="12618"/>
                  </a:lnTo>
                  <a:lnTo>
                    <a:pt x="101114" y="7585"/>
                  </a:lnTo>
                  <a:lnTo>
                    <a:pt x="92089" y="3573"/>
                  </a:lnTo>
                  <a:lnTo>
                    <a:pt x="82109" y="893"/>
                  </a:lnTo>
                  <a:lnTo>
                    <a:pt x="72029" y="0"/>
                  </a:lnTo>
                  <a:lnTo>
                    <a:pt x="62366" y="966"/>
                  </a:lnTo>
                  <a:lnTo>
                    <a:pt x="53270" y="3717"/>
                  </a:lnTo>
                  <a:lnTo>
                    <a:pt x="44710" y="8222"/>
                  </a:lnTo>
                  <a:lnTo>
                    <a:pt x="36589" y="14286"/>
                  </a:lnTo>
                  <a:lnTo>
                    <a:pt x="28967" y="21610"/>
                  </a:lnTo>
                  <a:lnTo>
                    <a:pt x="22059" y="29886"/>
                  </a:lnTo>
                  <a:lnTo>
                    <a:pt x="15930" y="38862"/>
                  </a:lnTo>
                  <a:lnTo>
                    <a:pt x="10660" y="48496"/>
                  </a:lnTo>
                  <a:lnTo>
                    <a:pt x="6418" y="58948"/>
                  </a:lnTo>
                  <a:lnTo>
                    <a:pt x="3199" y="70235"/>
                  </a:lnTo>
                  <a:lnTo>
                    <a:pt x="1021" y="82086"/>
                  </a:lnTo>
                  <a:lnTo>
                    <a:pt x="0" y="94041"/>
                  </a:lnTo>
                  <a:lnTo>
                    <a:pt x="94" y="105824"/>
                  </a:lnTo>
                  <a:lnTo>
                    <a:pt x="1292" y="117346"/>
                  </a:lnTo>
                  <a:lnTo>
                    <a:pt x="3691" y="128616"/>
                  </a:lnTo>
                  <a:lnTo>
                    <a:pt x="7240" y="139660"/>
                  </a:lnTo>
                  <a:lnTo>
                    <a:pt x="12080" y="149872"/>
                  </a:lnTo>
                  <a:lnTo>
                    <a:pt x="18610" y="158067"/>
                  </a:lnTo>
                  <a:lnTo>
                    <a:pt x="26884" y="163756"/>
                  </a:lnTo>
                  <a:lnTo>
                    <a:pt x="36356" y="166930"/>
                  </a:lnTo>
                  <a:lnTo>
                    <a:pt x="46091" y="167706"/>
                  </a:lnTo>
                  <a:lnTo>
                    <a:pt x="55522" y="166403"/>
                  </a:lnTo>
                  <a:lnTo>
                    <a:pt x="64462" y="163124"/>
                  </a:lnTo>
                  <a:lnTo>
                    <a:pt x="72918" y="157667"/>
                  </a:lnTo>
                  <a:lnTo>
                    <a:pt x="80969" y="150117"/>
                  </a:lnTo>
                  <a:lnTo>
                    <a:pt x="88545" y="140967"/>
                  </a:lnTo>
                  <a:lnTo>
                    <a:pt x="95421" y="130918"/>
                  </a:lnTo>
                  <a:lnTo>
                    <a:pt x="101528" y="120453"/>
                  </a:lnTo>
                  <a:lnTo>
                    <a:pt x="106785" y="109666"/>
                  </a:lnTo>
                  <a:lnTo>
                    <a:pt x="111018" y="98365"/>
                  </a:lnTo>
                  <a:lnTo>
                    <a:pt x="114261" y="86535"/>
                  </a:lnTo>
                  <a:lnTo>
                    <a:pt x="117552" y="76622"/>
                  </a:lnTo>
                  <a:lnTo>
                    <a:pt x="121633" y="72187"/>
                  </a:lnTo>
                  <a:lnTo>
                    <a:pt x="125601" y="73018"/>
                  </a:lnTo>
                  <a:lnTo>
                    <a:pt x="129283" y="77503"/>
                  </a:lnTo>
                  <a:lnTo>
                    <a:pt x="132798" y="84277"/>
                  </a:lnTo>
                  <a:lnTo>
                    <a:pt x="136246" y="92454"/>
                  </a:lnTo>
                  <a:lnTo>
                    <a:pt x="139685" y="101493"/>
                  </a:lnTo>
                  <a:lnTo>
                    <a:pt x="143300" y="111068"/>
                  </a:lnTo>
                  <a:lnTo>
                    <a:pt x="147405" y="120980"/>
                  </a:lnTo>
                  <a:lnTo>
                    <a:pt x="152131" y="131098"/>
                  </a:lnTo>
                  <a:lnTo>
                    <a:pt x="157611" y="141018"/>
                  </a:lnTo>
                  <a:lnTo>
                    <a:pt x="164045" y="150076"/>
                  </a:lnTo>
                  <a:lnTo>
                    <a:pt x="171450" y="157984"/>
                  </a:lnTo>
                  <a:lnTo>
                    <a:pt x="179694" y="164786"/>
                  </a:lnTo>
                  <a:lnTo>
                    <a:pt x="188598" y="170672"/>
                  </a:lnTo>
                  <a:lnTo>
                    <a:pt x="197979" y="175850"/>
                  </a:lnTo>
                  <a:lnTo>
                    <a:pt x="207244" y="180362"/>
                  </a:lnTo>
                  <a:lnTo>
                    <a:pt x="216300" y="184509"/>
                  </a:lnTo>
                  <a:lnTo>
                    <a:pt x="225940" y="188663"/>
                  </a:lnTo>
                  <a:lnTo>
                    <a:pt x="237693" y="193503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37741" y="273740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6"/>
                  </a:lnTo>
                  <a:lnTo>
                    <a:pt x="0" y="54174"/>
                  </a:lnTo>
                  <a:lnTo>
                    <a:pt x="0" y="70818"/>
                  </a:lnTo>
                  <a:lnTo>
                    <a:pt x="5" y="87959"/>
                  </a:lnTo>
                  <a:lnTo>
                    <a:pt x="177" y="105505"/>
                  </a:lnTo>
                  <a:lnTo>
                    <a:pt x="825" y="123636"/>
                  </a:lnTo>
                  <a:lnTo>
                    <a:pt x="2074" y="142410"/>
                  </a:lnTo>
                  <a:lnTo>
                    <a:pt x="3727" y="161439"/>
                  </a:lnTo>
                  <a:lnTo>
                    <a:pt x="5374" y="179993"/>
                  </a:lnTo>
                  <a:lnTo>
                    <a:pt x="6777" y="197698"/>
                  </a:lnTo>
                  <a:lnTo>
                    <a:pt x="7871" y="214519"/>
                  </a:lnTo>
                  <a:lnTo>
                    <a:pt x="8678" y="230583"/>
                  </a:lnTo>
                  <a:lnTo>
                    <a:pt x="9256" y="246038"/>
                  </a:lnTo>
                  <a:lnTo>
                    <a:pt x="9662" y="260434"/>
                  </a:lnTo>
                  <a:lnTo>
                    <a:pt x="9986" y="274130"/>
                  </a:lnTo>
                  <a:lnTo>
                    <a:pt x="10259" y="288333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21927" y="347440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201769" y="2934"/>
                  </a:lnTo>
                  <a:lnTo>
                    <a:pt x="193422" y="5716"/>
                  </a:lnTo>
                  <a:lnTo>
                    <a:pt x="184719" y="8620"/>
                  </a:lnTo>
                  <a:lnTo>
                    <a:pt x="175425" y="11833"/>
                  </a:lnTo>
                  <a:lnTo>
                    <a:pt x="165281" y="15647"/>
                  </a:lnTo>
                  <a:lnTo>
                    <a:pt x="154236" y="20159"/>
                  </a:lnTo>
                  <a:lnTo>
                    <a:pt x="142397" y="25150"/>
                  </a:lnTo>
                  <a:lnTo>
                    <a:pt x="129927" y="30189"/>
                  </a:lnTo>
                  <a:lnTo>
                    <a:pt x="116989" y="35021"/>
                  </a:lnTo>
                  <a:lnTo>
                    <a:pt x="103879" y="39568"/>
                  </a:lnTo>
                  <a:lnTo>
                    <a:pt x="91005" y="43849"/>
                  </a:lnTo>
                  <a:lnTo>
                    <a:pt x="78570" y="47912"/>
                  </a:lnTo>
                  <a:lnTo>
                    <a:pt x="66594" y="51809"/>
                  </a:lnTo>
                  <a:lnTo>
                    <a:pt x="55011" y="55587"/>
                  </a:lnTo>
                  <a:lnTo>
                    <a:pt x="43750" y="59276"/>
                  </a:lnTo>
                  <a:lnTo>
                    <a:pt x="33183" y="62750"/>
                  </a:lnTo>
                  <a:lnTo>
                    <a:pt x="23094" y="66073"/>
                  </a:lnTo>
                  <a:lnTo>
                    <a:pt x="12595" y="6953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66201" y="370256"/>
              <a:ext cx="197924" cy="215347"/>
            </a:xfrm>
            <a:custGeom>
              <a:avLst/>
              <a:gdLst/>
              <a:ahLst/>
              <a:cxnLst/>
              <a:rect l="0" t="0" r="0" b="0"/>
              <a:pathLst>
                <a:path w="197924" h="215347">
                  <a:moveTo>
                    <a:pt x="50524" y="114054"/>
                  </a:moveTo>
                  <a:lnTo>
                    <a:pt x="59325" y="111054"/>
                  </a:lnTo>
                  <a:lnTo>
                    <a:pt x="67672" y="107631"/>
                  </a:lnTo>
                  <a:lnTo>
                    <a:pt x="76371" y="103440"/>
                  </a:lnTo>
                  <a:lnTo>
                    <a:pt x="85492" y="98712"/>
                  </a:lnTo>
                  <a:lnTo>
                    <a:pt x="94987" y="93879"/>
                  </a:lnTo>
                  <a:lnTo>
                    <a:pt x="104770" y="89193"/>
                  </a:lnTo>
                  <a:lnTo>
                    <a:pt x="114438" y="84411"/>
                  </a:lnTo>
                  <a:lnTo>
                    <a:pt x="123315" y="78913"/>
                  </a:lnTo>
                  <a:lnTo>
                    <a:pt x="131086" y="72398"/>
                  </a:lnTo>
                  <a:lnTo>
                    <a:pt x="137454" y="64887"/>
                  </a:lnTo>
                  <a:lnTo>
                    <a:pt x="141982" y="56541"/>
                  </a:lnTo>
                  <a:lnTo>
                    <a:pt x="144603" y="47558"/>
                  </a:lnTo>
                  <a:lnTo>
                    <a:pt x="145076" y="38271"/>
                  </a:lnTo>
                  <a:lnTo>
                    <a:pt x="142824" y="29125"/>
                  </a:lnTo>
                  <a:lnTo>
                    <a:pt x="137790" y="20362"/>
                  </a:lnTo>
                  <a:lnTo>
                    <a:pt x="130343" y="12516"/>
                  </a:lnTo>
                  <a:lnTo>
                    <a:pt x="120995" y="6456"/>
                  </a:lnTo>
                  <a:lnTo>
                    <a:pt x="110235" y="2497"/>
                  </a:lnTo>
                  <a:lnTo>
                    <a:pt x="98625" y="466"/>
                  </a:lnTo>
                  <a:lnTo>
                    <a:pt x="86773" y="0"/>
                  </a:lnTo>
                  <a:lnTo>
                    <a:pt x="75036" y="724"/>
                  </a:lnTo>
                  <a:lnTo>
                    <a:pt x="63701" y="2477"/>
                  </a:lnTo>
                  <a:lnTo>
                    <a:pt x="53081" y="5315"/>
                  </a:lnTo>
                  <a:lnTo>
                    <a:pt x="43275" y="9186"/>
                  </a:lnTo>
                  <a:lnTo>
                    <a:pt x="34367" y="14087"/>
                  </a:lnTo>
                  <a:lnTo>
                    <a:pt x="26521" y="20134"/>
                  </a:lnTo>
                  <a:lnTo>
                    <a:pt x="19726" y="27283"/>
                  </a:lnTo>
                  <a:lnTo>
                    <a:pt x="13991" y="35525"/>
                  </a:lnTo>
                  <a:lnTo>
                    <a:pt x="9429" y="44961"/>
                  </a:lnTo>
                  <a:lnTo>
                    <a:pt x="5988" y="55532"/>
                  </a:lnTo>
                  <a:lnTo>
                    <a:pt x="3489" y="67054"/>
                  </a:lnTo>
                  <a:lnTo>
                    <a:pt x="1721" y="79311"/>
                  </a:lnTo>
                  <a:lnTo>
                    <a:pt x="500" y="92103"/>
                  </a:lnTo>
                  <a:lnTo>
                    <a:pt x="0" y="104945"/>
                  </a:lnTo>
                  <a:lnTo>
                    <a:pt x="721" y="117107"/>
                  </a:lnTo>
                  <a:lnTo>
                    <a:pt x="2837" y="128251"/>
                  </a:lnTo>
                  <a:lnTo>
                    <a:pt x="6225" y="138546"/>
                  </a:lnTo>
                  <a:lnTo>
                    <a:pt x="10641" y="148461"/>
                  </a:lnTo>
                  <a:lnTo>
                    <a:pt x="15840" y="158312"/>
                  </a:lnTo>
                  <a:lnTo>
                    <a:pt x="21770" y="167914"/>
                  </a:lnTo>
                  <a:lnTo>
                    <a:pt x="28574" y="176689"/>
                  </a:lnTo>
                  <a:lnTo>
                    <a:pt x="36260" y="184373"/>
                  </a:lnTo>
                  <a:lnTo>
                    <a:pt x="44708" y="191008"/>
                  </a:lnTo>
                  <a:lnTo>
                    <a:pt x="53757" y="196773"/>
                  </a:lnTo>
                  <a:lnTo>
                    <a:pt x="63257" y="201868"/>
                  </a:lnTo>
                  <a:lnTo>
                    <a:pt x="73247" y="206306"/>
                  </a:lnTo>
                  <a:lnTo>
                    <a:pt x="83939" y="209923"/>
                  </a:lnTo>
                  <a:lnTo>
                    <a:pt x="95387" y="212689"/>
                  </a:lnTo>
                  <a:lnTo>
                    <a:pt x="107346" y="214547"/>
                  </a:lnTo>
                  <a:lnTo>
                    <a:pt x="119373" y="215346"/>
                  </a:lnTo>
                  <a:lnTo>
                    <a:pt x="131199" y="215104"/>
                  </a:lnTo>
                  <a:lnTo>
                    <a:pt x="142678" y="213939"/>
                  </a:lnTo>
                  <a:lnTo>
                    <a:pt x="155031" y="211763"/>
                  </a:lnTo>
                  <a:lnTo>
                    <a:pt x="171577" y="207269"/>
                  </a:lnTo>
                  <a:lnTo>
                    <a:pt x="197923" y="198282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58880" y="372585"/>
              <a:ext cx="210571" cy="203813"/>
            </a:xfrm>
            <a:custGeom>
              <a:avLst/>
              <a:gdLst/>
              <a:ahLst/>
              <a:cxnLst/>
              <a:rect l="0" t="0" r="0" b="0"/>
              <a:pathLst>
                <a:path w="210571" h="203813">
                  <a:moveTo>
                    <a:pt x="0" y="90668"/>
                  </a:moveTo>
                  <a:lnTo>
                    <a:pt x="2934" y="99537"/>
                  </a:lnTo>
                  <a:lnTo>
                    <a:pt x="5716" y="108524"/>
                  </a:lnTo>
                  <a:lnTo>
                    <a:pt x="8616" y="118519"/>
                  </a:lnTo>
                  <a:lnTo>
                    <a:pt x="11656" y="129500"/>
                  </a:lnTo>
                  <a:lnTo>
                    <a:pt x="14821" y="141311"/>
                  </a:lnTo>
                  <a:lnTo>
                    <a:pt x="18085" y="153765"/>
                  </a:lnTo>
                  <a:lnTo>
                    <a:pt x="21424" y="166530"/>
                  </a:lnTo>
                  <a:lnTo>
                    <a:pt x="24815" y="179162"/>
                  </a:lnTo>
                  <a:lnTo>
                    <a:pt x="28218" y="191360"/>
                  </a:lnTo>
                  <a:lnTo>
                    <a:pt x="30759" y="200604"/>
                  </a:lnTo>
                  <a:lnTo>
                    <a:pt x="31388" y="203812"/>
                  </a:lnTo>
                  <a:lnTo>
                    <a:pt x="30500" y="202009"/>
                  </a:lnTo>
                  <a:lnTo>
                    <a:pt x="28638" y="196586"/>
                  </a:lnTo>
                  <a:lnTo>
                    <a:pt x="26170" y="188176"/>
                  </a:lnTo>
                  <a:lnTo>
                    <a:pt x="23326" y="177310"/>
                  </a:lnTo>
                  <a:lnTo>
                    <a:pt x="20244" y="164856"/>
                  </a:lnTo>
                  <a:lnTo>
                    <a:pt x="17013" y="151922"/>
                  </a:lnTo>
                  <a:lnTo>
                    <a:pt x="13690" y="139163"/>
                  </a:lnTo>
                  <a:lnTo>
                    <a:pt x="10473" y="126655"/>
                  </a:lnTo>
                  <a:lnTo>
                    <a:pt x="7691" y="114111"/>
                  </a:lnTo>
                  <a:lnTo>
                    <a:pt x="5491" y="101342"/>
                  </a:lnTo>
                  <a:lnTo>
                    <a:pt x="4014" y="88460"/>
                  </a:lnTo>
                  <a:lnTo>
                    <a:pt x="3472" y="75796"/>
                  </a:lnTo>
                  <a:lnTo>
                    <a:pt x="3901" y="63539"/>
                  </a:lnTo>
                  <a:lnTo>
                    <a:pt x="5664" y="52036"/>
                  </a:lnTo>
                  <a:lnTo>
                    <a:pt x="9507" y="41842"/>
                  </a:lnTo>
                  <a:lnTo>
                    <a:pt x="15647" y="33138"/>
                  </a:lnTo>
                  <a:lnTo>
                    <a:pt x="23686" y="25786"/>
                  </a:lnTo>
                  <a:lnTo>
                    <a:pt x="32908" y="19524"/>
                  </a:lnTo>
                  <a:lnTo>
                    <a:pt x="42783" y="14090"/>
                  </a:lnTo>
                  <a:lnTo>
                    <a:pt x="53326" y="9420"/>
                  </a:lnTo>
                  <a:lnTo>
                    <a:pt x="64986" y="5647"/>
                  </a:lnTo>
                  <a:lnTo>
                    <a:pt x="77930" y="2776"/>
                  </a:lnTo>
                  <a:lnTo>
                    <a:pt x="91723" y="847"/>
                  </a:lnTo>
                  <a:lnTo>
                    <a:pt x="105528" y="0"/>
                  </a:lnTo>
                  <a:lnTo>
                    <a:pt x="118852" y="211"/>
                  </a:lnTo>
                  <a:lnTo>
                    <a:pt x="131561" y="1319"/>
                  </a:lnTo>
                  <a:lnTo>
                    <a:pt x="143703" y="3125"/>
                  </a:lnTo>
                  <a:lnTo>
                    <a:pt x="155377" y="5445"/>
                  </a:lnTo>
                  <a:lnTo>
                    <a:pt x="166436" y="7977"/>
                  </a:lnTo>
                  <a:lnTo>
                    <a:pt x="177660" y="10556"/>
                  </a:lnTo>
                  <a:lnTo>
                    <a:pt x="191156" y="13406"/>
                  </a:lnTo>
                  <a:lnTo>
                    <a:pt x="210570" y="16969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16476" y="663295"/>
              <a:ext cx="1547690" cy="21058"/>
            </a:xfrm>
            <a:custGeom>
              <a:avLst/>
              <a:gdLst/>
              <a:ahLst/>
              <a:cxnLst/>
              <a:rect l="0" t="0" r="0" b="0"/>
              <a:pathLst>
                <a:path w="1547690" h="21058">
                  <a:moveTo>
                    <a:pt x="1547689" y="0"/>
                  </a:moveTo>
                  <a:lnTo>
                    <a:pt x="1533154" y="67"/>
                  </a:lnTo>
                  <a:lnTo>
                    <a:pt x="1520524" y="707"/>
                  </a:lnTo>
                  <a:lnTo>
                    <a:pt x="1508614" y="1999"/>
                  </a:lnTo>
                  <a:lnTo>
                    <a:pt x="1496960" y="3686"/>
                  </a:lnTo>
                  <a:lnTo>
                    <a:pt x="1485119" y="5354"/>
                  </a:lnTo>
                  <a:lnTo>
                    <a:pt x="1472878" y="6767"/>
                  </a:lnTo>
                  <a:lnTo>
                    <a:pt x="1460211" y="7865"/>
                  </a:lnTo>
                  <a:lnTo>
                    <a:pt x="1447172" y="8676"/>
                  </a:lnTo>
                  <a:lnTo>
                    <a:pt x="1433843" y="9256"/>
                  </a:lnTo>
                  <a:lnTo>
                    <a:pt x="1420299" y="9661"/>
                  </a:lnTo>
                  <a:lnTo>
                    <a:pt x="1406600" y="9941"/>
                  </a:lnTo>
                  <a:lnTo>
                    <a:pt x="1392794" y="10132"/>
                  </a:lnTo>
                  <a:lnTo>
                    <a:pt x="1378912" y="10262"/>
                  </a:lnTo>
                  <a:lnTo>
                    <a:pt x="1364980" y="10350"/>
                  </a:lnTo>
                  <a:lnTo>
                    <a:pt x="1351009" y="10409"/>
                  </a:lnTo>
                  <a:lnTo>
                    <a:pt x="1336846" y="10448"/>
                  </a:lnTo>
                  <a:lnTo>
                    <a:pt x="1322192" y="10475"/>
                  </a:lnTo>
                  <a:lnTo>
                    <a:pt x="1306922" y="10493"/>
                  </a:lnTo>
                  <a:lnTo>
                    <a:pt x="1291072" y="10505"/>
                  </a:lnTo>
                  <a:lnTo>
                    <a:pt x="1274748" y="10512"/>
                  </a:lnTo>
                  <a:lnTo>
                    <a:pt x="1258059" y="10518"/>
                  </a:lnTo>
                  <a:lnTo>
                    <a:pt x="1241108" y="10521"/>
                  </a:lnTo>
                  <a:lnTo>
                    <a:pt x="1223968" y="10524"/>
                  </a:lnTo>
                  <a:lnTo>
                    <a:pt x="1206698" y="10525"/>
                  </a:lnTo>
                  <a:lnTo>
                    <a:pt x="1189338" y="10526"/>
                  </a:lnTo>
                  <a:lnTo>
                    <a:pt x="1171917" y="10527"/>
                  </a:lnTo>
                  <a:lnTo>
                    <a:pt x="1154449" y="10523"/>
                  </a:lnTo>
                  <a:lnTo>
                    <a:pt x="1136786" y="10350"/>
                  </a:lnTo>
                  <a:lnTo>
                    <a:pt x="1118628" y="9702"/>
                  </a:lnTo>
                  <a:lnTo>
                    <a:pt x="1099858" y="8454"/>
                  </a:lnTo>
                  <a:lnTo>
                    <a:pt x="1080674" y="6801"/>
                  </a:lnTo>
                  <a:lnTo>
                    <a:pt x="1061490" y="5153"/>
                  </a:lnTo>
                  <a:lnTo>
                    <a:pt x="1042543" y="3750"/>
                  </a:lnTo>
                  <a:lnTo>
                    <a:pt x="1023734" y="2657"/>
                  </a:lnTo>
                  <a:lnTo>
                    <a:pt x="1004734" y="1849"/>
                  </a:lnTo>
                  <a:lnTo>
                    <a:pt x="985353" y="1271"/>
                  </a:lnTo>
                  <a:lnTo>
                    <a:pt x="965404" y="866"/>
                  </a:lnTo>
                  <a:lnTo>
                    <a:pt x="944633" y="587"/>
                  </a:lnTo>
                  <a:lnTo>
                    <a:pt x="922990" y="396"/>
                  </a:lnTo>
                  <a:lnTo>
                    <a:pt x="900743" y="266"/>
                  </a:lnTo>
                  <a:lnTo>
                    <a:pt x="878355" y="178"/>
                  </a:lnTo>
                  <a:lnTo>
                    <a:pt x="856108" y="119"/>
                  </a:lnTo>
                  <a:lnTo>
                    <a:pt x="833932" y="80"/>
                  </a:lnTo>
                  <a:lnTo>
                    <a:pt x="811517" y="53"/>
                  </a:lnTo>
                  <a:lnTo>
                    <a:pt x="788696" y="36"/>
                  </a:lnTo>
                  <a:lnTo>
                    <a:pt x="765453" y="24"/>
                  </a:lnTo>
                  <a:lnTo>
                    <a:pt x="741850" y="16"/>
                  </a:lnTo>
                  <a:lnTo>
                    <a:pt x="717966" y="11"/>
                  </a:lnTo>
                  <a:lnTo>
                    <a:pt x="693873" y="7"/>
                  </a:lnTo>
                  <a:lnTo>
                    <a:pt x="669634" y="5"/>
                  </a:lnTo>
                  <a:lnTo>
                    <a:pt x="645289" y="3"/>
                  </a:lnTo>
                  <a:lnTo>
                    <a:pt x="620873" y="2"/>
                  </a:lnTo>
                  <a:lnTo>
                    <a:pt x="596409" y="1"/>
                  </a:lnTo>
                  <a:lnTo>
                    <a:pt x="571911" y="1"/>
                  </a:lnTo>
                  <a:lnTo>
                    <a:pt x="547390" y="0"/>
                  </a:lnTo>
                  <a:lnTo>
                    <a:pt x="522854" y="0"/>
                  </a:lnTo>
                  <a:lnTo>
                    <a:pt x="498308" y="0"/>
                  </a:lnTo>
                  <a:lnTo>
                    <a:pt x="473755" y="0"/>
                  </a:lnTo>
                  <a:lnTo>
                    <a:pt x="449198" y="0"/>
                  </a:lnTo>
                  <a:lnTo>
                    <a:pt x="424637" y="4"/>
                  </a:lnTo>
                  <a:lnTo>
                    <a:pt x="400075" y="177"/>
                  </a:lnTo>
                  <a:lnTo>
                    <a:pt x="375511" y="826"/>
                  </a:lnTo>
                  <a:lnTo>
                    <a:pt x="350947" y="2074"/>
                  </a:lnTo>
                  <a:lnTo>
                    <a:pt x="326381" y="3727"/>
                  </a:lnTo>
                  <a:lnTo>
                    <a:pt x="301816" y="5375"/>
                  </a:lnTo>
                  <a:lnTo>
                    <a:pt x="277246" y="6778"/>
                  </a:lnTo>
                  <a:lnTo>
                    <a:pt x="252506" y="7871"/>
                  </a:lnTo>
                  <a:lnTo>
                    <a:pt x="227292" y="8679"/>
                  </a:lnTo>
                  <a:lnTo>
                    <a:pt x="201486" y="9261"/>
                  </a:lnTo>
                  <a:lnTo>
                    <a:pt x="175613" y="9839"/>
                  </a:lnTo>
                  <a:lnTo>
                    <a:pt x="150694" y="10767"/>
                  </a:lnTo>
                  <a:lnTo>
                    <a:pt x="127236" y="12207"/>
                  </a:lnTo>
                  <a:lnTo>
                    <a:pt x="105401" y="13989"/>
                  </a:lnTo>
                  <a:lnTo>
                    <a:pt x="85268" y="15725"/>
                  </a:lnTo>
                  <a:lnTo>
                    <a:pt x="66707" y="17187"/>
                  </a:lnTo>
                  <a:lnTo>
                    <a:pt x="50034" y="18322"/>
                  </a:lnTo>
                  <a:lnTo>
                    <a:pt x="34472" y="19281"/>
                  </a:lnTo>
                  <a:lnTo>
                    <a:pt x="18649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263212" y="1442404"/>
            <a:ext cx="178985" cy="31586"/>
          </a:xfrm>
          <a:custGeom>
            <a:avLst/>
            <a:gdLst/>
            <a:ahLst/>
            <a:cxnLst/>
            <a:rect l="0" t="0" r="0" b="0"/>
            <a:pathLst>
              <a:path w="178985" h="31586">
                <a:moveTo>
                  <a:pt x="178984" y="0"/>
                </a:moveTo>
                <a:lnTo>
                  <a:pt x="167316" y="67"/>
                </a:lnTo>
                <a:lnTo>
                  <a:pt x="156828" y="707"/>
                </a:lnTo>
                <a:lnTo>
                  <a:pt x="146517" y="2004"/>
                </a:lnTo>
                <a:lnTo>
                  <a:pt x="135870" y="3863"/>
                </a:lnTo>
                <a:lnTo>
                  <a:pt x="124229" y="6180"/>
                </a:lnTo>
                <a:lnTo>
                  <a:pt x="111338" y="8842"/>
                </a:lnTo>
                <a:lnTo>
                  <a:pt x="97431" y="11593"/>
                </a:lnTo>
                <a:lnTo>
                  <a:pt x="83029" y="14051"/>
                </a:lnTo>
                <a:lnTo>
                  <a:pt x="68504" y="16038"/>
                </a:lnTo>
                <a:lnTo>
                  <a:pt x="54437" y="17741"/>
                </a:lnTo>
                <a:lnTo>
                  <a:pt x="40204" y="19895"/>
                </a:lnTo>
                <a:lnTo>
                  <a:pt x="23444" y="23805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8B8B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581780" y="1052160"/>
            <a:ext cx="3261122" cy="706100"/>
            <a:chOff x="581780" y="1052160"/>
            <a:chExt cx="3261122" cy="706100"/>
          </a:xfrm>
        </p:grpSpPr>
        <p:sp>
          <p:nvSpPr>
            <p:cNvPr id="11" name="Freeform 10"/>
            <p:cNvSpPr/>
            <p:nvPr/>
          </p:nvSpPr>
          <p:spPr>
            <a:xfrm>
              <a:off x="581780" y="1052160"/>
              <a:ext cx="271029" cy="706100"/>
            </a:xfrm>
            <a:custGeom>
              <a:avLst/>
              <a:gdLst/>
              <a:ahLst/>
              <a:cxnLst/>
              <a:rect l="0" t="0" r="0" b="0"/>
              <a:pathLst>
                <a:path w="271029" h="706100">
                  <a:moveTo>
                    <a:pt x="7815" y="706099"/>
                  </a:moveTo>
                  <a:lnTo>
                    <a:pt x="4949" y="697163"/>
                  </a:lnTo>
                  <a:lnTo>
                    <a:pt x="2807" y="687536"/>
                  </a:lnTo>
                  <a:lnTo>
                    <a:pt x="1208" y="676244"/>
                  </a:lnTo>
                  <a:lnTo>
                    <a:pt x="200" y="663404"/>
                  </a:lnTo>
                  <a:lnTo>
                    <a:pt x="0" y="649276"/>
                  </a:lnTo>
                  <a:lnTo>
                    <a:pt x="656" y="634146"/>
                  </a:lnTo>
                  <a:lnTo>
                    <a:pt x="2067" y="618112"/>
                  </a:lnTo>
                  <a:lnTo>
                    <a:pt x="4079" y="601076"/>
                  </a:lnTo>
                  <a:lnTo>
                    <a:pt x="6542" y="583065"/>
                  </a:lnTo>
                  <a:lnTo>
                    <a:pt x="9330" y="564228"/>
                  </a:lnTo>
                  <a:lnTo>
                    <a:pt x="12346" y="544745"/>
                  </a:lnTo>
                  <a:lnTo>
                    <a:pt x="15516" y="524794"/>
                  </a:lnTo>
                  <a:lnTo>
                    <a:pt x="18627" y="504836"/>
                  </a:lnTo>
                  <a:lnTo>
                    <a:pt x="21336" y="485590"/>
                  </a:lnTo>
                  <a:lnTo>
                    <a:pt x="23495" y="467374"/>
                  </a:lnTo>
                  <a:lnTo>
                    <a:pt x="25283" y="449685"/>
                  </a:lnTo>
                  <a:lnTo>
                    <a:pt x="27099" y="431434"/>
                  </a:lnTo>
                  <a:lnTo>
                    <a:pt x="29170" y="412049"/>
                  </a:lnTo>
                  <a:lnTo>
                    <a:pt x="31394" y="391942"/>
                  </a:lnTo>
                  <a:lnTo>
                    <a:pt x="33433" y="372197"/>
                  </a:lnTo>
                  <a:lnTo>
                    <a:pt x="35107" y="353436"/>
                  </a:lnTo>
                  <a:lnTo>
                    <a:pt x="36553" y="335941"/>
                  </a:lnTo>
                  <a:lnTo>
                    <a:pt x="38130" y="319890"/>
                  </a:lnTo>
                  <a:lnTo>
                    <a:pt x="40039" y="305208"/>
                  </a:lnTo>
                  <a:lnTo>
                    <a:pt x="42151" y="291501"/>
                  </a:lnTo>
                  <a:lnTo>
                    <a:pt x="44115" y="278201"/>
                  </a:lnTo>
                  <a:lnTo>
                    <a:pt x="45734" y="264945"/>
                  </a:lnTo>
                  <a:lnTo>
                    <a:pt x="46973" y="251578"/>
                  </a:lnTo>
                  <a:lnTo>
                    <a:pt x="47879" y="238064"/>
                  </a:lnTo>
                  <a:lnTo>
                    <a:pt x="48528" y="224418"/>
                  </a:lnTo>
                  <a:lnTo>
                    <a:pt x="49150" y="210829"/>
                  </a:lnTo>
                  <a:lnTo>
                    <a:pt x="50108" y="197633"/>
                  </a:lnTo>
                  <a:lnTo>
                    <a:pt x="51568" y="184968"/>
                  </a:lnTo>
                  <a:lnTo>
                    <a:pt x="53363" y="172329"/>
                  </a:lnTo>
                  <a:lnTo>
                    <a:pt x="55108" y="158704"/>
                  </a:lnTo>
                  <a:lnTo>
                    <a:pt x="56580" y="143618"/>
                  </a:lnTo>
                  <a:lnTo>
                    <a:pt x="57890" y="127568"/>
                  </a:lnTo>
                  <a:lnTo>
                    <a:pt x="59375" y="111709"/>
                  </a:lnTo>
                  <a:lnTo>
                    <a:pt x="61226" y="96705"/>
                  </a:lnTo>
                  <a:lnTo>
                    <a:pt x="63469" y="82547"/>
                  </a:lnTo>
                  <a:lnTo>
                    <a:pt x="66054" y="68827"/>
                  </a:lnTo>
                  <a:lnTo>
                    <a:pt x="68907" y="55235"/>
                  </a:lnTo>
                  <a:lnTo>
                    <a:pt x="71959" y="41785"/>
                  </a:lnTo>
                  <a:lnTo>
                    <a:pt x="75154" y="28734"/>
                  </a:lnTo>
                  <a:lnTo>
                    <a:pt x="78474" y="16247"/>
                  </a:lnTo>
                  <a:lnTo>
                    <a:pt x="82780" y="5827"/>
                  </a:lnTo>
                  <a:lnTo>
                    <a:pt x="88597" y="143"/>
                  </a:lnTo>
                  <a:lnTo>
                    <a:pt x="94672" y="0"/>
                  </a:lnTo>
                  <a:lnTo>
                    <a:pt x="100373" y="4714"/>
                  </a:lnTo>
                  <a:lnTo>
                    <a:pt x="105571" y="13216"/>
                  </a:lnTo>
                  <a:lnTo>
                    <a:pt x="110316" y="24830"/>
                  </a:lnTo>
                  <a:lnTo>
                    <a:pt x="114702" y="39369"/>
                  </a:lnTo>
                  <a:lnTo>
                    <a:pt x="118822" y="56482"/>
                  </a:lnTo>
                  <a:lnTo>
                    <a:pt x="122752" y="75181"/>
                  </a:lnTo>
                  <a:lnTo>
                    <a:pt x="126547" y="94042"/>
                  </a:lnTo>
                  <a:lnTo>
                    <a:pt x="130251" y="112245"/>
                  </a:lnTo>
                  <a:lnTo>
                    <a:pt x="133891" y="129552"/>
                  </a:lnTo>
                  <a:lnTo>
                    <a:pt x="137489" y="146016"/>
                  </a:lnTo>
                  <a:lnTo>
                    <a:pt x="141057" y="161795"/>
                  </a:lnTo>
                  <a:lnTo>
                    <a:pt x="144606" y="177054"/>
                  </a:lnTo>
                  <a:lnTo>
                    <a:pt x="148142" y="191936"/>
                  </a:lnTo>
                  <a:lnTo>
                    <a:pt x="151669" y="206552"/>
                  </a:lnTo>
                  <a:lnTo>
                    <a:pt x="155191" y="220982"/>
                  </a:lnTo>
                  <a:lnTo>
                    <a:pt x="158708" y="235285"/>
                  </a:lnTo>
                  <a:lnTo>
                    <a:pt x="162223" y="249506"/>
                  </a:lnTo>
                  <a:lnTo>
                    <a:pt x="165736" y="263837"/>
                  </a:lnTo>
                  <a:lnTo>
                    <a:pt x="169248" y="278604"/>
                  </a:lnTo>
                  <a:lnTo>
                    <a:pt x="172759" y="293949"/>
                  </a:lnTo>
                  <a:lnTo>
                    <a:pt x="176269" y="309848"/>
                  </a:lnTo>
                  <a:lnTo>
                    <a:pt x="179780" y="326207"/>
                  </a:lnTo>
                  <a:lnTo>
                    <a:pt x="183289" y="342912"/>
                  </a:lnTo>
                  <a:lnTo>
                    <a:pt x="186799" y="359706"/>
                  </a:lnTo>
                  <a:lnTo>
                    <a:pt x="190309" y="376208"/>
                  </a:lnTo>
                  <a:lnTo>
                    <a:pt x="193819" y="392231"/>
                  </a:lnTo>
                  <a:lnTo>
                    <a:pt x="197328" y="407770"/>
                  </a:lnTo>
                  <a:lnTo>
                    <a:pt x="200838" y="422898"/>
                  </a:lnTo>
                  <a:lnTo>
                    <a:pt x="204347" y="437706"/>
                  </a:lnTo>
                  <a:lnTo>
                    <a:pt x="207857" y="452280"/>
                  </a:lnTo>
                  <a:lnTo>
                    <a:pt x="211366" y="466686"/>
                  </a:lnTo>
                  <a:lnTo>
                    <a:pt x="214876" y="480974"/>
                  </a:lnTo>
                  <a:lnTo>
                    <a:pt x="218385" y="495182"/>
                  </a:lnTo>
                  <a:lnTo>
                    <a:pt x="221895" y="509334"/>
                  </a:lnTo>
                  <a:lnTo>
                    <a:pt x="225404" y="523444"/>
                  </a:lnTo>
                  <a:lnTo>
                    <a:pt x="228914" y="537361"/>
                  </a:lnTo>
                  <a:lnTo>
                    <a:pt x="232423" y="550785"/>
                  </a:lnTo>
                  <a:lnTo>
                    <a:pt x="235933" y="563598"/>
                  </a:lnTo>
                  <a:lnTo>
                    <a:pt x="239442" y="575999"/>
                  </a:lnTo>
                  <a:lnTo>
                    <a:pt x="242952" y="588399"/>
                  </a:lnTo>
                  <a:lnTo>
                    <a:pt x="246461" y="601036"/>
                  </a:lnTo>
                  <a:lnTo>
                    <a:pt x="249971" y="613813"/>
                  </a:lnTo>
                  <a:lnTo>
                    <a:pt x="253480" y="626398"/>
                  </a:lnTo>
                  <a:lnTo>
                    <a:pt x="256985" y="638598"/>
                  </a:lnTo>
                  <a:lnTo>
                    <a:pt x="260334" y="650129"/>
                  </a:lnTo>
                  <a:lnTo>
                    <a:pt x="263559" y="661781"/>
                  </a:lnTo>
                  <a:lnTo>
                    <a:pt x="266943" y="675690"/>
                  </a:lnTo>
                  <a:lnTo>
                    <a:pt x="271028" y="69557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63295" y="153716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08" y="5"/>
                  </a:lnTo>
                  <a:lnTo>
                    <a:pt x="90247" y="178"/>
                  </a:lnTo>
                  <a:lnTo>
                    <a:pt x="77587" y="826"/>
                  </a:lnTo>
                  <a:lnTo>
                    <a:pt x="64544" y="2075"/>
                  </a:lnTo>
                  <a:lnTo>
                    <a:pt x="51635" y="3736"/>
                  </a:lnTo>
                  <a:lnTo>
                    <a:pt x="38382" y="5563"/>
                  </a:lnTo>
                  <a:lnTo>
                    <a:pt x="22506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06123" y="1200248"/>
              <a:ext cx="25670" cy="494841"/>
            </a:xfrm>
            <a:custGeom>
              <a:avLst/>
              <a:gdLst/>
              <a:ahLst/>
              <a:cxnLst/>
              <a:rect l="0" t="0" r="0" b="0"/>
              <a:pathLst>
                <a:path w="25670" h="494841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5"/>
                  </a:lnTo>
                  <a:lnTo>
                    <a:pt x="506" y="50842"/>
                  </a:lnTo>
                  <a:lnTo>
                    <a:pt x="1326" y="67115"/>
                  </a:lnTo>
                  <a:lnTo>
                    <a:pt x="2146" y="85344"/>
                  </a:lnTo>
                  <a:lnTo>
                    <a:pt x="3003" y="105271"/>
                  </a:lnTo>
                  <a:lnTo>
                    <a:pt x="4177" y="126536"/>
                  </a:lnTo>
                  <a:lnTo>
                    <a:pt x="5812" y="148799"/>
                  </a:lnTo>
                  <a:lnTo>
                    <a:pt x="7739" y="171778"/>
                  </a:lnTo>
                  <a:lnTo>
                    <a:pt x="9579" y="195262"/>
                  </a:lnTo>
                  <a:lnTo>
                    <a:pt x="11114" y="219089"/>
                  </a:lnTo>
                  <a:lnTo>
                    <a:pt x="12297" y="242987"/>
                  </a:lnTo>
                  <a:lnTo>
                    <a:pt x="13166" y="266572"/>
                  </a:lnTo>
                  <a:lnTo>
                    <a:pt x="13790" y="289657"/>
                  </a:lnTo>
                  <a:lnTo>
                    <a:pt x="14395" y="312075"/>
                  </a:lnTo>
                  <a:lnTo>
                    <a:pt x="15342" y="333597"/>
                  </a:lnTo>
                  <a:lnTo>
                    <a:pt x="16794" y="354182"/>
                  </a:lnTo>
                  <a:lnTo>
                    <a:pt x="18585" y="373787"/>
                  </a:lnTo>
                  <a:lnTo>
                    <a:pt x="20326" y="392275"/>
                  </a:lnTo>
                  <a:lnTo>
                    <a:pt x="21792" y="409669"/>
                  </a:lnTo>
                  <a:lnTo>
                    <a:pt x="22929" y="425921"/>
                  </a:lnTo>
                  <a:lnTo>
                    <a:pt x="23890" y="442627"/>
                  </a:lnTo>
                  <a:lnTo>
                    <a:pt x="24755" y="463494"/>
                  </a:lnTo>
                  <a:lnTo>
                    <a:pt x="25669" y="49484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73865" y="1368704"/>
              <a:ext cx="263213" cy="84229"/>
            </a:xfrm>
            <a:custGeom>
              <a:avLst/>
              <a:gdLst/>
              <a:ahLst/>
              <a:cxnLst/>
              <a:rect l="0" t="0" r="0" b="0"/>
              <a:pathLst>
                <a:path w="263213" h="84229">
                  <a:moveTo>
                    <a:pt x="263212" y="0"/>
                  </a:moveTo>
                  <a:lnTo>
                    <a:pt x="251477" y="5801"/>
                  </a:lnTo>
                  <a:lnTo>
                    <a:pt x="240348" y="10725"/>
                  </a:lnTo>
                  <a:lnTo>
                    <a:pt x="228750" y="15227"/>
                  </a:lnTo>
                  <a:lnTo>
                    <a:pt x="216589" y="19448"/>
                  </a:lnTo>
                  <a:lnTo>
                    <a:pt x="203929" y="23462"/>
                  </a:lnTo>
                  <a:lnTo>
                    <a:pt x="190873" y="27328"/>
                  </a:lnTo>
                  <a:lnTo>
                    <a:pt x="177521" y="31253"/>
                  </a:lnTo>
                  <a:lnTo>
                    <a:pt x="163955" y="35577"/>
                  </a:lnTo>
                  <a:lnTo>
                    <a:pt x="150240" y="40448"/>
                  </a:lnTo>
                  <a:lnTo>
                    <a:pt x="136421" y="45686"/>
                  </a:lnTo>
                  <a:lnTo>
                    <a:pt x="122531" y="50895"/>
                  </a:lnTo>
                  <a:lnTo>
                    <a:pt x="108593" y="55837"/>
                  </a:lnTo>
                  <a:lnTo>
                    <a:pt x="94622" y="60290"/>
                  </a:lnTo>
                  <a:lnTo>
                    <a:pt x="80628" y="63974"/>
                  </a:lnTo>
                  <a:lnTo>
                    <a:pt x="66634" y="66823"/>
                  </a:lnTo>
                  <a:lnTo>
                    <a:pt x="53057" y="69125"/>
                  </a:lnTo>
                  <a:lnTo>
                    <a:pt x="39271" y="71755"/>
                  </a:lnTo>
                  <a:lnTo>
                    <a:pt x="22948" y="7606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00248" y="1168663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0" y="36471"/>
                  </a:lnTo>
                  <a:lnTo>
                    <a:pt x="3686" y="50664"/>
                  </a:lnTo>
                  <a:lnTo>
                    <a:pt x="5354" y="66289"/>
                  </a:lnTo>
                  <a:lnTo>
                    <a:pt x="6772" y="83251"/>
                  </a:lnTo>
                  <a:lnTo>
                    <a:pt x="8043" y="100834"/>
                  </a:lnTo>
                  <a:lnTo>
                    <a:pt x="9502" y="117857"/>
                  </a:lnTo>
                  <a:lnTo>
                    <a:pt x="11330" y="133709"/>
                  </a:lnTo>
                  <a:lnTo>
                    <a:pt x="13389" y="148466"/>
                  </a:lnTo>
                  <a:lnTo>
                    <a:pt x="15317" y="162604"/>
                  </a:lnTo>
                  <a:lnTo>
                    <a:pt x="16911" y="176501"/>
                  </a:lnTo>
                  <a:lnTo>
                    <a:pt x="18133" y="190838"/>
                  </a:lnTo>
                  <a:lnTo>
                    <a:pt x="19029" y="206615"/>
                  </a:lnTo>
                  <a:lnTo>
                    <a:pt x="19666" y="224241"/>
                  </a:lnTo>
                  <a:lnTo>
                    <a:pt x="20111" y="243457"/>
                  </a:lnTo>
                  <a:lnTo>
                    <a:pt x="20417" y="263645"/>
                  </a:lnTo>
                  <a:lnTo>
                    <a:pt x="20626" y="284329"/>
                  </a:lnTo>
                  <a:lnTo>
                    <a:pt x="20767" y="305079"/>
                  </a:lnTo>
                  <a:lnTo>
                    <a:pt x="20863" y="325455"/>
                  </a:lnTo>
                  <a:lnTo>
                    <a:pt x="20927" y="345261"/>
                  </a:lnTo>
                  <a:lnTo>
                    <a:pt x="20970" y="364338"/>
                  </a:lnTo>
                  <a:lnTo>
                    <a:pt x="20999" y="382469"/>
                  </a:lnTo>
                  <a:lnTo>
                    <a:pt x="21018" y="399633"/>
                  </a:lnTo>
                  <a:lnTo>
                    <a:pt x="21032" y="415959"/>
                  </a:lnTo>
                  <a:lnTo>
                    <a:pt x="21040" y="431624"/>
                  </a:lnTo>
                  <a:lnTo>
                    <a:pt x="21046" y="446779"/>
                  </a:lnTo>
                  <a:lnTo>
                    <a:pt x="21050" y="460958"/>
                  </a:lnTo>
                  <a:lnTo>
                    <a:pt x="21053" y="474477"/>
                  </a:lnTo>
                  <a:lnTo>
                    <a:pt x="21055" y="488528"/>
                  </a:lnTo>
                  <a:lnTo>
                    <a:pt x="21057" y="505368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12579" y="1428034"/>
              <a:ext cx="192997" cy="207799"/>
            </a:xfrm>
            <a:custGeom>
              <a:avLst/>
              <a:gdLst/>
              <a:ahLst/>
              <a:cxnLst/>
              <a:rect l="0" t="0" r="0" b="0"/>
              <a:pathLst>
                <a:path w="192997" h="207799">
                  <a:moveTo>
                    <a:pt x="119296" y="109126"/>
                  </a:moveTo>
                  <a:lnTo>
                    <a:pt x="125030" y="103058"/>
                  </a:lnTo>
                  <a:lnTo>
                    <a:pt x="129314" y="95573"/>
                  </a:lnTo>
                  <a:lnTo>
                    <a:pt x="132511" y="85893"/>
                  </a:lnTo>
                  <a:lnTo>
                    <a:pt x="134526" y="74579"/>
                  </a:lnTo>
                  <a:lnTo>
                    <a:pt x="134927" y="62596"/>
                  </a:lnTo>
                  <a:lnTo>
                    <a:pt x="133611" y="50580"/>
                  </a:lnTo>
                  <a:lnTo>
                    <a:pt x="130615" y="38957"/>
                  </a:lnTo>
                  <a:lnTo>
                    <a:pt x="125942" y="28094"/>
                  </a:lnTo>
                  <a:lnTo>
                    <a:pt x="119759" y="18114"/>
                  </a:lnTo>
                  <a:lnTo>
                    <a:pt x="112186" y="9586"/>
                  </a:lnTo>
                  <a:lnTo>
                    <a:pt x="103209" y="3587"/>
                  </a:lnTo>
                  <a:lnTo>
                    <a:pt x="92959" y="478"/>
                  </a:lnTo>
                  <a:lnTo>
                    <a:pt x="81994" y="0"/>
                  </a:lnTo>
                  <a:lnTo>
                    <a:pt x="71174" y="1647"/>
                  </a:lnTo>
                  <a:lnTo>
                    <a:pt x="60976" y="4904"/>
                  </a:lnTo>
                  <a:lnTo>
                    <a:pt x="51503" y="9492"/>
                  </a:lnTo>
                  <a:lnTo>
                    <a:pt x="42680" y="15379"/>
                  </a:lnTo>
                  <a:lnTo>
                    <a:pt x="34384" y="22446"/>
                  </a:lnTo>
                  <a:lnTo>
                    <a:pt x="26812" y="30646"/>
                  </a:lnTo>
                  <a:lnTo>
                    <a:pt x="20470" y="40060"/>
                  </a:lnTo>
                  <a:lnTo>
                    <a:pt x="15530" y="50619"/>
                  </a:lnTo>
                  <a:lnTo>
                    <a:pt x="11702" y="62134"/>
                  </a:lnTo>
                  <a:lnTo>
                    <a:pt x="8435" y="74388"/>
                  </a:lnTo>
                  <a:lnTo>
                    <a:pt x="5353" y="87182"/>
                  </a:lnTo>
                  <a:lnTo>
                    <a:pt x="2603" y="100196"/>
                  </a:lnTo>
                  <a:lnTo>
                    <a:pt x="735" y="113006"/>
                  </a:lnTo>
                  <a:lnTo>
                    <a:pt x="0" y="125398"/>
                  </a:lnTo>
                  <a:lnTo>
                    <a:pt x="507" y="137346"/>
                  </a:lnTo>
                  <a:lnTo>
                    <a:pt x="2375" y="148909"/>
                  </a:lnTo>
                  <a:lnTo>
                    <a:pt x="5526" y="160167"/>
                  </a:lnTo>
                  <a:lnTo>
                    <a:pt x="9744" y="171034"/>
                  </a:lnTo>
                  <a:lnTo>
                    <a:pt x="14785" y="181266"/>
                  </a:lnTo>
                  <a:lnTo>
                    <a:pt x="20434" y="190762"/>
                  </a:lnTo>
                  <a:lnTo>
                    <a:pt x="26683" y="198936"/>
                  </a:lnTo>
                  <a:lnTo>
                    <a:pt x="33708" y="204684"/>
                  </a:lnTo>
                  <a:lnTo>
                    <a:pt x="41541" y="207613"/>
                  </a:lnTo>
                  <a:lnTo>
                    <a:pt x="49919" y="207798"/>
                  </a:lnTo>
                  <a:lnTo>
                    <a:pt x="58390" y="205421"/>
                  </a:lnTo>
                  <a:lnTo>
                    <a:pt x="66675" y="200855"/>
                  </a:lnTo>
                  <a:lnTo>
                    <a:pt x="74525" y="194404"/>
                  </a:lnTo>
                  <a:lnTo>
                    <a:pt x="81645" y="186195"/>
                  </a:lnTo>
                  <a:lnTo>
                    <a:pt x="87954" y="176464"/>
                  </a:lnTo>
                  <a:lnTo>
                    <a:pt x="93698" y="165680"/>
                  </a:lnTo>
                  <a:lnTo>
                    <a:pt x="99331" y="154451"/>
                  </a:lnTo>
                  <a:lnTo>
                    <a:pt x="105118" y="143150"/>
                  </a:lnTo>
                  <a:lnTo>
                    <a:pt x="110820" y="131614"/>
                  </a:lnTo>
                  <a:lnTo>
                    <a:pt x="115817" y="119270"/>
                  </a:lnTo>
                  <a:lnTo>
                    <a:pt x="119790" y="105942"/>
                  </a:lnTo>
                  <a:lnTo>
                    <a:pt x="122184" y="94923"/>
                  </a:lnTo>
                  <a:lnTo>
                    <a:pt x="123062" y="90566"/>
                  </a:lnTo>
                  <a:lnTo>
                    <a:pt x="123816" y="91904"/>
                  </a:lnTo>
                  <a:lnTo>
                    <a:pt x="125043" y="96913"/>
                  </a:lnTo>
                  <a:lnTo>
                    <a:pt x="126826" y="104116"/>
                  </a:lnTo>
                  <a:lnTo>
                    <a:pt x="129088" y="112616"/>
                  </a:lnTo>
                  <a:lnTo>
                    <a:pt x="131718" y="121887"/>
                  </a:lnTo>
                  <a:lnTo>
                    <a:pt x="134619" y="131625"/>
                  </a:lnTo>
                  <a:lnTo>
                    <a:pt x="137715" y="141646"/>
                  </a:lnTo>
                  <a:lnTo>
                    <a:pt x="141114" y="151677"/>
                  </a:lnTo>
                  <a:lnTo>
                    <a:pt x="145080" y="161347"/>
                  </a:lnTo>
                  <a:lnTo>
                    <a:pt x="149714" y="170476"/>
                  </a:lnTo>
                  <a:lnTo>
                    <a:pt x="155040" y="178771"/>
                  </a:lnTo>
                  <a:lnTo>
                    <a:pt x="161827" y="186549"/>
                  </a:lnTo>
                  <a:lnTo>
                    <a:pt x="172908" y="194493"/>
                  </a:lnTo>
                  <a:lnTo>
                    <a:pt x="192996" y="203883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37160" y="1444646"/>
              <a:ext cx="136872" cy="208329"/>
            </a:xfrm>
            <a:custGeom>
              <a:avLst/>
              <a:gdLst/>
              <a:ahLst/>
              <a:cxnLst/>
              <a:rect l="0" t="0" r="0" b="0"/>
              <a:pathLst>
                <a:path w="136872" h="208329">
                  <a:moveTo>
                    <a:pt x="0" y="60929"/>
                  </a:moveTo>
                  <a:lnTo>
                    <a:pt x="67" y="72664"/>
                  </a:lnTo>
                  <a:lnTo>
                    <a:pt x="707" y="83793"/>
                  </a:lnTo>
                  <a:lnTo>
                    <a:pt x="1999" y="95391"/>
                  </a:lnTo>
                  <a:lnTo>
                    <a:pt x="3686" y="107552"/>
                  </a:lnTo>
                  <a:lnTo>
                    <a:pt x="5354" y="120212"/>
                  </a:lnTo>
                  <a:lnTo>
                    <a:pt x="6768" y="133268"/>
                  </a:lnTo>
                  <a:lnTo>
                    <a:pt x="7866" y="146620"/>
                  </a:lnTo>
                  <a:lnTo>
                    <a:pt x="8676" y="160185"/>
                  </a:lnTo>
                  <a:lnTo>
                    <a:pt x="9228" y="173797"/>
                  </a:lnTo>
                  <a:lnTo>
                    <a:pt x="8636" y="183785"/>
                  </a:lnTo>
                  <a:lnTo>
                    <a:pt x="6564" y="185653"/>
                  </a:lnTo>
                  <a:lnTo>
                    <a:pt x="4551" y="180855"/>
                  </a:lnTo>
                  <a:lnTo>
                    <a:pt x="3062" y="171753"/>
                  </a:lnTo>
                  <a:lnTo>
                    <a:pt x="2042" y="160233"/>
                  </a:lnTo>
                  <a:lnTo>
                    <a:pt x="1359" y="147451"/>
                  </a:lnTo>
                  <a:lnTo>
                    <a:pt x="904" y="134034"/>
                  </a:lnTo>
                  <a:lnTo>
                    <a:pt x="601" y="120301"/>
                  </a:lnTo>
                  <a:lnTo>
                    <a:pt x="405" y="106407"/>
                  </a:lnTo>
                  <a:lnTo>
                    <a:pt x="444" y="92269"/>
                  </a:lnTo>
                  <a:lnTo>
                    <a:pt x="1003" y="77618"/>
                  </a:lnTo>
                  <a:lnTo>
                    <a:pt x="2206" y="62362"/>
                  </a:lnTo>
                  <a:lnTo>
                    <a:pt x="4338" y="47198"/>
                  </a:lnTo>
                  <a:lnTo>
                    <a:pt x="7905" y="33461"/>
                  </a:lnTo>
                  <a:lnTo>
                    <a:pt x="13050" y="21791"/>
                  </a:lnTo>
                  <a:lnTo>
                    <a:pt x="19608" y="12483"/>
                  </a:lnTo>
                  <a:lnTo>
                    <a:pt x="27297" y="5824"/>
                  </a:lnTo>
                  <a:lnTo>
                    <a:pt x="35834" y="1691"/>
                  </a:lnTo>
                  <a:lnTo>
                    <a:pt x="44817" y="0"/>
                  </a:lnTo>
                  <a:lnTo>
                    <a:pt x="53760" y="886"/>
                  </a:lnTo>
                  <a:lnTo>
                    <a:pt x="62394" y="4177"/>
                  </a:lnTo>
                  <a:lnTo>
                    <a:pt x="70494" y="9467"/>
                  </a:lnTo>
                  <a:lnTo>
                    <a:pt x="77788" y="16296"/>
                  </a:lnTo>
                  <a:lnTo>
                    <a:pt x="84218" y="24259"/>
                  </a:lnTo>
                  <a:lnTo>
                    <a:pt x="90045" y="33196"/>
                  </a:lnTo>
                  <a:lnTo>
                    <a:pt x="95734" y="43172"/>
                  </a:lnTo>
                  <a:lnTo>
                    <a:pt x="101563" y="54141"/>
                  </a:lnTo>
                  <a:lnTo>
                    <a:pt x="107464" y="65947"/>
                  </a:lnTo>
                  <a:lnTo>
                    <a:pt x="113126" y="78404"/>
                  </a:lnTo>
                  <a:lnTo>
                    <a:pt x="118375" y="91341"/>
                  </a:lnTo>
                  <a:lnTo>
                    <a:pt x="123036" y="104622"/>
                  </a:lnTo>
                  <a:lnTo>
                    <a:pt x="126861" y="118145"/>
                  </a:lnTo>
                  <a:lnTo>
                    <a:pt x="129800" y="131824"/>
                  </a:lnTo>
                  <a:lnTo>
                    <a:pt x="131963" y="145387"/>
                  </a:lnTo>
                  <a:lnTo>
                    <a:pt x="133740" y="159906"/>
                  </a:lnTo>
                  <a:lnTo>
                    <a:pt x="135286" y="178889"/>
                  </a:lnTo>
                  <a:lnTo>
                    <a:pt x="136871" y="208328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11954" y="1221305"/>
              <a:ext cx="30534" cy="410613"/>
            </a:xfrm>
            <a:custGeom>
              <a:avLst/>
              <a:gdLst/>
              <a:ahLst/>
              <a:cxnLst/>
              <a:rect l="0" t="0" r="0" b="0"/>
              <a:pathLst>
                <a:path w="30534" h="410613">
                  <a:moveTo>
                    <a:pt x="9476" y="0"/>
                  </a:moveTo>
                  <a:lnTo>
                    <a:pt x="6609" y="14736"/>
                  </a:lnTo>
                  <a:lnTo>
                    <a:pt x="4467" y="29288"/>
                  </a:lnTo>
                  <a:lnTo>
                    <a:pt x="2864" y="45073"/>
                  </a:lnTo>
                  <a:lnTo>
                    <a:pt x="1683" y="61788"/>
                  </a:lnTo>
                  <a:lnTo>
                    <a:pt x="835" y="78633"/>
                  </a:lnTo>
                  <a:lnTo>
                    <a:pt x="242" y="95127"/>
                  </a:lnTo>
                  <a:lnTo>
                    <a:pt x="0" y="111608"/>
                  </a:lnTo>
                  <a:lnTo>
                    <a:pt x="364" y="129024"/>
                  </a:lnTo>
                  <a:lnTo>
                    <a:pt x="1420" y="147851"/>
                  </a:lnTo>
                  <a:lnTo>
                    <a:pt x="2942" y="168088"/>
                  </a:lnTo>
                  <a:lnTo>
                    <a:pt x="4502" y="189516"/>
                  </a:lnTo>
                  <a:lnTo>
                    <a:pt x="5850" y="211855"/>
                  </a:lnTo>
                  <a:lnTo>
                    <a:pt x="7076" y="234535"/>
                  </a:lnTo>
                  <a:lnTo>
                    <a:pt x="8506" y="256747"/>
                  </a:lnTo>
                  <a:lnTo>
                    <a:pt x="10314" y="278082"/>
                  </a:lnTo>
                  <a:lnTo>
                    <a:pt x="12360" y="298337"/>
                  </a:lnTo>
                  <a:lnTo>
                    <a:pt x="14280" y="317334"/>
                  </a:lnTo>
                  <a:lnTo>
                    <a:pt x="15873" y="335100"/>
                  </a:lnTo>
                  <a:lnTo>
                    <a:pt x="17296" y="351421"/>
                  </a:lnTo>
                  <a:lnTo>
                    <a:pt x="19225" y="367445"/>
                  </a:lnTo>
                  <a:lnTo>
                    <a:pt x="22943" y="385700"/>
                  </a:lnTo>
                  <a:lnTo>
                    <a:pt x="30533" y="410612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52974" y="1305533"/>
              <a:ext cx="284270" cy="73701"/>
            </a:xfrm>
            <a:custGeom>
              <a:avLst/>
              <a:gdLst/>
              <a:ahLst/>
              <a:cxnLst/>
              <a:rect l="0" t="0" r="0" b="0"/>
              <a:pathLst>
                <a:path w="284270" h="73701">
                  <a:moveTo>
                    <a:pt x="284269" y="0"/>
                  </a:moveTo>
                  <a:lnTo>
                    <a:pt x="275401" y="2934"/>
                  </a:lnTo>
                  <a:lnTo>
                    <a:pt x="266414" y="5716"/>
                  </a:lnTo>
                  <a:lnTo>
                    <a:pt x="256418" y="8616"/>
                  </a:lnTo>
                  <a:lnTo>
                    <a:pt x="245438" y="11656"/>
                  </a:lnTo>
                  <a:lnTo>
                    <a:pt x="233626" y="14821"/>
                  </a:lnTo>
                  <a:lnTo>
                    <a:pt x="221172" y="18085"/>
                  </a:lnTo>
                  <a:lnTo>
                    <a:pt x="208408" y="21423"/>
                  </a:lnTo>
                  <a:lnTo>
                    <a:pt x="195775" y="24814"/>
                  </a:lnTo>
                  <a:lnTo>
                    <a:pt x="183502" y="28243"/>
                  </a:lnTo>
                  <a:lnTo>
                    <a:pt x="171466" y="31698"/>
                  </a:lnTo>
                  <a:lnTo>
                    <a:pt x="159313" y="35170"/>
                  </a:lnTo>
                  <a:lnTo>
                    <a:pt x="146841" y="38655"/>
                  </a:lnTo>
                  <a:lnTo>
                    <a:pt x="134175" y="42148"/>
                  </a:lnTo>
                  <a:lnTo>
                    <a:pt x="121664" y="45646"/>
                  </a:lnTo>
                  <a:lnTo>
                    <a:pt x="109501" y="49148"/>
                  </a:lnTo>
                  <a:lnTo>
                    <a:pt x="97553" y="52653"/>
                  </a:lnTo>
                  <a:lnTo>
                    <a:pt x="85464" y="56159"/>
                  </a:lnTo>
                  <a:lnTo>
                    <a:pt x="73043" y="59662"/>
                  </a:lnTo>
                  <a:lnTo>
                    <a:pt x="60479" y="63009"/>
                  </a:lnTo>
                  <a:lnTo>
                    <a:pt x="46813" y="66233"/>
                  </a:lnTo>
                  <a:lnTo>
                    <a:pt x="28607" y="696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65425" y="1473989"/>
              <a:ext cx="13933" cy="147400"/>
            </a:xfrm>
            <a:custGeom>
              <a:avLst/>
              <a:gdLst/>
              <a:ahLst/>
              <a:cxnLst/>
              <a:rect l="0" t="0" r="0" b="0"/>
              <a:pathLst>
                <a:path w="13933" h="147400">
                  <a:moveTo>
                    <a:pt x="13932" y="0"/>
                  </a:moveTo>
                  <a:lnTo>
                    <a:pt x="10998" y="8801"/>
                  </a:lnTo>
                  <a:lnTo>
                    <a:pt x="8216" y="17148"/>
                  </a:lnTo>
                  <a:lnTo>
                    <a:pt x="5326" y="25851"/>
                  </a:lnTo>
                  <a:lnTo>
                    <a:pt x="2631" y="35145"/>
                  </a:lnTo>
                  <a:lnTo>
                    <a:pt x="762" y="45288"/>
                  </a:lnTo>
                  <a:lnTo>
                    <a:pt x="0" y="56334"/>
                  </a:lnTo>
                  <a:lnTo>
                    <a:pt x="141" y="68173"/>
                  </a:lnTo>
                  <a:lnTo>
                    <a:pt x="694" y="80644"/>
                  </a:lnTo>
                  <a:lnTo>
                    <a:pt x="1324" y="93568"/>
                  </a:lnTo>
                  <a:lnTo>
                    <a:pt x="1882" y="106207"/>
                  </a:lnTo>
                  <a:lnTo>
                    <a:pt x="2383" y="118507"/>
                  </a:lnTo>
                  <a:lnTo>
                    <a:pt x="2865" y="131547"/>
                  </a:lnTo>
                  <a:lnTo>
                    <a:pt x="3404" y="147399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68829" y="1316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68400" y="1395715"/>
              <a:ext cx="142585" cy="191724"/>
            </a:xfrm>
            <a:custGeom>
              <a:avLst/>
              <a:gdLst/>
              <a:ahLst/>
              <a:cxnLst/>
              <a:rect l="0" t="0" r="0" b="0"/>
              <a:pathLst>
                <a:path w="142585" h="191724">
                  <a:moveTo>
                    <a:pt x="132055" y="25632"/>
                  </a:moveTo>
                  <a:lnTo>
                    <a:pt x="128854" y="17032"/>
                  </a:lnTo>
                  <a:lnTo>
                    <a:pt x="123511" y="10605"/>
                  </a:lnTo>
                  <a:lnTo>
                    <a:pt x="115430" y="5801"/>
                  </a:lnTo>
                  <a:lnTo>
                    <a:pt x="105123" y="2432"/>
                  </a:lnTo>
                  <a:lnTo>
                    <a:pt x="93340" y="535"/>
                  </a:lnTo>
                  <a:lnTo>
                    <a:pt x="80673" y="0"/>
                  </a:lnTo>
                  <a:lnTo>
                    <a:pt x="67812" y="755"/>
                  </a:lnTo>
                  <a:lnTo>
                    <a:pt x="55585" y="2848"/>
                  </a:lnTo>
                  <a:lnTo>
                    <a:pt x="44382" y="6186"/>
                  </a:lnTo>
                  <a:lnTo>
                    <a:pt x="34373" y="10883"/>
                  </a:lnTo>
                  <a:lnTo>
                    <a:pt x="25709" y="17316"/>
                  </a:lnTo>
                  <a:lnTo>
                    <a:pt x="18327" y="25535"/>
                  </a:lnTo>
                  <a:lnTo>
                    <a:pt x="12180" y="35308"/>
                  </a:lnTo>
                  <a:lnTo>
                    <a:pt x="7333" y="46310"/>
                  </a:lnTo>
                  <a:lnTo>
                    <a:pt x="3701" y="58232"/>
                  </a:lnTo>
                  <a:lnTo>
                    <a:pt x="1242" y="70982"/>
                  </a:lnTo>
                  <a:lnTo>
                    <a:pt x="32" y="84672"/>
                  </a:lnTo>
                  <a:lnTo>
                    <a:pt x="0" y="99273"/>
                  </a:lnTo>
                  <a:lnTo>
                    <a:pt x="1113" y="114161"/>
                  </a:lnTo>
                  <a:lnTo>
                    <a:pt x="3454" y="128244"/>
                  </a:lnTo>
                  <a:lnTo>
                    <a:pt x="6955" y="140972"/>
                  </a:lnTo>
                  <a:lnTo>
                    <a:pt x="11424" y="152314"/>
                  </a:lnTo>
                  <a:lnTo>
                    <a:pt x="16640" y="162474"/>
                  </a:lnTo>
                  <a:lnTo>
                    <a:pt x="22411" y="171703"/>
                  </a:lnTo>
                  <a:lnTo>
                    <a:pt x="28742" y="179749"/>
                  </a:lnTo>
                  <a:lnTo>
                    <a:pt x="35823" y="185885"/>
                  </a:lnTo>
                  <a:lnTo>
                    <a:pt x="43694" y="189864"/>
                  </a:lnTo>
                  <a:lnTo>
                    <a:pt x="52099" y="191723"/>
                  </a:lnTo>
                  <a:lnTo>
                    <a:pt x="60586" y="191535"/>
                  </a:lnTo>
                  <a:lnTo>
                    <a:pt x="68892" y="189555"/>
                  </a:lnTo>
                  <a:lnTo>
                    <a:pt x="77095" y="186142"/>
                  </a:lnTo>
                  <a:lnTo>
                    <a:pt x="85517" y="181651"/>
                  </a:lnTo>
                  <a:lnTo>
                    <a:pt x="94322" y="176378"/>
                  </a:lnTo>
                  <a:lnTo>
                    <a:pt x="103264" y="170474"/>
                  </a:lnTo>
                  <a:lnTo>
                    <a:pt x="112747" y="163164"/>
                  </a:lnTo>
                  <a:lnTo>
                    <a:pt x="124726" y="151575"/>
                  </a:lnTo>
                  <a:lnTo>
                    <a:pt x="142584" y="130917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62848" y="1162770"/>
              <a:ext cx="370199" cy="365921"/>
            </a:xfrm>
            <a:custGeom>
              <a:avLst/>
              <a:gdLst/>
              <a:ahLst/>
              <a:cxnLst/>
              <a:rect l="0" t="0" r="0" b="0"/>
              <a:pathLst>
                <a:path w="370199" h="365921">
                  <a:moveTo>
                    <a:pt x="164032" y="16421"/>
                  </a:moveTo>
                  <a:lnTo>
                    <a:pt x="155030" y="13622"/>
                  </a:lnTo>
                  <a:lnTo>
                    <a:pt x="144763" y="12120"/>
                  </a:lnTo>
                  <a:lnTo>
                    <a:pt x="132193" y="11822"/>
                  </a:lnTo>
                  <a:lnTo>
                    <a:pt x="118184" y="12847"/>
                  </a:lnTo>
                  <a:lnTo>
                    <a:pt x="104333" y="15612"/>
                  </a:lnTo>
                  <a:lnTo>
                    <a:pt x="91554" y="20187"/>
                  </a:lnTo>
                  <a:lnTo>
                    <a:pt x="80071" y="26348"/>
                  </a:lnTo>
                  <a:lnTo>
                    <a:pt x="69762" y="33763"/>
                  </a:lnTo>
                  <a:lnTo>
                    <a:pt x="60393" y="42122"/>
                  </a:lnTo>
                  <a:lnTo>
                    <a:pt x="51731" y="51325"/>
                  </a:lnTo>
                  <a:lnTo>
                    <a:pt x="43578" y="61478"/>
                  </a:lnTo>
                  <a:lnTo>
                    <a:pt x="35789" y="72566"/>
                  </a:lnTo>
                  <a:lnTo>
                    <a:pt x="28417" y="84451"/>
                  </a:lnTo>
                  <a:lnTo>
                    <a:pt x="21692" y="96961"/>
                  </a:lnTo>
                  <a:lnTo>
                    <a:pt x="15692" y="109934"/>
                  </a:lnTo>
                  <a:lnTo>
                    <a:pt x="10511" y="123239"/>
                  </a:lnTo>
                  <a:lnTo>
                    <a:pt x="6330" y="136777"/>
                  </a:lnTo>
                  <a:lnTo>
                    <a:pt x="3152" y="150480"/>
                  </a:lnTo>
                  <a:lnTo>
                    <a:pt x="1002" y="164463"/>
                  </a:lnTo>
                  <a:lnTo>
                    <a:pt x="0" y="178995"/>
                  </a:lnTo>
                  <a:lnTo>
                    <a:pt x="107" y="194179"/>
                  </a:lnTo>
                  <a:lnTo>
                    <a:pt x="1314" y="209800"/>
                  </a:lnTo>
                  <a:lnTo>
                    <a:pt x="3719" y="225440"/>
                  </a:lnTo>
                  <a:lnTo>
                    <a:pt x="7262" y="240846"/>
                  </a:lnTo>
                  <a:lnTo>
                    <a:pt x="11759" y="255783"/>
                  </a:lnTo>
                  <a:lnTo>
                    <a:pt x="16994" y="269967"/>
                  </a:lnTo>
                  <a:lnTo>
                    <a:pt x="22782" y="283316"/>
                  </a:lnTo>
                  <a:lnTo>
                    <a:pt x="29294" y="295754"/>
                  </a:lnTo>
                  <a:lnTo>
                    <a:pt x="37029" y="307123"/>
                  </a:lnTo>
                  <a:lnTo>
                    <a:pt x="46162" y="317436"/>
                  </a:lnTo>
                  <a:lnTo>
                    <a:pt x="56566" y="326685"/>
                  </a:lnTo>
                  <a:lnTo>
                    <a:pt x="68000" y="334760"/>
                  </a:lnTo>
                  <a:lnTo>
                    <a:pt x="80212" y="341713"/>
                  </a:lnTo>
                  <a:lnTo>
                    <a:pt x="92988" y="347723"/>
                  </a:lnTo>
                  <a:lnTo>
                    <a:pt x="106162" y="353002"/>
                  </a:lnTo>
                  <a:lnTo>
                    <a:pt x="119614" y="357733"/>
                  </a:lnTo>
                  <a:lnTo>
                    <a:pt x="133255" y="361743"/>
                  </a:lnTo>
                  <a:lnTo>
                    <a:pt x="147026" y="364532"/>
                  </a:lnTo>
                  <a:lnTo>
                    <a:pt x="160885" y="365920"/>
                  </a:lnTo>
                  <a:lnTo>
                    <a:pt x="174803" y="365869"/>
                  </a:lnTo>
                  <a:lnTo>
                    <a:pt x="188761" y="364314"/>
                  </a:lnTo>
                  <a:lnTo>
                    <a:pt x="202745" y="361377"/>
                  </a:lnTo>
                  <a:lnTo>
                    <a:pt x="216747" y="357304"/>
                  </a:lnTo>
                  <a:lnTo>
                    <a:pt x="230761" y="352361"/>
                  </a:lnTo>
                  <a:lnTo>
                    <a:pt x="244774" y="346772"/>
                  </a:lnTo>
                  <a:lnTo>
                    <a:pt x="258455" y="340395"/>
                  </a:lnTo>
                  <a:lnTo>
                    <a:pt x="271190" y="332751"/>
                  </a:lnTo>
                  <a:lnTo>
                    <a:pt x="282716" y="323690"/>
                  </a:lnTo>
                  <a:lnTo>
                    <a:pt x="293100" y="313671"/>
                  </a:lnTo>
                  <a:lnTo>
                    <a:pt x="302543" y="303562"/>
                  </a:lnTo>
                  <a:lnTo>
                    <a:pt x="311268" y="293866"/>
                  </a:lnTo>
                  <a:lnTo>
                    <a:pt x="319468" y="284408"/>
                  </a:lnTo>
                  <a:lnTo>
                    <a:pt x="327297" y="274539"/>
                  </a:lnTo>
                  <a:lnTo>
                    <a:pt x="334861" y="263898"/>
                  </a:lnTo>
                  <a:lnTo>
                    <a:pt x="342080" y="252446"/>
                  </a:lnTo>
                  <a:lnTo>
                    <a:pt x="348701" y="240293"/>
                  </a:lnTo>
                  <a:lnTo>
                    <a:pt x="354631" y="227592"/>
                  </a:lnTo>
                  <a:lnTo>
                    <a:pt x="359764" y="214485"/>
                  </a:lnTo>
                  <a:lnTo>
                    <a:pt x="363914" y="201087"/>
                  </a:lnTo>
                  <a:lnTo>
                    <a:pt x="367070" y="187486"/>
                  </a:lnTo>
                  <a:lnTo>
                    <a:pt x="369206" y="173744"/>
                  </a:lnTo>
                  <a:lnTo>
                    <a:pt x="370198" y="159905"/>
                  </a:lnTo>
                  <a:lnTo>
                    <a:pt x="370089" y="146006"/>
                  </a:lnTo>
                  <a:lnTo>
                    <a:pt x="369051" y="132231"/>
                  </a:lnTo>
                  <a:lnTo>
                    <a:pt x="367291" y="118901"/>
                  </a:lnTo>
                  <a:lnTo>
                    <a:pt x="364995" y="106157"/>
                  </a:lnTo>
                  <a:lnTo>
                    <a:pt x="362150" y="93971"/>
                  </a:lnTo>
                  <a:lnTo>
                    <a:pt x="358562" y="82248"/>
                  </a:lnTo>
                  <a:lnTo>
                    <a:pt x="354181" y="70882"/>
                  </a:lnTo>
                  <a:lnTo>
                    <a:pt x="348934" y="59943"/>
                  </a:lnTo>
                  <a:lnTo>
                    <a:pt x="342655" y="49664"/>
                  </a:lnTo>
                  <a:lnTo>
                    <a:pt x="335353" y="40121"/>
                  </a:lnTo>
                  <a:lnTo>
                    <a:pt x="327179" y="31407"/>
                  </a:lnTo>
                  <a:lnTo>
                    <a:pt x="318321" y="23700"/>
                  </a:lnTo>
                  <a:lnTo>
                    <a:pt x="308952" y="17002"/>
                  </a:lnTo>
                  <a:lnTo>
                    <a:pt x="299051" y="11334"/>
                  </a:lnTo>
                  <a:lnTo>
                    <a:pt x="288421" y="6817"/>
                  </a:lnTo>
                  <a:lnTo>
                    <a:pt x="277014" y="3412"/>
                  </a:lnTo>
                  <a:lnTo>
                    <a:pt x="265082" y="1107"/>
                  </a:lnTo>
                  <a:lnTo>
                    <a:pt x="253073" y="0"/>
                  </a:lnTo>
                  <a:lnTo>
                    <a:pt x="241264" y="33"/>
                  </a:lnTo>
                  <a:lnTo>
                    <a:pt x="229996" y="1056"/>
                  </a:lnTo>
                  <a:lnTo>
                    <a:pt x="218551" y="3120"/>
                  </a:lnTo>
                  <a:lnTo>
                    <a:pt x="204809" y="7523"/>
                  </a:lnTo>
                  <a:lnTo>
                    <a:pt x="185089" y="16421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68171" y="1321987"/>
              <a:ext cx="148265" cy="194117"/>
            </a:xfrm>
            <a:custGeom>
              <a:avLst/>
              <a:gdLst/>
              <a:ahLst/>
              <a:cxnLst/>
              <a:rect l="0" t="0" r="0" b="0"/>
              <a:pathLst>
                <a:path w="148265" h="194117">
                  <a:moveTo>
                    <a:pt x="127207" y="4603"/>
                  </a:moveTo>
                  <a:lnTo>
                    <a:pt x="118339" y="1803"/>
                  </a:lnTo>
                  <a:lnTo>
                    <a:pt x="109352" y="302"/>
                  </a:lnTo>
                  <a:lnTo>
                    <a:pt x="99361" y="0"/>
                  </a:lnTo>
                  <a:lnTo>
                    <a:pt x="88553" y="852"/>
                  </a:lnTo>
                  <a:lnTo>
                    <a:pt x="77390" y="2968"/>
                  </a:lnTo>
                  <a:lnTo>
                    <a:pt x="66189" y="6295"/>
                  </a:lnTo>
                  <a:lnTo>
                    <a:pt x="55250" y="10802"/>
                  </a:lnTo>
                  <a:lnTo>
                    <a:pt x="44914" y="16570"/>
                  </a:lnTo>
                  <a:lnTo>
                    <a:pt x="35306" y="23521"/>
                  </a:lnTo>
                  <a:lnTo>
                    <a:pt x="26534" y="31458"/>
                  </a:lnTo>
                  <a:lnTo>
                    <a:pt x="18782" y="40156"/>
                  </a:lnTo>
                  <a:lnTo>
                    <a:pt x="12055" y="49416"/>
                  </a:lnTo>
                  <a:lnTo>
                    <a:pt x="6536" y="59244"/>
                  </a:lnTo>
                  <a:lnTo>
                    <a:pt x="2651" y="69826"/>
                  </a:lnTo>
                  <a:lnTo>
                    <a:pt x="487" y="81205"/>
                  </a:lnTo>
                  <a:lnTo>
                    <a:pt x="0" y="93288"/>
                  </a:lnTo>
                  <a:lnTo>
                    <a:pt x="1184" y="105930"/>
                  </a:lnTo>
                  <a:lnTo>
                    <a:pt x="3878" y="118983"/>
                  </a:lnTo>
                  <a:lnTo>
                    <a:pt x="8127" y="132002"/>
                  </a:lnTo>
                  <a:lnTo>
                    <a:pt x="14251" y="144284"/>
                  </a:lnTo>
                  <a:lnTo>
                    <a:pt x="22259" y="155494"/>
                  </a:lnTo>
                  <a:lnTo>
                    <a:pt x="31890" y="165325"/>
                  </a:lnTo>
                  <a:lnTo>
                    <a:pt x="42795" y="173331"/>
                  </a:lnTo>
                  <a:lnTo>
                    <a:pt x="54649" y="179456"/>
                  </a:lnTo>
                  <a:lnTo>
                    <a:pt x="67183" y="183942"/>
                  </a:lnTo>
                  <a:lnTo>
                    <a:pt x="80195" y="187136"/>
                  </a:lnTo>
                  <a:lnTo>
                    <a:pt x="93518" y="189365"/>
                  </a:lnTo>
                  <a:lnTo>
                    <a:pt x="106444" y="190903"/>
                  </a:lnTo>
                  <a:lnTo>
                    <a:pt x="118976" y="192121"/>
                  </a:lnTo>
                  <a:lnTo>
                    <a:pt x="132213" y="193130"/>
                  </a:lnTo>
                  <a:lnTo>
                    <a:pt x="148264" y="194116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63219" y="1314818"/>
              <a:ext cx="153258" cy="195388"/>
            </a:xfrm>
            <a:custGeom>
              <a:avLst/>
              <a:gdLst/>
              <a:ahLst/>
              <a:cxnLst/>
              <a:rect l="0" t="0" r="0" b="0"/>
              <a:pathLst>
                <a:path w="153258" h="195388">
                  <a:moveTo>
                    <a:pt x="26915" y="96000"/>
                  </a:moveTo>
                  <a:lnTo>
                    <a:pt x="38651" y="93066"/>
                  </a:lnTo>
                  <a:lnTo>
                    <a:pt x="49780" y="90284"/>
                  </a:lnTo>
                  <a:lnTo>
                    <a:pt x="61373" y="87380"/>
                  </a:lnTo>
                  <a:lnTo>
                    <a:pt x="73362" y="84167"/>
                  </a:lnTo>
                  <a:lnTo>
                    <a:pt x="85373" y="80354"/>
                  </a:lnTo>
                  <a:lnTo>
                    <a:pt x="97167" y="75832"/>
                  </a:lnTo>
                  <a:lnTo>
                    <a:pt x="108347" y="70495"/>
                  </a:lnTo>
                  <a:lnTo>
                    <a:pt x="118319" y="64159"/>
                  </a:lnTo>
                  <a:lnTo>
                    <a:pt x="126858" y="56826"/>
                  </a:lnTo>
                  <a:lnTo>
                    <a:pt x="133589" y="48800"/>
                  </a:lnTo>
                  <a:lnTo>
                    <a:pt x="137837" y="40575"/>
                  </a:lnTo>
                  <a:lnTo>
                    <a:pt x="139466" y="32458"/>
                  </a:lnTo>
                  <a:lnTo>
                    <a:pt x="138627" y="24722"/>
                  </a:lnTo>
                  <a:lnTo>
                    <a:pt x="135490" y="17680"/>
                  </a:lnTo>
                  <a:lnTo>
                    <a:pt x="130383" y="11437"/>
                  </a:lnTo>
                  <a:lnTo>
                    <a:pt x="123721" y="6246"/>
                  </a:lnTo>
                  <a:lnTo>
                    <a:pt x="115896" y="2581"/>
                  </a:lnTo>
                  <a:lnTo>
                    <a:pt x="107232" y="561"/>
                  </a:lnTo>
                  <a:lnTo>
                    <a:pt x="97978" y="0"/>
                  </a:lnTo>
                  <a:lnTo>
                    <a:pt x="88314" y="604"/>
                  </a:lnTo>
                  <a:lnTo>
                    <a:pt x="78373" y="2085"/>
                  </a:lnTo>
                  <a:lnTo>
                    <a:pt x="68411" y="4364"/>
                  </a:lnTo>
                  <a:lnTo>
                    <a:pt x="58794" y="7563"/>
                  </a:lnTo>
                  <a:lnTo>
                    <a:pt x="49700" y="11680"/>
                  </a:lnTo>
                  <a:lnTo>
                    <a:pt x="41288" y="16749"/>
                  </a:lnTo>
                  <a:lnTo>
                    <a:pt x="33783" y="22908"/>
                  </a:lnTo>
                  <a:lnTo>
                    <a:pt x="27217" y="30128"/>
                  </a:lnTo>
                  <a:lnTo>
                    <a:pt x="21467" y="38248"/>
                  </a:lnTo>
                  <a:lnTo>
                    <a:pt x="16364" y="47070"/>
                  </a:lnTo>
                  <a:lnTo>
                    <a:pt x="11745" y="56415"/>
                  </a:lnTo>
                  <a:lnTo>
                    <a:pt x="7642" y="66299"/>
                  </a:lnTo>
                  <a:lnTo>
                    <a:pt x="4257" y="76919"/>
                  </a:lnTo>
                  <a:lnTo>
                    <a:pt x="1655" y="88314"/>
                  </a:lnTo>
                  <a:lnTo>
                    <a:pt x="77" y="100068"/>
                  </a:lnTo>
                  <a:lnTo>
                    <a:pt x="0" y="111425"/>
                  </a:lnTo>
                  <a:lnTo>
                    <a:pt x="1544" y="121993"/>
                  </a:lnTo>
                  <a:lnTo>
                    <a:pt x="4532" y="131884"/>
                  </a:lnTo>
                  <a:lnTo>
                    <a:pt x="8671" y="141521"/>
                  </a:lnTo>
                  <a:lnTo>
                    <a:pt x="13680" y="151181"/>
                  </a:lnTo>
                  <a:lnTo>
                    <a:pt x="19481" y="160653"/>
                  </a:lnTo>
                  <a:lnTo>
                    <a:pt x="26199" y="169342"/>
                  </a:lnTo>
                  <a:lnTo>
                    <a:pt x="33831" y="176962"/>
                  </a:lnTo>
                  <a:lnTo>
                    <a:pt x="42413" y="183384"/>
                  </a:lnTo>
                  <a:lnTo>
                    <a:pt x="52084" y="188475"/>
                  </a:lnTo>
                  <a:lnTo>
                    <a:pt x="62811" y="192294"/>
                  </a:lnTo>
                  <a:lnTo>
                    <a:pt x="74269" y="194723"/>
                  </a:lnTo>
                  <a:lnTo>
                    <a:pt x="85952" y="195387"/>
                  </a:lnTo>
                  <a:lnTo>
                    <a:pt x="97540" y="194247"/>
                  </a:lnTo>
                  <a:lnTo>
                    <a:pt x="108658" y="191659"/>
                  </a:lnTo>
                  <a:lnTo>
                    <a:pt x="119985" y="187844"/>
                  </a:lnTo>
                  <a:lnTo>
                    <a:pt x="133631" y="181349"/>
                  </a:lnTo>
                  <a:lnTo>
                    <a:pt x="153257" y="16970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78273" y="1315312"/>
              <a:ext cx="211945" cy="178222"/>
            </a:xfrm>
            <a:custGeom>
              <a:avLst/>
              <a:gdLst/>
              <a:ahLst/>
              <a:cxnLst/>
              <a:rect l="0" t="0" r="0" b="0"/>
              <a:pathLst>
                <a:path w="211945" h="178222">
                  <a:moveTo>
                    <a:pt x="117188" y="95506"/>
                  </a:moveTo>
                  <a:lnTo>
                    <a:pt x="122854" y="86638"/>
                  </a:lnTo>
                  <a:lnTo>
                    <a:pt x="126498" y="77651"/>
                  </a:lnTo>
                  <a:lnTo>
                    <a:pt x="128403" y="67665"/>
                  </a:lnTo>
                  <a:lnTo>
                    <a:pt x="128731" y="57030"/>
                  </a:lnTo>
                  <a:lnTo>
                    <a:pt x="127464" y="46515"/>
                  </a:lnTo>
                  <a:lnTo>
                    <a:pt x="124735" y="36568"/>
                  </a:lnTo>
                  <a:lnTo>
                    <a:pt x="120642" y="27454"/>
                  </a:lnTo>
                  <a:lnTo>
                    <a:pt x="115158" y="19414"/>
                  </a:lnTo>
                  <a:lnTo>
                    <a:pt x="108399" y="12467"/>
                  </a:lnTo>
                  <a:lnTo>
                    <a:pt x="100593" y="6786"/>
                  </a:lnTo>
                  <a:lnTo>
                    <a:pt x="91984" y="2787"/>
                  </a:lnTo>
                  <a:lnTo>
                    <a:pt x="82792" y="543"/>
                  </a:lnTo>
                  <a:lnTo>
                    <a:pt x="73350" y="0"/>
                  </a:lnTo>
                  <a:lnTo>
                    <a:pt x="64091" y="1147"/>
                  </a:lnTo>
                  <a:lnTo>
                    <a:pt x="55237" y="3811"/>
                  </a:lnTo>
                  <a:lnTo>
                    <a:pt x="46817" y="7869"/>
                  </a:lnTo>
                  <a:lnTo>
                    <a:pt x="38775" y="13334"/>
                  </a:lnTo>
                  <a:lnTo>
                    <a:pt x="31035" y="20081"/>
                  </a:lnTo>
                  <a:lnTo>
                    <a:pt x="23684" y="27881"/>
                  </a:lnTo>
                  <a:lnTo>
                    <a:pt x="16965" y="36487"/>
                  </a:lnTo>
                  <a:lnTo>
                    <a:pt x="10971" y="45691"/>
                  </a:lnTo>
                  <a:lnTo>
                    <a:pt x="5962" y="55650"/>
                  </a:lnTo>
                  <a:lnTo>
                    <a:pt x="2428" y="66853"/>
                  </a:lnTo>
                  <a:lnTo>
                    <a:pt x="499" y="79463"/>
                  </a:lnTo>
                  <a:lnTo>
                    <a:pt x="0" y="93186"/>
                  </a:lnTo>
                  <a:lnTo>
                    <a:pt x="646" y="107468"/>
                  </a:lnTo>
                  <a:lnTo>
                    <a:pt x="2160" y="121914"/>
                  </a:lnTo>
                  <a:lnTo>
                    <a:pt x="4632" y="135850"/>
                  </a:lnTo>
                  <a:lnTo>
                    <a:pt x="8493" y="148288"/>
                  </a:lnTo>
                  <a:lnTo>
                    <a:pt x="13873" y="158822"/>
                  </a:lnTo>
                  <a:lnTo>
                    <a:pt x="20772" y="167231"/>
                  </a:lnTo>
                  <a:lnTo>
                    <a:pt x="29231" y="173220"/>
                  </a:lnTo>
                  <a:lnTo>
                    <a:pt x="39101" y="176869"/>
                  </a:lnTo>
                  <a:lnTo>
                    <a:pt x="49796" y="178221"/>
                  </a:lnTo>
                  <a:lnTo>
                    <a:pt x="60426" y="177101"/>
                  </a:lnTo>
                  <a:lnTo>
                    <a:pt x="70490" y="173648"/>
                  </a:lnTo>
                  <a:lnTo>
                    <a:pt x="79701" y="168250"/>
                  </a:lnTo>
                  <a:lnTo>
                    <a:pt x="87816" y="161347"/>
                  </a:lnTo>
                  <a:lnTo>
                    <a:pt x="94827" y="153339"/>
                  </a:lnTo>
                  <a:lnTo>
                    <a:pt x="100892" y="144541"/>
                  </a:lnTo>
                  <a:lnTo>
                    <a:pt x="106216" y="135191"/>
                  </a:lnTo>
                  <a:lnTo>
                    <a:pt x="110997" y="125531"/>
                  </a:lnTo>
                  <a:lnTo>
                    <a:pt x="115623" y="118187"/>
                  </a:lnTo>
                  <a:lnTo>
                    <a:pt x="120192" y="116205"/>
                  </a:lnTo>
                  <a:lnTo>
                    <a:pt x="124471" y="118313"/>
                  </a:lnTo>
                  <a:lnTo>
                    <a:pt x="128856" y="122777"/>
                  </a:lnTo>
                  <a:lnTo>
                    <a:pt x="133821" y="128489"/>
                  </a:lnTo>
                  <a:lnTo>
                    <a:pt x="139759" y="134839"/>
                  </a:lnTo>
                  <a:lnTo>
                    <a:pt x="146754" y="141501"/>
                  </a:lnTo>
                  <a:lnTo>
                    <a:pt x="154685" y="147824"/>
                  </a:lnTo>
                  <a:lnTo>
                    <a:pt x="163361" y="152805"/>
                  </a:lnTo>
                  <a:lnTo>
                    <a:pt x="172582" y="156018"/>
                  </a:lnTo>
                  <a:lnTo>
                    <a:pt x="181734" y="157705"/>
                  </a:lnTo>
                  <a:lnTo>
                    <a:pt x="190700" y="158656"/>
                  </a:lnTo>
                  <a:lnTo>
                    <a:pt x="200265" y="158951"/>
                  </a:lnTo>
                  <a:lnTo>
                    <a:pt x="211944" y="158677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38247" y="1276064"/>
              <a:ext cx="204655" cy="207296"/>
            </a:xfrm>
            <a:custGeom>
              <a:avLst/>
              <a:gdLst/>
              <a:ahLst/>
              <a:cxnLst/>
              <a:rect l="0" t="0" r="0" b="0"/>
              <a:pathLst>
                <a:path w="204655" h="207296">
                  <a:moveTo>
                    <a:pt x="4613" y="61055"/>
                  </a:moveTo>
                  <a:lnTo>
                    <a:pt x="1813" y="72723"/>
                  </a:lnTo>
                  <a:lnTo>
                    <a:pt x="311" y="83212"/>
                  </a:lnTo>
                  <a:lnTo>
                    <a:pt x="0" y="93518"/>
                  </a:lnTo>
                  <a:lnTo>
                    <a:pt x="506" y="103992"/>
                  </a:lnTo>
                  <a:lnTo>
                    <a:pt x="1326" y="114984"/>
                  </a:lnTo>
                  <a:lnTo>
                    <a:pt x="2146" y="126622"/>
                  </a:lnTo>
                  <a:lnTo>
                    <a:pt x="3003" y="138703"/>
                  </a:lnTo>
                  <a:lnTo>
                    <a:pt x="4178" y="150809"/>
                  </a:lnTo>
                  <a:lnTo>
                    <a:pt x="5817" y="162692"/>
                  </a:lnTo>
                  <a:lnTo>
                    <a:pt x="7917" y="174280"/>
                  </a:lnTo>
                  <a:lnTo>
                    <a:pt x="10405" y="185594"/>
                  </a:lnTo>
                  <a:lnTo>
                    <a:pt x="13177" y="196615"/>
                  </a:lnTo>
                  <a:lnTo>
                    <a:pt x="15553" y="204932"/>
                  </a:lnTo>
                  <a:lnTo>
                    <a:pt x="16729" y="207295"/>
                  </a:lnTo>
                  <a:lnTo>
                    <a:pt x="16972" y="204358"/>
                  </a:lnTo>
                  <a:lnTo>
                    <a:pt x="16772" y="197666"/>
                  </a:lnTo>
                  <a:lnTo>
                    <a:pt x="16437" y="188468"/>
                  </a:lnTo>
                  <a:lnTo>
                    <a:pt x="16109" y="177621"/>
                  </a:lnTo>
                  <a:lnTo>
                    <a:pt x="15843" y="165691"/>
                  </a:lnTo>
                  <a:lnTo>
                    <a:pt x="15809" y="153049"/>
                  </a:lnTo>
                  <a:lnTo>
                    <a:pt x="16306" y="139936"/>
                  </a:lnTo>
                  <a:lnTo>
                    <a:pt x="17448" y="126513"/>
                  </a:lnTo>
                  <a:lnTo>
                    <a:pt x="19026" y="112884"/>
                  </a:lnTo>
                  <a:lnTo>
                    <a:pt x="20623" y="99117"/>
                  </a:lnTo>
                  <a:lnTo>
                    <a:pt x="22000" y="85269"/>
                  </a:lnTo>
                  <a:lnTo>
                    <a:pt x="23415" y="71697"/>
                  </a:lnTo>
                  <a:lnTo>
                    <a:pt x="25503" y="59036"/>
                  </a:lnTo>
                  <a:lnTo>
                    <a:pt x="28577" y="47558"/>
                  </a:lnTo>
                  <a:lnTo>
                    <a:pt x="32626" y="37207"/>
                  </a:lnTo>
                  <a:lnTo>
                    <a:pt x="37494" y="27786"/>
                  </a:lnTo>
                  <a:lnTo>
                    <a:pt x="43008" y="19089"/>
                  </a:lnTo>
                  <a:lnTo>
                    <a:pt x="49490" y="11417"/>
                  </a:lnTo>
                  <a:lnTo>
                    <a:pt x="57730" y="5540"/>
                  </a:lnTo>
                  <a:lnTo>
                    <a:pt x="68003" y="1739"/>
                  </a:lnTo>
                  <a:lnTo>
                    <a:pt x="79646" y="0"/>
                  </a:lnTo>
                  <a:lnTo>
                    <a:pt x="91385" y="270"/>
                  </a:lnTo>
                  <a:lnTo>
                    <a:pt x="102461" y="2305"/>
                  </a:lnTo>
                  <a:lnTo>
                    <a:pt x="112658" y="5755"/>
                  </a:lnTo>
                  <a:lnTo>
                    <a:pt x="122033" y="10271"/>
                  </a:lnTo>
                  <a:lnTo>
                    <a:pt x="130736" y="15569"/>
                  </a:lnTo>
                  <a:lnTo>
                    <a:pt x="138767" y="21750"/>
                  </a:lnTo>
                  <a:lnTo>
                    <a:pt x="145956" y="29262"/>
                  </a:lnTo>
                  <a:lnTo>
                    <a:pt x="152286" y="38240"/>
                  </a:lnTo>
                  <a:lnTo>
                    <a:pt x="158032" y="48371"/>
                  </a:lnTo>
                  <a:lnTo>
                    <a:pt x="163660" y="59089"/>
                  </a:lnTo>
                  <a:lnTo>
                    <a:pt x="169445" y="70012"/>
                  </a:lnTo>
                  <a:lnTo>
                    <a:pt x="175314" y="81277"/>
                  </a:lnTo>
                  <a:lnTo>
                    <a:pt x="180955" y="93432"/>
                  </a:lnTo>
                  <a:lnTo>
                    <a:pt x="186190" y="106706"/>
                  </a:lnTo>
                  <a:lnTo>
                    <a:pt x="190856" y="120665"/>
                  </a:lnTo>
                  <a:lnTo>
                    <a:pt x="195182" y="135949"/>
                  </a:lnTo>
                  <a:lnTo>
                    <a:pt x="199546" y="156140"/>
                  </a:lnTo>
                  <a:lnTo>
                    <a:pt x="204654" y="187397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10569" y="2179163"/>
            <a:ext cx="3222820" cy="569761"/>
            <a:chOff x="210569" y="2179163"/>
            <a:chExt cx="3222820" cy="569761"/>
          </a:xfrm>
        </p:grpSpPr>
        <p:sp>
          <p:nvSpPr>
            <p:cNvPr id="29" name="Freeform 28"/>
            <p:cNvSpPr/>
            <p:nvPr/>
          </p:nvSpPr>
          <p:spPr>
            <a:xfrm>
              <a:off x="210569" y="254789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3855" y="10529"/>
                  </a:lnTo>
                  <a:lnTo>
                    <a:pt x="140584" y="10529"/>
                  </a:lnTo>
                  <a:lnTo>
                    <a:pt x="127382" y="10524"/>
                  </a:lnTo>
                  <a:lnTo>
                    <a:pt x="114041" y="10351"/>
                  </a:lnTo>
                  <a:lnTo>
                    <a:pt x="100532" y="9703"/>
                  </a:lnTo>
                  <a:lnTo>
                    <a:pt x="86883" y="8454"/>
                  </a:lnTo>
                  <a:lnTo>
                    <a:pt x="73154" y="6793"/>
                  </a:lnTo>
                  <a:lnTo>
                    <a:pt x="57769" y="4966"/>
                  </a:lnTo>
                  <a:lnTo>
                    <a:pt x="36021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8010" y="2335443"/>
              <a:ext cx="293213" cy="413481"/>
            </a:xfrm>
            <a:custGeom>
              <a:avLst/>
              <a:gdLst/>
              <a:ahLst/>
              <a:cxnLst/>
              <a:rect l="0" t="0" r="0" b="0"/>
              <a:pathLst>
                <a:path w="293213" h="413481">
                  <a:moveTo>
                    <a:pt x="230041" y="75583"/>
                  </a:moveTo>
                  <a:lnTo>
                    <a:pt x="224174" y="66781"/>
                  </a:lnTo>
                  <a:lnTo>
                    <a:pt x="218609" y="58435"/>
                  </a:lnTo>
                  <a:lnTo>
                    <a:pt x="212806" y="49745"/>
                  </a:lnTo>
                  <a:lnTo>
                    <a:pt x="206552" y="40970"/>
                  </a:lnTo>
                  <a:lnTo>
                    <a:pt x="199574" y="32771"/>
                  </a:lnTo>
                  <a:lnTo>
                    <a:pt x="191793" y="25486"/>
                  </a:lnTo>
                  <a:lnTo>
                    <a:pt x="183291" y="19123"/>
                  </a:lnTo>
                  <a:lnTo>
                    <a:pt x="174212" y="13542"/>
                  </a:lnTo>
                  <a:lnTo>
                    <a:pt x="164689" y="8577"/>
                  </a:lnTo>
                  <a:lnTo>
                    <a:pt x="154516" y="4395"/>
                  </a:lnTo>
                  <a:lnTo>
                    <a:pt x="143170" y="1483"/>
                  </a:lnTo>
                  <a:lnTo>
                    <a:pt x="130469" y="8"/>
                  </a:lnTo>
                  <a:lnTo>
                    <a:pt x="116855" y="0"/>
                  </a:lnTo>
                  <a:lnTo>
                    <a:pt x="103178" y="1515"/>
                  </a:lnTo>
                  <a:lnTo>
                    <a:pt x="89947" y="4429"/>
                  </a:lnTo>
                  <a:lnTo>
                    <a:pt x="77473" y="8656"/>
                  </a:lnTo>
                  <a:lnTo>
                    <a:pt x="66021" y="14235"/>
                  </a:lnTo>
                  <a:lnTo>
                    <a:pt x="55624" y="21068"/>
                  </a:lnTo>
                  <a:lnTo>
                    <a:pt x="46304" y="29265"/>
                  </a:lnTo>
                  <a:lnTo>
                    <a:pt x="38174" y="39202"/>
                  </a:lnTo>
                  <a:lnTo>
                    <a:pt x="31182" y="50922"/>
                  </a:lnTo>
                  <a:lnTo>
                    <a:pt x="25143" y="64029"/>
                  </a:lnTo>
                  <a:lnTo>
                    <a:pt x="19845" y="77891"/>
                  </a:lnTo>
                  <a:lnTo>
                    <a:pt x="15095" y="92069"/>
                  </a:lnTo>
                  <a:lnTo>
                    <a:pt x="10904" y="106502"/>
                  </a:lnTo>
                  <a:lnTo>
                    <a:pt x="7460" y="121403"/>
                  </a:lnTo>
                  <a:lnTo>
                    <a:pt x="4810" y="136867"/>
                  </a:lnTo>
                  <a:lnTo>
                    <a:pt x="2860" y="152692"/>
                  </a:lnTo>
                  <a:lnTo>
                    <a:pt x="1468" y="168476"/>
                  </a:lnTo>
                  <a:lnTo>
                    <a:pt x="499" y="183981"/>
                  </a:lnTo>
                  <a:lnTo>
                    <a:pt x="0" y="198987"/>
                  </a:lnTo>
                  <a:lnTo>
                    <a:pt x="190" y="213218"/>
                  </a:lnTo>
                  <a:lnTo>
                    <a:pt x="1132" y="226608"/>
                  </a:lnTo>
                  <a:lnTo>
                    <a:pt x="2747" y="239413"/>
                  </a:lnTo>
                  <a:lnTo>
                    <a:pt x="4902" y="252093"/>
                  </a:lnTo>
                  <a:lnTo>
                    <a:pt x="7463" y="264926"/>
                  </a:lnTo>
                  <a:lnTo>
                    <a:pt x="10318" y="278006"/>
                  </a:lnTo>
                  <a:lnTo>
                    <a:pt x="13380" y="291327"/>
                  </a:lnTo>
                  <a:lnTo>
                    <a:pt x="16590" y="304843"/>
                  </a:lnTo>
                  <a:lnTo>
                    <a:pt x="20067" y="318345"/>
                  </a:lnTo>
                  <a:lnTo>
                    <a:pt x="24087" y="331482"/>
                  </a:lnTo>
                  <a:lnTo>
                    <a:pt x="28766" y="344089"/>
                  </a:lnTo>
                  <a:lnTo>
                    <a:pt x="34384" y="356012"/>
                  </a:lnTo>
                  <a:lnTo>
                    <a:pt x="41446" y="367025"/>
                  </a:lnTo>
                  <a:lnTo>
                    <a:pt x="50085" y="377096"/>
                  </a:lnTo>
                  <a:lnTo>
                    <a:pt x="59973" y="386181"/>
                  </a:lnTo>
                  <a:lnTo>
                    <a:pt x="70519" y="394146"/>
                  </a:lnTo>
                  <a:lnTo>
                    <a:pt x="81318" y="401015"/>
                  </a:lnTo>
                  <a:lnTo>
                    <a:pt x="92329" y="406630"/>
                  </a:lnTo>
                  <a:lnTo>
                    <a:pt x="103779" y="410579"/>
                  </a:lnTo>
                  <a:lnTo>
                    <a:pt x="115772" y="412790"/>
                  </a:lnTo>
                  <a:lnTo>
                    <a:pt x="128114" y="413480"/>
                  </a:lnTo>
                  <a:lnTo>
                    <a:pt x="140406" y="412962"/>
                  </a:lnTo>
                  <a:lnTo>
                    <a:pt x="152409" y="411534"/>
                  </a:lnTo>
                  <a:lnTo>
                    <a:pt x="163741" y="409120"/>
                  </a:lnTo>
                  <a:lnTo>
                    <a:pt x="173819" y="405298"/>
                  </a:lnTo>
                  <a:lnTo>
                    <a:pt x="182440" y="399940"/>
                  </a:lnTo>
                  <a:lnTo>
                    <a:pt x="189567" y="392885"/>
                  </a:lnTo>
                  <a:lnTo>
                    <a:pt x="195146" y="383789"/>
                  </a:lnTo>
                  <a:lnTo>
                    <a:pt x="199303" y="372673"/>
                  </a:lnTo>
                  <a:lnTo>
                    <a:pt x="202132" y="360158"/>
                  </a:lnTo>
                  <a:lnTo>
                    <a:pt x="203598" y="347234"/>
                  </a:lnTo>
                  <a:lnTo>
                    <a:pt x="203801" y="334517"/>
                  </a:lnTo>
                  <a:lnTo>
                    <a:pt x="202635" y="322389"/>
                  </a:lnTo>
                  <a:lnTo>
                    <a:pt x="199725" y="311171"/>
                  </a:lnTo>
                  <a:lnTo>
                    <a:pt x="195025" y="300930"/>
                  </a:lnTo>
                  <a:lnTo>
                    <a:pt x="188767" y="291716"/>
                  </a:lnTo>
                  <a:lnTo>
                    <a:pt x="181279" y="283656"/>
                  </a:lnTo>
                  <a:lnTo>
                    <a:pt x="172878" y="276725"/>
                  </a:lnTo>
                  <a:lnTo>
                    <a:pt x="163985" y="271236"/>
                  </a:lnTo>
                  <a:lnTo>
                    <a:pt x="155103" y="267904"/>
                  </a:lnTo>
                  <a:lnTo>
                    <a:pt x="146525" y="266945"/>
                  </a:lnTo>
                  <a:lnTo>
                    <a:pt x="139037" y="268836"/>
                  </a:lnTo>
                  <a:lnTo>
                    <a:pt x="134184" y="273395"/>
                  </a:lnTo>
                  <a:lnTo>
                    <a:pt x="133696" y="278591"/>
                  </a:lnTo>
                  <a:lnTo>
                    <a:pt x="137724" y="282703"/>
                  </a:lnTo>
                  <a:lnTo>
                    <a:pt x="144315" y="284846"/>
                  </a:lnTo>
                  <a:lnTo>
                    <a:pt x="152702" y="285242"/>
                  </a:lnTo>
                  <a:lnTo>
                    <a:pt x="162550" y="284368"/>
                  </a:lnTo>
                  <a:lnTo>
                    <a:pt x="173402" y="282622"/>
                  </a:lnTo>
                  <a:lnTo>
                    <a:pt x="184669" y="280289"/>
                  </a:lnTo>
                  <a:lnTo>
                    <a:pt x="195981" y="277560"/>
                  </a:lnTo>
                  <a:lnTo>
                    <a:pt x="207183" y="274400"/>
                  </a:lnTo>
                  <a:lnTo>
                    <a:pt x="218237" y="270591"/>
                  </a:lnTo>
                  <a:lnTo>
                    <a:pt x="229149" y="266070"/>
                  </a:lnTo>
                  <a:lnTo>
                    <a:pt x="239877" y="261215"/>
                  </a:lnTo>
                  <a:lnTo>
                    <a:pt x="251580" y="256284"/>
                  </a:lnTo>
                  <a:lnTo>
                    <a:pt x="267522" y="250843"/>
                  </a:lnTo>
                  <a:lnTo>
                    <a:pt x="293212" y="244038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0182" y="2547896"/>
              <a:ext cx="128969" cy="166303"/>
            </a:xfrm>
            <a:custGeom>
              <a:avLst/>
              <a:gdLst/>
              <a:ahLst/>
              <a:cxnLst/>
              <a:rect l="0" t="0" r="0" b="0"/>
              <a:pathLst>
                <a:path w="128969" h="166303">
                  <a:moveTo>
                    <a:pt x="34211" y="0"/>
                  </a:moveTo>
                  <a:lnTo>
                    <a:pt x="28411" y="6001"/>
                  </a:lnTo>
                  <a:lnTo>
                    <a:pt x="23486" y="12846"/>
                  </a:lnTo>
                  <a:lnTo>
                    <a:pt x="18984" y="21239"/>
                  </a:lnTo>
                  <a:lnTo>
                    <a:pt x="14763" y="31039"/>
                  </a:lnTo>
                  <a:lnTo>
                    <a:pt x="10749" y="42002"/>
                  </a:lnTo>
                  <a:lnTo>
                    <a:pt x="6897" y="53863"/>
                  </a:lnTo>
                  <a:lnTo>
                    <a:pt x="3490" y="66386"/>
                  </a:lnTo>
                  <a:lnTo>
                    <a:pt x="1112" y="79383"/>
                  </a:lnTo>
                  <a:lnTo>
                    <a:pt x="0" y="92702"/>
                  </a:lnTo>
                  <a:lnTo>
                    <a:pt x="239" y="105914"/>
                  </a:lnTo>
                  <a:lnTo>
                    <a:pt x="1919" y="118331"/>
                  </a:lnTo>
                  <a:lnTo>
                    <a:pt x="4945" y="129640"/>
                  </a:lnTo>
                  <a:lnTo>
                    <a:pt x="9248" y="139708"/>
                  </a:lnTo>
                  <a:lnTo>
                    <a:pt x="14877" y="148407"/>
                  </a:lnTo>
                  <a:lnTo>
                    <a:pt x="21734" y="155800"/>
                  </a:lnTo>
                  <a:lnTo>
                    <a:pt x="29608" y="161614"/>
                  </a:lnTo>
                  <a:lnTo>
                    <a:pt x="38263" y="165172"/>
                  </a:lnTo>
                  <a:lnTo>
                    <a:pt x="47487" y="166302"/>
                  </a:lnTo>
                  <a:lnTo>
                    <a:pt x="56950" y="165113"/>
                  </a:lnTo>
                  <a:lnTo>
                    <a:pt x="66223" y="161732"/>
                  </a:lnTo>
                  <a:lnTo>
                    <a:pt x="75087" y="156458"/>
                  </a:lnTo>
                  <a:lnTo>
                    <a:pt x="83512" y="149682"/>
                  </a:lnTo>
                  <a:lnTo>
                    <a:pt x="91558" y="141780"/>
                  </a:lnTo>
                  <a:lnTo>
                    <a:pt x="99297" y="133060"/>
                  </a:lnTo>
                  <a:lnTo>
                    <a:pt x="106477" y="123598"/>
                  </a:lnTo>
                  <a:lnTo>
                    <a:pt x="112549" y="113262"/>
                  </a:lnTo>
                  <a:lnTo>
                    <a:pt x="117299" y="102053"/>
                  </a:lnTo>
                  <a:lnTo>
                    <a:pt x="120836" y="90123"/>
                  </a:lnTo>
                  <a:lnTo>
                    <a:pt x="123759" y="76215"/>
                  </a:lnTo>
                  <a:lnTo>
                    <a:pt x="126323" y="55756"/>
                  </a:lnTo>
                  <a:lnTo>
                    <a:pt x="128968" y="21057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32845" y="2368911"/>
              <a:ext cx="20005" cy="347442"/>
            </a:xfrm>
            <a:custGeom>
              <a:avLst/>
              <a:gdLst/>
              <a:ahLst/>
              <a:cxnLst/>
              <a:rect l="0" t="0" r="0" b="0"/>
              <a:pathLst>
                <a:path w="20005" h="347442">
                  <a:moveTo>
                    <a:pt x="9476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4" y="27856"/>
                  </a:lnTo>
                  <a:lnTo>
                    <a:pt x="1683" y="39009"/>
                  </a:lnTo>
                  <a:lnTo>
                    <a:pt x="835" y="51469"/>
                  </a:lnTo>
                  <a:lnTo>
                    <a:pt x="242" y="65185"/>
                  </a:lnTo>
                  <a:lnTo>
                    <a:pt x="0" y="80121"/>
                  </a:lnTo>
                  <a:lnTo>
                    <a:pt x="364" y="96347"/>
                  </a:lnTo>
                  <a:lnTo>
                    <a:pt x="1420" y="113773"/>
                  </a:lnTo>
                  <a:lnTo>
                    <a:pt x="2942" y="132033"/>
                  </a:lnTo>
                  <a:lnTo>
                    <a:pt x="4502" y="150587"/>
                  </a:lnTo>
                  <a:lnTo>
                    <a:pt x="5845" y="169099"/>
                  </a:lnTo>
                  <a:lnTo>
                    <a:pt x="6898" y="187274"/>
                  </a:lnTo>
                  <a:lnTo>
                    <a:pt x="7680" y="204784"/>
                  </a:lnTo>
                  <a:lnTo>
                    <a:pt x="8244" y="221524"/>
                  </a:lnTo>
                  <a:lnTo>
                    <a:pt x="8810" y="237563"/>
                  </a:lnTo>
                  <a:lnTo>
                    <a:pt x="9730" y="253034"/>
                  </a:lnTo>
                  <a:lnTo>
                    <a:pt x="11165" y="268068"/>
                  </a:lnTo>
                  <a:lnTo>
                    <a:pt x="12952" y="282563"/>
                  </a:lnTo>
                  <a:lnTo>
                    <a:pt x="14878" y="297817"/>
                  </a:lnTo>
                  <a:lnTo>
                    <a:pt x="17114" y="317409"/>
                  </a:lnTo>
                  <a:lnTo>
                    <a:pt x="20004" y="347441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31462" y="2305902"/>
              <a:ext cx="131958" cy="378865"/>
            </a:xfrm>
            <a:custGeom>
              <a:avLst/>
              <a:gdLst/>
              <a:ahLst/>
              <a:cxnLst/>
              <a:rect l="0" t="0" r="0" b="0"/>
              <a:pathLst>
                <a:path w="131958" h="378865">
                  <a:moveTo>
                    <a:pt x="68786" y="378864"/>
                  </a:moveTo>
                  <a:lnTo>
                    <a:pt x="65852" y="369929"/>
                  </a:lnTo>
                  <a:lnTo>
                    <a:pt x="63070" y="360302"/>
                  </a:lnTo>
                  <a:lnTo>
                    <a:pt x="60175" y="349015"/>
                  </a:lnTo>
                  <a:lnTo>
                    <a:pt x="57308" y="336347"/>
                  </a:lnTo>
                  <a:lnTo>
                    <a:pt x="54791" y="322867"/>
                  </a:lnTo>
                  <a:lnTo>
                    <a:pt x="52776" y="308996"/>
                  </a:lnTo>
                  <a:lnTo>
                    <a:pt x="51090" y="294960"/>
                  </a:lnTo>
                  <a:lnTo>
                    <a:pt x="49347" y="280868"/>
                  </a:lnTo>
                  <a:lnTo>
                    <a:pt x="47321" y="266763"/>
                  </a:lnTo>
                  <a:lnTo>
                    <a:pt x="44959" y="252496"/>
                  </a:lnTo>
                  <a:lnTo>
                    <a:pt x="42295" y="237766"/>
                  </a:lnTo>
                  <a:lnTo>
                    <a:pt x="39384" y="222447"/>
                  </a:lnTo>
                  <a:lnTo>
                    <a:pt x="36123" y="206733"/>
                  </a:lnTo>
                  <a:lnTo>
                    <a:pt x="32256" y="191030"/>
                  </a:lnTo>
                  <a:lnTo>
                    <a:pt x="27696" y="175578"/>
                  </a:lnTo>
                  <a:lnTo>
                    <a:pt x="22669" y="160440"/>
                  </a:lnTo>
                  <a:lnTo>
                    <a:pt x="17602" y="145589"/>
                  </a:lnTo>
                  <a:lnTo>
                    <a:pt x="12756" y="130969"/>
                  </a:lnTo>
                  <a:lnTo>
                    <a:pt x="8367" y="116523"/>
                  </a:lnTo>
                  <a:lnTo>
                    <a:pt x="4726" y="102204"/>
                  </a:lnTo>
                  <a:lnTo>
                    <a:pt x="1919" y="87979"/>
                  </a:lnTo>
                  <a:lnTo>
                    <a:pt x="188" y="73983"/>
                  </a:lnTo>
                  <a:lnTo>
                    <a:pt x="0" y="60505"/>
                  </a:lnTo>
                  <a:lnTo>
                    <a:pt x="1472" y="47671"/>
                  </a:lnTo>
                  <a:lnTo>
                    <a:pt x="4579" y="35764"/>
                  </a:lnTo>
                  <a:lnTo>
                    <a:pt x="9330" y="25292"/>
                  </a:lnTo>
                  <a:lnTo>
                    <a:pt x="15563" y="16408"/>
                  </a:lnTo>
                  <a:lnTo>
                    <a:pt x="23000" y="9273"/>
                  </a:lnTo>
                  <a:lnTo>
                    <a:pt x="31354" y="4221"/>
                  </a:lnTo>
                  <a:lnTo>
                    <a:pt x="40377" y="1231"/>
                  </a:lnTo>
                  <a:lnTo>
                    <a:pt x="49874" y="0"/>
                  </a:lnTo>
                  <a:lnTo>
                    <a:pt x="59701" y="146"/>
                  </a:lnTo>
                  <a:lnTo>
                    <a:pt x="69750" y="1312"/>
                  </a:lnTo>
                  <a:lnTo>
                    <a:pt x="79880" y="3247"/>
                  </a:lnTo>
                  <a:lnTo>
                    <a:pt x="91108" y="6096"/>
                  </a:lnTo>
                  <a:lnTo>
                    <a:pt x="106654" y="11221"/>
                  </a:lnTo>
                  <a:lnTo>
                    <a:pt x="131957" y="20896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94963" y="2495253"/>
              <a:ext cx="136872" cy="63173"/>
            </a:xfrm>
            <a:custGeom>
              <a:avLst/>
              <a:gdLst/>
              <a:ahLst/>
              <a:cxnLst/>
              <a:rect l="0" t="0" r="0" b="0"/>
              <a:pathLst>
                <a:path w="136872" h="63173">
                  <a:moveTo>
                    <a:pt x="136871" y="0"/>
                  </a:moveTo>
                  <a:lnTo>
                    <a:pt x="131003" y="5868"/>
                  </a:lnTo>
                  <a:lnTo>
                    <a:pt x="125439" y="11432"/>
                  </a:lnTo>
                  <a:lnTo>
                    <a:pt x="119630" y="17227"/>
                  </a:lnTo>
                  <a:lnTo>
                    <a:pt x="113204" y="23135"/>
                  </a:lnTo>
                  <a:lnTo>
                    <a:pt x="105578" y="28816"/>
                  </a:lnTo>
                  <a:lnTo>
                    <a:pt x="96548" y="34091"/>
                  </a:lnTo>
                  <a:lnTo>
                    <a:pt x="86393" y="38942"/>
                  </a:lnTo>
                  <a:lnTo>
                    <a:pt x="75666" y="43428"/>
                  </a:lnTo>
                  <a:lnTo>
                    <a:pt x="64754" y="47625"/>
                  </a:lnTo>
                  <a:lnTo>
                    <a:pt x="53911" y="51456"/>
                  </a:lnTo>
                  <a:lnTo>
                    <a:pt x="42061" y="55065"/>
                  </a:lnTo>
                  <a:lnTo>
                    <a:pt x="25935" y="58771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68708" y="2495253"/>
              <a:ext cx="125324" cy="168871"/>
            </a:xfrm>
            <a:custGeom>
              <a:avLst/>
              <a:gdLst/>
              <a:ahLst/>
              <a:cxnLst/>
              <a:rect l="0" t="0" r="0" b="0"/>
              <a:pathLst>
                <a:path w="125324" h="168871">
                  <a:moveTo>
                    <a:pt x="89509" y="0"/>
                  </a:moveTo>
                  <a:lnTo>
                    <a:pt x="77908" y="3068"/>
                  </a:lnTo>
                  <a:lnTo>
                    <a:pt x="68060" y="7131"/>
                  </a:lnTo>
                  <a:lnTo>
                    <a:pt x="59054" y="12619"/>
                  </a:lnTo>
                  <a:lnTo>
                    <a:pt x="50613" y="19206"/>
                  </a:lnTo>
                  <a:lnTo>
                    <a:pt x="42585" y="26355"/>
                  </a:lnTo>
                  <a:lnTo>
                    <a:pt x="34867" y="33704"/>
                  </a:lnTo>
                  <a:lnTo>
                    <a:pt x="27535" y="41236"/>
                  </a:lnTo>
                  <a:lnTo>
                    <a:pt x="20833" y="49194"/>
                  </a:lnTo>
                  <a:lnTo>
                    <a:pt x="14846" y="57700"/>
                  </a:lnTo>
                  <a:lnTo>
                    <a:pt x="9673" y="67055"/>
                  </a:lnTo>
                  <a:lnTo>
                    <a:pt x="5497" y="77785"/>
                  </a:lnTo>
                  <a:lnTo>
                    <a:pt x="2327" y="90035"/>
                  </a:lnTo>
                  <a:lnTo>
                    <a:pt x="352" y="103162"/>
                  </a:lnTo>
                  <a:lnTo>
                    <a:pt x="0" y="115972"/>
                  </a:lnTo>
                  <a:lnTo>
                    <a:pt x="1361" y="127799"/>
                  </a:lnTo>
                  <a:lnTo>
                    <a:pt x="4394" y="138347"/>
                  </a:lnTo>
                  <a:lnTo>
                    <a:pt x="9095" y="147432"/>
                  </a:lnTo>
                  <a:lnTo>
                    <a:pt x="15295" y="155122"/>
                  </a:lnTo>
                  <a:lnTo>
                    <a:pt x="22710" y="161320"/>
                  </a:lnTo>
                  <a:lnTo>
                    <a:pt x="31050" y="165676"/>
                  </a:lnTo>
                  <a:lnTo>
                    <a:pt x="40062" y="168163"/>
                  </a:lnTo>
                  <a:lnTo>
                    <a:pt x="49553" y="168870"/>
                  </a:lnTo>
                  <a:lnTo>
                    <a:pt x="59375" y="167833"/>
                  </a:lnTo>
                  <a:lnTo>
                    <a:pt x="69422" y="165244"/>
                  </a:lnTo>
                  <a:lnTo>
                    <a:pt x="79456" y="161236"/>
                  </a:lnTo>
                  <a:lnTo>
                    <a:pt x="89120" y="155805"/>
                  </a:lnTo>
                  <a:lnTo>
                    <a:pt x="98241" y="149071"/>
                  </a:lnTo>
                  <a:lnTo>
                    <a:pt x="106502" y="140940"/>
                  </a:lnTo>
                  <a:lnTo>
                    <a:pt x="113372" y="131048"/>
                  </a:lnTo>
                  <a:lnTo>
                    <a:pt x="118691" y="119358"/>
                  </a:lnTo>
                  <a:lnTo>
                    <a:pt x="122448" y="106270"/>
                  </a:lnTo>
                  <a:lnTo>
                    <a:pt x="124611" y="92422"/>
                  </a:lnTo>
                  <a:lnTo>
                    <a:pt x="125323" y="78267"/>
                  </a:lnTo>
                  <a:lnTo>
                    <a:pt x="124685" y="64358"/>
                  </a:lnTo>
                  <a:lnTo>
                    <a:pt x="122670" y="51405"/>
                  </a:lnTo>
                  <a:lnTo>
                    <a:pt x="119396" y="39709"/>
                  </a:lnTo>
                  <a:lnTo>
                    <a:pt x="115204" y="29503"/>
                  </a:lnTo>
                  <a:lnTo>
                    <a:pt x="110055" y="20146"/>
                  </a:lnTo>
                  <a:lnTo>
                    <a:pt x="102382" y="1081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04588" y="2179163"/>
              <a:ext cx="132615" cy="442433"/>
            </a:xfrm>
            <a:custGeom>
              <a:avLst/>
              <a:gdLst/>
              <a:ahLst/>
              <a:cxnLst/>
              <a:rect l="0" t="0" r="0" b="0"/>
              <a:pathLst>
                <a:path w="132615" h="442433">
                  <a:moveTo>
                    <a:pt x="69443" y="442432"/>
                  </a:moveTo>
                  <a:lnTo>
                    <a:pt x="66576" y="433564"/>
                  </a:lnTo>
                  <a:lnTo>
                    <a:pt x="64434" y="424577"/>
                  </a:lnTo>
                  <a:lnTo>
                    <a:pt x="62826" y="414578"/>
                  </a:lnTo>
                  <a:lnTo>
                    <a:pt x="61473" y="403424"/>
                  </a:lnTo>
                  <a:lnTo>
                    <a:pt x="59976" y="390964"/>
                  </a:lnTo>
                  <a:lnTo>
                    <a:pt x="58125" y="377257"/>
                  </a:lnTo>
                  <a:lnTo>
                    <a:pt x="55885" y="362667"/>
                  </a:lnTo>
                  <a:lnTo>
                    <a:pt x="53305" y="347737"/>
                  </a:lnTo>
                  <a:lnTo>
                    <a:pt x="50455" y="332808"/>
                  </a:lnTo>
                  <a:lnTo>
                    <a:pt x="47406" y="317855"/>
                  </a:lnTo>
                  <a:lnTo>
                    <a:pt x="44213" y="302596"/>
                  </a:lnTo>
                  <a:lnTo>
                    <a:pt x="40920" y="286886"/>
                  </a:lnTo>
                  <a:lnTo>
                    <a:pt x="37557" y="270724"/>
                  </a:lnTo>
                  <a:lnTo>
                    <a:pt x="34147" y="254181"/>
                  </a:lnTo>
                  <a:lnTo>
                    <a:pt x="30704" y="237344"/>
                  </a:lnTo>
                  <a:lnTo>
                    <a:pt x="27239" y="220289"/>
                  </a:lnTo>
                  <a:lnTo>
                    <a:pt x="23759" y="203080"/>
                  </a:lnTo>
                  <a:lnTo>
                    <a:pt x="20270" y="185768"/>
                  </a:lnTo>
                  <a:lnTo>
                    <a:pt x="16773" y="168550"/>
                  </a:lnTo>
                  <a:lnTo>
                    <a:pt x="13273" y="151756"/>
                  </a:lnTo>
                  <a:lnTo>
                    <a:pt x="9774" y="135528"/>
                  </a:lnTo>
                  <a:lnTo>
                    <a:pt x="6441" y="119680"/>
                  </a:lnTo>
                  <a:lnTo>
                    <a:pt x="3583" y="103813"/>
                  </a:lnTo>
                  <a:lnTo>
                    <a:pt x="1337" y="87703"/>
                  </a:lnTo>
                  <a:lnTo>
                    <a:pt x="0" y="71781"/>
                  </a:lnTo>
                  <a:lnTo>
                    <a:pt x="84" y="56996"/>
                  </a:lnTo>
                  <a:lnTo>
                    <a:pt x="1743" y="43797"/>
                  </a:lnTo>
                  <a:lnTo>
                    <a:pt x="4976" y="32308"/>
                  </a:lnTo>
                  <a:lnTo>
                    <a:pt x="9812" y="22581"/>
                  </a:lnTo>
                  <a:lnTo>
                    <a:pt x="16102" y="14457"/>
                  </a:lnTo>
                  <a:lnTo>
                    <a:pt x="23578" y="7967"/>
                  </a:lnTo>
                  <a:lnTo>
                    <a:pt x="31959" y="3414"/>
                  </a:lnTo>
                  <a:lnTo>
                    <a:pt x="40998" y="796"/>
                  </a:lnTo>
                  <a:lnTo>
                    <a:pt x="50507" y="0"/>
                  </a:lnTo>
                  <a:lnTo>
                    <a:pt x="60341" y="977"/>
                  </a:lnTo>
                  <a:lnTo>
                    <a:pt x="70396" y="3518"/>
                  </a:lnTo>
                  <a:lnTo>
                    <a:pt x="80530" y="7201"/>
                  </a:lnTo>
                  <a:lnTo>
                    <a:pt x="91760" y="11945"/>
                  </a:lnTo>
                  <a:lnTo>
                    <a:pt x="107308" y="19280"/>
                  </a:lnTo>
                  <a:lnTo>
                    <a:pt x="132614" y="31821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89803" y="2400497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9878" y="5801"/>
                  </a:lnTo>
                  <a:lnTo>
                    <a:pt x="103674" y="10725"/>
                  </a:lnTo>
                  <a:lnTo>
                    <a:pt x="96574" y="15223"/>
                  </a:lnTo>
                  <a:lnTo>
                    <a:pt x="88460" y="19270"/>
                  </a:lnTo>
                  <a:lnTo>
                    <a:pt x="79166" y="22636"/>
                  </a:lnTo>
                  <a:lnTo>
                    <a:pt x="68727" y="25249"/>
                  </a:lnTo>
                  <a:lnTo>
                    <a:pt x="57546" y="27381"/>
                  </a:lnTo>
                  <a:lnTo>
                    <a:pt x="44983" y="29874"/>
                  </a:lnTo>
                  <a:lnTo>
                    <a:pt x="27699" y="3406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63585" y="2212040"/>
              <a:ext cx="326385" cy="441142"/>
            </a:xfrm>
            <a:custGeom>
              <a:avLst/>
              <a:gdLst/>
              <a:ahLst/>
              <a:cxnLst/>
              <a:rect l="0" t="0" r="0" b="0"/>
              <a:pathLst>
                <a:path w="326385" h="441142">
                  <a:moveTo>
                    <a:pt x="0" y="420084"/>
                  </a:moveTo>
                  <a:lnTo>
                    <a:pt x="67" y="405415"/>
                  </a:lnTo>
                  <a:lnTo>
                    <a:pt x="707" y="391504"/>
                  </a:lnTo>
                  <a:lnTo>
                    <a:pt x="1999" y="377001"/>
                  </a:lnTo>
                  <a:lnTo>
                    <a:pt x="3686" y="361627"/>
                  </a:lnTo>
                  <a:lnTo>
                    <a:pt x="5354" y="345154"/>
                  </a:lnTo>
                  <a:lnTo>
                    <a:pt x="6772" y="327594"/>
                  </a:lnTo>
                  <a:lnTo>
                    <a:pt x="8043" y="309597"/>
                  </a:lnTo>
                  <a:lnTo>
                    <a:pt x="9502" y="292289"/>
                  </a:lnTo>
                  <a:lnTo>
                    <a:pt x="11330" y="276235"/>
                  </a:lnTo>
                  <a:lnTo>
                    <a:pt x="13388" y="261001"/>
                  </a:lnTo>
                  <a:lnTo>
                    <a:pt x="15316" y="245479"/>
                  </a:lnTo>
                  <a:lnTo>
                    <a:pt x="16910" y="229030"/>
                  </a:lnTo>
                  <a:lnTo>
                    <a:pt x="18133" y="211521"/>
                  </a:lnTo>
                  <a:lnTo>
                    <a:pt x="19029" y="193069"/>
                  </a:lnTo>
                  <a:lnTo>
                    <a:pt x="19666" y="173877"/>
                  </a:lnTo>
                  <a:lnTo>
                    <a:pt x="20110" y="154462"/>
                  </a:lnTo>
                  <a:lnTo>
                    <a:pt x="20416" y="135595"/>
                  </a:lnTo>
                  <a:lnTo>
                    <a:pt x="20625" y="117654"/>
                  </a:lnTo>
                  <a:lnTo>
                    <a:pt x="20767" y="100662"/>
                  </a:lnTo>
                  <a:lnTo>
                    <a:pt x="20862" y="84477"/>
                  </a:lnTo>
                  <a:lnTo>
                    <a:pt x="20936" y="68947"/>
                  </a:lnTo>
                  <a:lnTo>
                    <a:pt x="21344" y="54892"/>
                  </a:lnTo>
                  <a:lnTo>
                    <a:pt x="23371" y="44118"/>
                  </a:lnTo>
                  <a:lnTo>
                    <a:pt x="27532" y="37776"/>
                  </a:lnTo>
                  <a:lnTo>
                    <a:pt x="32694" y="36024"/>
                  </a:lnTo>
                  <a:lnTo>
                    <a:pt x="38367" y="37986"/>
                  </a:lnTo>
                  <a:lnTo>
                    <a:pt x="44402" y="42649"/>
                  </a:lnTo>
                  <a:lnTo>
                    <a:pt x="50713" y="49199"/>
                  </a:lnTo>
                  <a:lnTo>
                    <a:pt x="57237" y="57039"/>
                  </a:lnTo>
                  <a:lnTo>
                    <a:pt x="64082" y="65590"/>
                  </a:lnTo>
                  <a:lnTo>
                    <a:pt x="71512" y="74260"/>
                  </a:lnTo>
                  <a:lnTo>
                    <a:pt x="79622" y="82720"/>
                  </a:lnTo>
                  <a:lnTo>
                    <a:pt x="88357" y="90708"/>
                  </a:lnTo>
                  <a:lnTo>
                    <a:pt x="97598" y="97930"/>
                  </a:lnTo>
                  <a:lnTo>
                    <a:pt x="107224" y="104307"/>
                  </a:lnTo>
                  <a:lnTo>
                    <a:pt x="117128" y="109930"/>
                  </a:lnTo>
                  <a:lnTo>
                    <a:pt x="127229" y="114949"/>
                  </a:lnTo>
                  <a:lnTo>
                    <a:pt x="137467" y="119507"/>
                  </a:lnTo>
                  <a:lnTo>
                    <a:pt x="147799" y="123400"/>
                  </a:lnTo>
                  <a:lnTo>
                    <a:pt x="158196" y="126112"/>
                  </a:lnTo>
                  <a:lnTo>
                    <a:pt x="168631" y="127448"/>
                  </a:lnTo>
                  <a:lnTo>
                    <a:pt x="178927" y="127363"/>
                  </a:lnTo>
                  <a:lnTo>
                    <a:pt x="188767" y="125785"/>
                  </a:lnTo>
                  <a:lnTo>
                    <a:pt x="198016" y="122827"/>
                  </a:lnTo>
                  <a:lnTo>
                    <a:pt x="206701" y="118571"/>
                  </a:lnTo>
                  <a:lnTo>
                    <a:pt x="214921" y="112973"/>
                  </a:lnTo>
                  <a:lnTo>
                    <a:pt x="222781" y="106136"/>
                  </a:lnTo>
                  <a:lnTo>
                    <a:pt x="230213" y="98276"/>
                  </a:lnTo>
                  <a:lnTo>
                    <a:pt x="236986" y="89630"/>
                  </a:lnTo>
                  <a:lnTo>
                    <a:pt x="243024" y="80404"/>
                  </a:lnTo>
                  <a:lnTo>
                    <a:pt x="248402" y="70599"/>
                  </a:lnTo>
                  <a:lnTo>
                    <a:pt x="253250" y="60032"/>
                  </a:lnTo>
                  <a:lnTo>
                    <a:pt x="257692" y="48664"/>
                  </a:lnTo>
                  <a:lnTo>
                    <a:pt x="261675" y="36588"/>
                  </a:lnTo>
                  <a:lnTo>
                    <a:pt x="264979" y="23950"/>
                  </a:lnTo>
                  <a:lnTo>
                    <a:pt x="267540" y="10995"/>
                  </a:lnTo>
                  <a:lnTo>
                    <a:pt x="269577" y="1495"/>
                  </a:lnTo>
                  <a:lnTo>
                    <a:pt x="271207" y="0"/>
                  </a:lnTo>
                  <a:lnTo>
                    <a:pt x="272270" y="5045"/>
                  </a:lnTo>
                  <a:lnTo>
                    <a:pt x="272893" y="14631"/>
                  </a:lnTo>
                  <a:lnTo>
                    <a:pt x="273247" y="27526"/>
                  </a:lnTo>
                  <a:lnTo>
                    <a:pt x="273448" y="42858"/>
                  </a:lnTo>
                  <a:lnTo>
                    <a:pt x="273564" y="59952"/>
                  </a:lnTo>
                  <a:lnTo>
                    <a:pt x="273632" y="78293"/>
                  </a:lnTo>
                  <a:lnTo>
                    <a:pt x="273673" y="97494"/>
                  </a:lnTo>
                  <a:lnTo>
                    <a:pt x="273698" y="116955"/>
                  </a:lnTo>
                  <a:lnTo>
                    <a:pt x="273713" y="135873"/>
                  </a:lnTo>
                  <a:lnTo>
                    <a:pt x="273723" y="153867"/>
                  </a:lnTo>
                  <a:lnTo>
                    <a:pt x="273730" y="171239"/>
                  </a:lnTo>
                  <a:lnTo>
                    <a:pt x="273734" y="188746"/>
                  </a:lnTo>
                  <a:lnTo>
                    <a:pt x="273741" y="206814"/>
                  </a:lnTo>
                  <a:lnTo>
                    <a:pt x="273915" y="225053"/>
                  </a:lnTo>
                  <a:lnTo>
                    <a:pt x="274565" y="242474"/>
                  </a:lnTo>
                  <a:lnTo>
                    <a:pt x="275818" y="258573"/>
                  </a:lnTo>
                  <a:lnTo>
                    <a:pt x="277644" y="273656"/>
                  </a:lnTo>
                  <a:lnTo>
                    <a:pt x="279942" y="288538"/>
                  </a:lnTo>
                  <a:lnTo>
                    <a:pt x="282598" y="303732"/>
                  </a:lnTo>
                  <a:lnTo>
                    <a:pt x="285516" y="319243"/>
                  </a:lnTo>
                  <a:lnTo>
                    <a:pt x="288621" y="334749"/>
                  </a:lnTo>
                  <a:lnTo>
                    <a:pt x="291855" y="350035"/>
                  </a:lnTo>
                  <a:lnTo>
                    <a:pt x="295178" y="364879"/>
                  </a:lnTo>
                  <a:lnTo>
                    <a:pt x="298562" y="378993"/>
                  </a:lnTo>
                  <a:lnTo>
                    <a:pt x="301988" y="392283"/>
                  </a:lnTo>
                  <a:lnTo>
                    <a:pt x="305482" y="404381"/>
                  </a:lnTo>
                  <a:lnTo>
                    <a:pt x="309564" y="415745"/>
                  </a:lnTo>
                  <a:lnTo>
                    <a:pt x="315711" y="427372"/>
                  </a:lnTo>
                  <a:lnTo>
                    <a:pt x="326384" y="441141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26313" y="2404061"/>
              <a:ext cx="142641" cy="212416"/>
            </a:xfrm>
            <a:custGeom>
              <a:avLst/>
              <a:gdLst/>
              <a:ahLst/>
              <a:cxnLst/>
              <a:rect l="0" t="0" r="0" b="0"/>
              <a:pathLst>
                <a:path w="142641" h="212416">
                  <a:moveTo>
                    <a:pt x="5769" y="143835"/>
                  </a:moveTo>
                  <a:lnTo>
                    <a:pt x="8837" y="135101"/>
                  </a:lnTo>
                  <a:lnTo>
                    <a:pt x="12900" y="127394"/>
                  </a:lnTo>
                  <a:lnTo>
                    <a:pt x="18393" y="119997"/>
                  </a:lnTo>
                  <a:lnTo>
                    <a:pt x="25152" y="112908"/>
                  </a:lnTo>
                  <a:lnTo>
                    <a:pt x="32950" y="106378"/>
                  </a:lnTo>
                  <a:lnTo>
                    <a:pt x="41547" y="100501"/>
                  </a:lnTo>
                  <a:lnTo>
                    <a:pt x="50733" y="95063"/>
                  </a:lnTo>
                  <a:lnTo>
                    <a:pt x="60338" y="89645"/>
                  </a:lnTo>
                  <a:lnTo>
                    <a:pt x="70238" y="83997"/>
                  </a:lnTo>
                  <a:lnTo>
                    <a:pt x="80340" y="78049"/>
                  </a:lnTo>
                  <a:lnTo>
                    <a:pt x="90581" y="71824"/>
                  </a:lnTo>
                  <a:lnTo>
                    <a:pt x="100899" y="65364"/>
                  </a:lnTo>
                  <a:lnTo>
                    <a:pt x="110606" y="58398"/>
                  </a:lnTo>
                  <a:lnTo>
                    <a:pt x="118455" y="50358"/>
                  </a:lnTo>
                  <a:lnTo>
                    <a:pt x="123903" y="41035"/>
                  </a:lnTo>
                  <a:lnTo>
                    <a:pt x="126745" y="31011"/>
                  </a:lnTo>
                  <a:lnTo>
                    <a:pt x="126765" y="21430"/>
                  </a:lnTo>
                  <a:lnTo>
                    <a:pt x="124146" y="12931"/>
                  </a:lnTo>
                  <a:lnTo>
                    <a:pt x="119338" y="6109"/>
                  </a:lnTo>
                  <a:lnTo>
                    <a:pt x="112848" y="1742"/>
                  </a:lnTo>
                  <a:lnTo>
                    <a:pt x="105118" y="0"/>
                  </a:lnTo>
                  <a:lnTo>
                    <a:pt x="96341" y="578"/>
                  </a:lnTo>
                  <a:lnTo>
                    <a:pt x="86474" y="3002"/>
                  </a:lnTo>
                  <a:lnTo>
                    <a:pt x="75588" y="6812"/>
                  </a:lnTo>
                  <a:lnTo>
                    <a:pt x="64177" y="11788"/>
                  </a:lnTo>
                  <a:lnTo>
                    <a:pt x="53050" y="17942"/>
                  </a:lnTo>
                  <a:lnTo>
                    <a:pt x="42646" y="25187"/>
                  </a:lnTo>
                  <a:lnTo>
                    <a:pt x="33203" y="33338"/>
                  </a:lnTo>
                  <a:lnTo>
                    <a:pt x="24932" y="42187"/>
                  </a:lnTo>
                  <a:lnTo>
                    <a:pt x="17820" y="51558"/>
                  </a:lnTo>
                  <a:lnTo>
                    <a:pt x="11857" y="61631"/>
                  </a:lnTo>
                  <a:lnTo>
                    <a:pt x="7134" y="72911"/>
                  </a:lnTo>
                  <a:lnTo>
                    <a:pt x="3586" y="85567"/>
                  </a:lnTo>
                  <a:lnTo>
                    <a:pt x="1184" y="99152"/>
                  </a:lnTo>
                  <a:lnTo>
                    <a:pt x="12" y="112810"/>
                  </a:lnTo>
                  <a:lnTo>
                    <a:pt x="0" y="126032"/>
                  </a:lnTo>
                  <a:lnTo>
                    <a:pt x="957" y="138671"/>
                  </a:lnTo>
                  <a:lnTo>
                    <a:pt x="2662" y="150765"/>
                  </a:lnTo>
                  <a:lnTo>
                    <a:pt x="4926" y="162407"/>
                  </a:lnTo>
                  <a:lnTo>
                    <a:pt x="7920" y="173377"/>
                  </a:lnTo>
                  <a:lnTo>
                    <a:pt x="12140" y="183153"/>
                  </a:lnTo>
                  <a:lnTo>
                    <a:pt x="17763" y="191543"/>
                  </a:lnTo>
                  <a:lnTo>
                    <a:pt x="24829" y="198500"/>
                  </a:lnTo>
                  <a:lnTo>
                    <a:pt x="33400" y="203959"/>
                  </a:lnTo>
                  <a:lnTo>
                    <a:pt x="43353" y="208032"/>
                  </a:lnTo>
                  <a:lnTo>
                    <a:pt x="54444" y="210803"/>
                  </a:lnTo>
                  <a:lnTo>
                    <a:pt x="66405" y="212229"/>
                  </a:lnTo>
                  <a:lnTo>
                    <a:pt x="78989" y="212415"/>
                  </a:lnTo>
                  <a:lnTo>
                    <a:pt x="91597" y="211540"/>
                  </a:lnTo>
                  <a:lnTo>
                    <a:pt x="104617" y="209592"/>
                  </a:lnTo>
                  <a:lnTo>
                    <a:pt x="120307" y="205284"/>
                  </a:lnTo>
                  <a:lnTo>
                    <a:pt x="142640" y="196477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42653" y="2411026"/>
              <a:ext cx="126342" cy="221099"/>
            </a:xfrm>
            <a:custGeom>
              <a:avLst/>
              <a:gdLst/>
              <a:ahLst/>
              <a:cxnLst/>
              <a:rect l="0" t="0" r="0" b="0"/>
              <a:pathLst>
                <a:path w="126342" h="221099">
                  <a:moveTo>
                    <a:pt x="126341" y="0"/>
                  </a:moveTo>
                  <a:lnTo>
                    <a:pt x="120474" y="8801"/>
                  </a:lnTo>
                  <a:lnTo>
                    <a:pt x="114909" y="17148"/>
                  </a:lnTo>
                  <a:lnTo>
                    <a:pt x="109110" y="25851"/>
                  </a:lnTo>
                  <a:lnTo>
                    <a:pt x="103030" y="35144"/>
                  </a:lnTo>
                  <a:lnTo>
                    <a:pt x="96699" y="45288"/>
                  </a:lnTo>
                  <a:lnTo>
                    <a:pt x="90172" y="56333"/>
                  </a:lnTo>
                  <a:lnTo>
                    <a:pt x="83496" y="68173"/>
                  </a:lnTo>
                  <a:lnTo>
                    <a:pt x="76713" y="80643"/>
                  </a:lnTo>
                  <a:lnTo>
                    <a:pt x="69856" y="93581"/>
                  </a:lnTo>
                  <a:lnTo>
                    <a:pt x="62946" y="106691"/>
                  </a:lnTo>
                  <a:lnTo>
                    <a:pt x="56001" y="119564"/>
                  </a:lnTo>
                  <a:lnTo>
                    <a:pt x="49032" y="131994"/>
                  </a:lnTo>
                  <a:lnTo>
                    <a:pt x="42046" y="143798"/>
                  </a:lnTo>
                  <a:lnTo>
                    <a:pt x="35049" y="154732"/>
                  </a:lnTo>
                  <a:lnTo>
                    <a:pt x="28055" y="164754"/>
                  </a:lnTo>
                  <a:lnTo>
                    <a:pt x="21367" y="174064"/>
                  </a:lnTo>
                  <a:lnTo>
                    <a:pt x="14925" y="184129"/>
                  </a:lnTo>
                  <a:lnTo>
                    <a:pt x="8163" y="19807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11067" y="2421554"/>
              <a:ext cx="157928" cy="221100"/>
            </a:xfrm>
            <a:custGeom>
              <a:avLst/>
              <a:gdLst/>
              <a:ahLst/>
              <a:cxnLst/>
              <a:rect l="0" t="0" r="0" b="0"/>
              <a:pathLst>
                <a:path w="157928" h="221100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1" y="25851"/>
                  </a:lnTo>
                  <a:lnTo>
                    <a:pt x="23311" y="35145"/>
                  </a:lnTo>
                  <a:lnTo>
                    <a:pt x="29642" y="45288"/>
                  </a:lnTo>
                  <a:lnTo>
                    <a:pt x="36170" y="56334"/>
                  </a:lnTo>
                  <a:lnTo>
                    <a:pt x="42846" y="68173"/>
                  </a:lnTo>
                  <a:lnTo>
                    <a:pt x="49628" y="80643"/>
                  </a:lnTo>
                  <a:lnTo>
                    <a:pt x="56490" y="93582"/>
                  </a:lnTo>
                  <a:lnTo>
                    <a:pt x="63573" y="106691"/>
                  </a:lnTo>
                  <a:lnTo>
                    <a:pt x="71166" y="119565"/>
                  </a:lnTo>
                  <a:lnTo>
                    <a:pt x="79384" y="132000"/>
                  </a:lnTo>
                  <a:lnTo>
                    <a:pt x="88022" y="143976"/>
                  </a:lnTo>
                  <a:lnTo>
                    <a:pt x="96667" y="155558"/>
                  </a:lnTo>
                  <a:lnTo>
                    <a:pt x="105074" y="166824"/>
                  </a:lnTo>
                  <a:lnTo>
                    <a:pt x="113261" y="177593"/>
                  </a:lnTo>
                  <a:lnTo>
                    <a:pt x="122434" y="188584"/>
                  </a:lnTo>
                  <a:lnTo>
                    <a:pt x="135631" y="201882"/>
                  </a:lnTo>
                  <a:lnTo>
                    <a:pt x="157927" y="221099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74279" y="248472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80" y="70261"/>
                  </a:lnTo>
                  <a:lnTo>
                    <a:pt x="3905" y="81787"/>
                  </a:lnTo>
                  <a:lnTo>
                    <a:pt x="6201" y="93056"/>
                  </a:lnTo>
                  <a:lnTo>
                    <a:pt x="8853" y="104101"/>
                  </a:lnTo>
                  <a:lnTo>
                    <a:pt x="11609" y="114521"/>
                  </a:lnTo>
                  <a:lnTo>
                    <a:pt x="14364" y="124494"/>
                  </a:lnTo>
                  <a:lnTo>
                    <a:pt x="17357" y="13489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74279" y="23162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20975" y="2451040"/>
              <a:ext cx="127046" cy="149042"/>
            </a:xfrm>
            <a:custGeom>
              <a:avLst/>
              <a:gdLst/>
              <a:ahLst/>
              <a:cxnLst/>
              <a:rect l="0" t="0" r="0" b="0"/>
              <a:pathLst>
                <a:path w="127046" h="149042">
                  <a:moveTo>
                    <a:pt x="116517" y="23157"/>
                  </a:moveTo>
                  <a:lnTo>
                    <a:pt x="110582" y="17356"/>
                  </a:lnTo>
                  <a:lnTo>
                    <a:pt x="104378" y="12432"/>
                  </a:lnTo>
                  <a:lnTo>
                    <a:pt x="97278" y="7938"/>
                  </a:lnTo>
                  <a:lnTo>
                    <a:pt x="89164" y="4063"/>
                  </a:lnTo>
                  <a:lnTo>
                    <a:pt x="79869" y="1346"/>
                  </a:lnTo>
                  <a:lnTo>
                    <a:pt x="69431" y="0"/>
                  </a:lnTo>
                  <a:lnTo>
                    <a:pt x="58351" y="245"/>
                  </a:lnTo>
                  <a:lnTo>
                    <a:pt x="47462" y="2459"/>
                  </a:lnTo>
                  <a:lnTo>
                    <a:pt x="37224" y="6655"/>
                  </a:lnTo>
                  <a:lnTo>
                    <a:pt x="27896" y="12557"/>
                  </a:lnTo>
                  <a:lnTo>
                    <a:pt x="19703" y="19799"/>
                  </a:lnTo>
                  <a:lnTo>
                    <a:pt x="12649" y="28044"/>
                  </a:lnTo>
                  <a:lnTo>
                    <a:pt x="6895" y="37340"/>
                  </a:lnTo>
                  <a:lnTo>
                    <a:pt x="2844" y="48089"/>
                  </a:lnTo>
                  <a:lnTo>
                    <a:pt x="566" y="60385"/>
                  </a:lnTo>
                  <a:lnTo>
                    <a:pt x="0" y="73727"/>
                  </a:lnTo>
                  <a:lnTo>
                    <a:pt x="1132" y="87220"/>
                  </a:lnTo>
                  <a:lnTo>
                    <a:pt x="3786" y="100323"/>
                  </a:lnTo>
                  <a:lnTo>
                    <a:pt x="7837" y="112543"/>
                  </a:lnTo>
                  <a:lnTo>
                    <a:pt x="13296" y="123291"/>
                  </a:lnTo>
                  <a:lnTo>
                    <a:pt x="20045" y="132393"/>
                  </a:lnTo>
                  <a:lnTo>
                    <a:pt x="28017" y="139691"/>
                  </a:lnTo>
                  <a:lnTo>
                    <a:pt x="37269" y="144859"/>
                  </a:lnTo>
                  <a:lnTo>
                    <a:pt x="47712" y="147926"/>
                  </a:lnTo>
                  <a:lnTo>
                    <a:pt x="58978" y="149041"/>
                  </a:lnTo>
                  <a:lnTo>
                    <a:pt x="70532" y="148285"/>
                  </a:lnTo>
                  <a:lnTo>
                    <a:pt x="82028" y="145902"/>
                  </a:lnTo>
                  <a:lnTo>
                    <a:pt x="92885" y="142525"/>
                  </a:lnTo>
                  <a:lnTo>
                    <a:pt x="103266" y="138764"/>
                  </a:lnTo>
                  <a:lnTo>
                    <a:pt x="114076" y="134295"/>
                  </a:lnTo>
                  <a:lnTo>
                    <a:pt x="127045" y="128441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40418" y="2400497"/>
              <a:ext cx="192971" cy="221151"/>
            </a:xfrm>
            <a:custGeom>
              <a:avLst/>
              <a:gdLst/>
              <a:ahLst/>
              <a:cxnLst/>
              <a:rect l="0" t="0" r="0" b="0"/>
              <a:pathLst>
                <a:path w="192971" h="221151">
                  <a:moveTo>
                    <a:pt x="76058" y="31585"/>
                  </a:moveTo>
                  <a:lnTo>
                    <a:pt x="69880" y="26247"/>
                  </a:lnTo>
                  <a:lnTo>
                    <a:pt x="62421" y="25318"/>
                  </a:lnTo>
                  <a:lnTo>
                    <a:pt x="54770" y="27795"/>
                  </a:lnTo>
                  <a:lnTo>
                    <a:pt x="47472" y="32185"/>
                  </a:lnTo>
                  <a:lnTo>
                    <a:pt x="40425" y="37651"/>
                  </a:lnTo>
                  <a:lnTo>
                    <a:pt x="33655" y="43900"/>
                  </a:lnTo>
                  <a:lnTo>
                    <a:pt x="27387" y="50986"/>
                  </a:lnTo>
                  <a:lnTo>
                    <a:pt x="21716" y="58893"/>
                  </a:lnTo>
                  <a:lnTo>
                    <a:pt x="16599" y="67506"/>
                  </a:lnTo>
                  <a:lnTo>
                    <a:pt x="11935" y="76673"/>
                  </a:lnTo>
                  <a:lnTo>
                    <a:pt x="7622" y="86251"/>
                  </a:lnTo>
                  <a:lnTo>
                    <a:pt x="3897" y="96125"/>
                  </a:lnTo>
                  <a:lnTo>
                    <a:pt x="1299" y="106208"/>
                  </a:lnTo>
                  <a:lnTo>
                    <a:pt x="35" y="116434"/>
                  </a:lnTo>
                  <a:lnTo>
                    <a:pt x="0" y="126758"/>
                  </a:lnTo>
                  <a:lnTo>
                    <a:pt x="964" y="137149"/>
                  </a:lnTo>
                  <a:lnTo>
                    <a:pt x="2691" y="147585"/>
                  </a:lnTo>
                  <a:lnTo>
                    <a:pt x="5138" y="158052"/>
                  </a:lnTo>
                  <a:lnTo>
                    <a:pt x="8450" y="168539"/>
                  </a:lnTo>
                  <a:lnTo>
                    <a:pt x="12647" y="179031"/>
                  </a:lnTo>
                  <a:lnTo>
                    <a:pt x="17939" y="189195"/>
                  </a:lnTo>
                  <a:lnTo>
                    <a:pt x="24780" y="198415"/>
                  </a:lnTo>
                  <a:lnTo>
                    <a:pt x="33272" y="206419"/>
                  </a:lnTo>
                  <a:lnTo>
                    <a:pt x="43060" y="212946"/>
                  </a:lnTo>
                  <a:lnTo>
                    <a:pt x="53540" y="217581"/>
                  </a:lnTo>
                  <a:lnTo>
                    <a:pt x="64294" y="220284"/>
                  </a:lnTo>
                  <a:lnTo>
                    <a:pt x="75276" y="221150"/>
                  </a:lnTo>
                  <a:lnTo>
                    <a:pt x="86707" y="220227"/>
                  </a:lnTo>
                  <a:lnTo>
                    <a:pt x="98682" y="217717"/>
                  </a:lnTo>
                  <a:lnTo>
                    <a:pt x="110842" y="213763"/>
                  </a:lnTo>
                  <a:lnTo>
                    <a:pt x="122480" y="208370"/>
                  </a:lnTo>
                  <a:lnTo>
                    <a:pt x="133234" y="201670"/>
                  </a:lnTo>
                  <a:lnTo>
                    <a:pt x="143084" y="193902"/>
                  </a:lnTo>
                  <a:lnTo>
                    <a:pt x="152160" y="185318"/>
                  </a:lnTo>
                  <a:lnTo>
                    <a:pt x="160630" y="176133"/>
                  </a:lnTo>
                  <a:lnTo>
                    <a:pt x="168490" y="166356"/>
                  </a:lnTo>
                  <a:lnTo>
                    <a:pt x="175556" y="155808"/>
                  </a:lnTo>
                  <a:lnTo>
                    <a:pt x="181787" y="144451"/>
                  </a:lnTo>
                  <a:lnTo>
                    <a:pt x="186956" y="132384"/>
                  </a:lnTo>
                  <a:lnTo>
                    <a:pt x="190598" y="119751"/>
                  </a:lnTo>
                  <a:lnTo>
                    <a:pt x="192596" y="106701"/>
                  </a:lnTo>
                  <a:lnTo>
                    <a:pt x="192970" y="93513"/>
                  </a:lnTo>
                  <a:lnTo>
                    <a:pt x="191709" y="80586"/>
                  </a:lnTo>
                  <a:lnTo>
                    <a:pt x="188968" y="68120"/>
                  </a:lnTo>
                  <a:lnTo>
                    <a:pt x="184858" y="56292"/>
                  </a:lnTo>
                  <a:lnTo>
                    <a:pt x="179358" y="45342"/>
                  </a:lnTo>
                  <a:lnTo>
                    <a:pt x="172593" y="35318"/>
                  </a:lnTo>
                  <a:lnTo>
                    <a:pt x="164860" y="26405"/>
                  </a:lnTo>
                  <a:lnTo>
                    <a:pt x="155594" y="18137"/>
                  </a:lnTo>
                  <a:lnTo>
                    <a:pt x="141745" y="9787"/>
                  </a:lnTo>
                  <a:lnTo>
                    <a:pt x="118172" y="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00041" y="3379647"/>
            <a:ext cx="1063379" cy="589597"/>
            <a:chOff x="200041" y="3379647"/>
            <a:chExt cx="1063379" cy="589597"/>
          </a:xfrm>
        </p:grpSpPr>
        <p:sp>
          <p:nvSpPr>
            <p:cNvPr id="47" name="Freeform 46"/>
            <p:cNvSpPr/>
            <p:nvPr/>
          </p:nvSpPr>
          <p:spPr>
            <a:xfrm>
              <a:off x="200041" y="3653388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63171"/>
                  </a:moveTo>
                  <a:lnTo>
                    <a:pt x="180645" y="60237"/>
                  </a:lnTo>
                  <a:lnTo>
                    <a:pt x="171658" y="57456"/>
                  </a:lnTo>
                  <a:lnTo>
                    <a:pt x="161667" y="54556"/>
                  </a:lnTo>
                  <a:lnTo>
                    <a:pt x="150859" y="51515"/>
                  </a:lnTo>
                  <a:lnTo>
                    <a:pt x="139696" y="48350"/>
                  </a:lnTo>
                  <a:lnTo>
                    <a:pt x="128486" y="45086"/>
                  </a:lnTo>
                  <a:lnTo>
                    <a:pt x="117201" y="41748"/>
                  </a:lnTo>
                  <a:lnTo>
                    <a:pt x="105568" y="38357"/>
                  </a:lnTo>
                  <a:lnTo>
                    <a:pt x="93454" y="34929"/>
                  </a:lnTo>
                  <a:lnTo>
                    <a:pt x="81031" y="31474"/>
                  </a:lnTo>
                  <a:lnTo>
                    <a:pt x="68686" y="28002"/>
                  </a:lnTo>
                  <a:lnTo>
                    <a:pt x="56647" y="24516"/>
                  </a:lnTo>
                  <a:lnTo>
                    <a:pt x="45223" y="20983"/>
                  </a:lnTo>
                  <a:lnTo>
                    <a:pt x="33656" y="16869"/>
                  </a:lnTo>
                  <a:lnTo>
                    <a:pt x="19815" y="106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2916" y="3379647"/>
              <a:ext cx="255136" cy="589597"/>
            </a:xfrm>
            <a:custGeom>
              <a:avLst/>
              <a:gdLst/>
              <a:ahLst/>
              <a:cxnLst/>
              <a:rect l="0" t="0" r="0" b="0"/>
              <a:pathLst>
                <a:path w="255136" h="589597">
                  <a:moveTo>
                    <a:pt x="118265" y="589596"/>
                  </a:moveTo>
                  <a:lnTo>
                    <a:pt x="115331" y="580795"/>
                  </a:lnTo>
                  <a:lnTo>
                    <a:pt x="112549" y="572448"/>
                  </a:lnTo>
                  <a:lnTo>
                    <a:pt x="109654" y="563740"/>
                  </a:lnTo>
                  <a:lnTo>
                    <a:pt x="106786" y="554274"/>
                  </a:lnTo>
                  <a:lnTo>
                    <a:pt x="104270" y="543482"/>
                  </a:lnTo>
                  <a:lnTo>
                    <a:pt x="102254" y="531184"/>
                  </a:lnTo>
                  <a:lnTo>
                    <a:pt x="100569" y="517518"/>
                  </a:lnTo>
                  <a:lnTo>
                    <a:pt x="98826" y="502752"/>
                  </a:lnTo>
                  <a:lnTo>
                    <a:pt x="96800" y="487163"/>
                  </a:lnTo>
                  <a:lnTo>
                    <a:pt x="94438" y="471307"/>
                  </a:lnTo>
                  <a:lnTo>
                    <a:pt x="91773" y="455977"/>
                  </a:lnTo>
                  <a:lnTo>
                    <a:pt x="88867" y="441548"/>
                  </a:lnTo>
                  <a:lnTo>
                    <a:pt x="85779" y="427556"/>
                  </a:lnTo>
                  <a:lnTo>
                    <a:pt x="82560" y="412941"/>
                  </a:lnTo>
                  <a:lnTo>
                    <a:pt x="79249" y="397150"/>
                  </a:lnTo>
                  <a:lnTo>
                    <a:pt x="75875" y="380609"/>
                  </a:lnTo>
                  <a:lnTo>
                    <a:pt x="72456" y="364412"/>
                  </a:lnTo>
                  <a:lnTo>
                    <a:pt x="69008" y="349181"/>
                  </a:lnTo>
                  <a:lnTo>
                    <a:pt x="65539" y="335040"/>
                  </a:lnTo>
                  <a:lnTo>
                    <a:pt x="62057" y="321863"/>
                  </a:lnTo>
                  <a:lnTo>
                    <a:pt x="58566" y="309444"/>
                  </a:lnTo>
                  <a:lnTo>
                    <a:pt x="55069" y="297426"/>
                  </a:lnTo>
                  <a:lnTo>
                    <a:pt x="51568" y="285342"/>
                  </a:lnTo>
                  <a:lnTo>
                    <a:pt x="48059" y="272937"/>
                  </a:lnTo>
                  <a:lnTo>
                    <a:pt x="44381" y="259990"/>
                  </a:lnTo>
                  <a:lnTo>
                    <a:pt x="40225" y="246234"/>
                  </a:lnTo>
                  <a:lnTo>
                    <a:pt x="35469" y="231606"/>
                  </a:lnTo>
                  <a:lnTo>
                    <a:pt x="30308" y="216205"/>
                  </a:lnTo>
                  <a:lnTo>
                    <a:pt x="25151" y="200191"/>
                  </a:lnTo>
                  <a:lnTo>
                    <a:pt x="20239" y="183724"/>
                  </a:lnTo>
                  <a:lnTo>
                    <a:pt x="15637" y="167261"/>
                  </a:lnTo>
                  <a:lnTo>
                    <a:pt x="11320" y="151515"/>
                  </a:lnTo>
                  <a:lnTo>
                    <a:pt x="7241" y="136816"/>
                  </a:lnTo>
                  <a:lnTo>
                    <a:pt x="3673" y="123151"/>
                  </a:lnTo>
                  <a:lnTo>
                    <a:pt x="1180" y="110352"/>
                  </a:lnTo>
                  <a:lnTo>
                    <a:pt x="0" y="98226"/>
                  </a:lnTo>
                  <a:lnTo>
                    <a:pt x="530" y="86758"/>
                  </a:lnTo>
                  <a:lnTo>
                    <a:pt x="3471" y="76115"/>
                  </a:lnTo>
                  <a:lnTo>
                    <a:pt x="8979" y="66325"/>
                  </a:lnTo>
                  <a:lnTo>
                    <a:pt x="16916" y="57443"/>
                  </a:lnTo>
                  <a:lnTo>
                    <a:pt x="27127" y="49622"/>
                  </a:lnTo>
                  <a:lnTo>
                    <a:pt x="39289" y="42844"/>
                  </a:lnTo>
                  <a:lnTo>
                    <a:pt x="52995" y="36952"/>
                  </a:lnTo>
                  <a:lnTo>
                    <a:pt x="67855" y="31753"/>
                  </a:lnTo>
                  <a:lnTo>
                    <a:pt x="83545" y="27071"/>
                  </a:lnTo>
                  <a:lnTo>
                    <a:pt x="99653" y="22925"/>
                  </a:lnTo>
                  <a:lnTo>
                    <a:pt x="115693" y="19512"/>
                  </a:lnTo>
                  <a:lnTo>
                    <a:pt x="131402" y="16878"/>
                  </a:lnTo>
                  <a:lnTo>
                    <a:pt x="146560" y="14769"/>
                  </a:lnTo>
                  <a:lnTo>
                    <a:pt x="160901" y="12738"/>
                  </a:lnTo>
                  <a:lnTo>
                    <a:pt x="174363" y="10522"/>
                  </a:lnTo>
                  <a:lnTo>
                    <a:pt x="187177" y="8193"/>
                  </a:lnTo>
                  <a:lnTo>
                    <a:pt x="201333" y="5837"/>
                  </a:lnTo>
                  <a:lnTo>
                    <a:pt x="221429" y="3242"/>
                  </a:lnTo>
                  <a:lnTo>
                    <a:pt x="255135" y="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9067" y="3727088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4" y="8611"/>
                  </a:lnTo>
                  <a:lnTo>
                    <a:pt x="70140" y="11479"/>
                  </a:lnTo>
                  <a:lnTo>
                    <a:pt x="59996" y="13995"/>
                  </a:lnTo>
                  <a:lnTo>
                    <a:pt x="48969" y="16011"/>
                  </a:lnTo>
                  <a:lnTo>
                    <a:pt x="37777" y="17728"/>
                  </a:lnTo>
                  <a:lnTo>
                    <a:pt x="26687" y="19890"/>
                  </a:lnTo>
                  <a:lnTo>
                    <a:pt x="14725" y="23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9108" y="3737616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42" y="63493"/>
                  </a:lnTo>
                  <a:lnTo>
                    <a:pt x="11604" y="74045"/>
                  </a:lnTo>
                  <a:lnTo>
                    <a:pt x="14362" y="86342"/>
                  </a:lnTo>
                  <a:lnTo>
                    <a:pt x="17356" y="104821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8051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7079" y="3648785"/>
              <a:ext cx="115670" cy="215174"/>
            </a:xfrm>
            <a:custGeom>
              <a:avLst/>
              <a:gdLst/>
              <a:ahLst/>
              <a:cxnLst/>
              <a:rect l="0" t="0" r="0" b="0"/>
              <a:pathLst>
                <a:path w="115670" h="215174">
                  <a:moveTo>
                    <a:pt x="102599" y="4603"/>
                  </a:moveTo>
                  <a:lnTo>
                    <a:pt x="93798" y="1803"/>
                  </a:lnTo>
                  <a:lnTo>
                    <a:pt x="85451" y="301"/>
                  </a:lnTo>
                  <a:lnTo>
                    <a:pt x="76753" y="0"/>
                  </a:lnTo>
                  <a:lnTo>
                    <a:pt x="67632" y="851"/>
                  </a:lnTo>
                  <a:lnTo>
                    <a:pt x="58137" y="2968"/>
                  </a:lnTo>
                  <a:lnTo>
                    <a:pt x="48349" y="6290"/>
                  </a:lnTo>
                  <a:lnTo>
                    <a:pt x="38508" y="10625"/>
                  </a:lnTo>
                  <a:lnTo>
                    <a:pt x="28982" y="15745"/>
                  </a:lnTo>
                  <a:lnTo>
                    <a:pt x="19963" y="21447"/>
                  </a:lnTo>
                  <a:lnTo>
                    <a:pt x="11943" y="27731"/>
                  </a:lnTo>
                  <a:lnTo>
                    <a:pt x="5767" y="34780"/>
                  </a:lnTo>
                  <a:lnTo>
                    <a:pt x="1738" y="42624"/>
                  </a:lnTo>
                  <a:lnTo>
                    <a:pt x="0" y="50841"/>
                  </a:lnTo>
                  <a:lnTo>
                    <a:pt x="796" y="58670"/>
                  </a:lnTo>
                  <a:lnTo>
                    <a:pt x="4003" y="65707"/>
                  </a:lnTo>
                  <a:lnTo>
                    <a:pt x="9391" y="71735"/>
                  </a:lnTo>
                  <a:lnTo>
                    <a:pt x="16812" y="76560"/>
                  </a:lnTo>
                  <a:lnTo>
                    <a:pt x="25978" y="80214"/>
                  </a:lnTo>
                  <a:lnTo>
                    <a:pt x="36366" y="83042"/>
                  </a:lnTo>
                  <a:lnTo>
                    <a:pt x="47322" y="85571"/>
                  </a:lnTo>
                  <a:lnTo>
                    <a:pt x="58421" y="88142"/>
                  </a:lnTo>
                  <a:lnTo>
                    <a:pt x="69312" y="91213"/>
                  </a:lnTo>
                  <a:lnTo>
                    <a:pt x="79625" y="95419"/>
                  </a:lnTo>
                  <a:lnTo>
                    <a:pt x="89218" y="101002"/>
                  </a:lnTo>
                  <a:lnTo>
                    <a:pt x="97812" y="108024"/>
                  </a:lnTo>
                  <a:lnTo>
                    <a:pt x="104915" y="116558"/>
                  </a:lnTo>
                  <a:lnTo>
                    <a:pt x="110387" y="126479"/>
                  </a:lnTo>
                  <a:lnTo>
                    <a:pt x="114080" y="137376"/>
                  </a:lnTo>
                  <a:lnTo>
                    <a:pt x="115669" y="148674"/>
                  </a:lnTo>
                  <a:lnTo>
                    <a:pt x="115177" y="159999"/>
                  </a:lnTo>
                  <a:lnTo>
                    <a:pt x="112746" y="170870"/>
                  </a:lnTo>
                  <a:lnTo>
                    <a:pt x="108457" y="180639"/>
                  </a:lnTo>
                  <a:lnTo>
                    <a:pt x="102533" y="189052"/>
                  </a:lnTo>
                  <a:lnTo>
                    <a:pt x="95135" y="196038"/>
                  </a:lnTo>
                  <a:lnTo>
                    <a:pt x="86274" y="201524"/>
                  </a:lnTo>
                  <a:lnTo>
                    <a:pt x="76108" y="205623"/>
                  </a:lnTo>
                  <a:lnTo>
                    <a:pt x="65296" y="208588"/>
                  </a:lnTo>
                  <a:lnTo>
                    <a:pt x="53758" y="211000"/>
                  </a:lnTo>
                  <a:lnTo>
                    <a:pt x="39366" y="213074"/>
                  </a:lnTo>
                  <a:lnTo>
                    <a:pt x="18371" y="215173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42321" y="3432290"/>
              <a:ext cx="221099" cy="410612"/>
            </a:xfrm>
            <a:custGeom>
              <a:avLst/>
              <a:gdLst/>
              <a:ahLst/>
              <a:cxnLst/>
              <a:rect l="0" t="0" r="0" b="0"/>
              <a:pathLst>
                <a:path w="221099" h="41061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6"/>
                  </a:lnTo>
                  <a:lnTo>
                    <a:pt x="3863" y="46801"/>
                  </a:lnTo>
                  <a:lnTo>
                    <a:pt x="6180" y="60109"/>
                  </a:lnTo>
                  <a:lnTo>
                    <a:pt x="8846" y="74409"/>
                  </a:lnTo>
                  <a:lnTo>
                    <a:pt x="11770" y="89241"/>
                  </a:lnTo>
                  <a:lnTo>
                    <a:pt x="14877" y="103806"/>
                  </a:lnTo>
                  <a:lnTo>
                    <a:pt x="18112" y="117680"/>
                  </a:lnTo>
                  <a:lnTo>
                    <a:pt x="21436" y="131112"/>
                  </a:lnTo>
                  <a:lnTo>
                    <a:pt x="24821" y="144810"/>
                  </a:lnTo>
                  <a:lnTo>
                    <a:pt x="28246" y="159177"/>
                  </a:lnTo>
                  <a:lnTo>
                    <a:pt x="31699" y="174286"/>
                  </a:lnTo>
                  <a:lnTo>
                    <a:pt x="35171" y="190047"/>
                  </a:lnTo>
                  <a:lnTo>
                    <a:pt x="38651" y="206320"/>
                  </a:lnTo>
                  <a:lnTo>
                    <a:pt x="41970" y="222808"/>
                  </a:lnTo>
                  <a:lnTo>
                    <a:pt x="44820" y="239097"/>
                  </a:lnTo>
                  <a:lnTo>
                    <a:pt x="47074" y="254974"/>
                  </a:lnTo>
                  <a:lnTo>
                    <a:pt x="48925" y="270414"/>
                  </a:lnTo>
                  <a:lnTo>
                    <a:pt x="50783" y="285475"/>
                  </a:lnTo>
                  <a:lnTo>
                    <a:pt x="52848" y="300174"/>
                  </a:lnTo>
                  <a:lnTo>
                    <a:pt x="53786" y="312303"/>
                  </a:lnTo>
                  <a:lnTo>
                    <a:pt x="52433" y="318123"/>
                  </a:lnTo>
                  <a:lnTo>
                    <a:pt x="50249" y="317136"/>
                  </a:lnTo>
                  <a:lnTo>
                    <a:pt x="48152" y="310840"/>
                  </a:lnTo>
                  <a:lnTo>
                    <a:pt x="46441" y="300996"/>
                  </a:lnTo>
                  <a:lnTo>
                    <a:pt x="45147" y="289118"/>
                  </a:lnTo>
                  <a:lnTo>
                    <a:pt x="44214" y="276172"/>
                  </a:lnTo>
                  <a:lnTo>
                    <a:pt x="43724" y="262849"/>
                  </a:lnTo>
                  <a:lnTo>
                    <a:pt x="43912" y="249729"/>
                  </a:lnTo>
                  <a:lnTo>
                    <a:pt x="44859" y="237089"/>
                  </a:lnTo>
                  <a:lnTo>
                    <a:pt x="46815" y="225289"/>
                  </a:lnTo>
                  <a:lnTo>
                    <a:pt x="50263" y="214878"/>
                  </a:lnTo>
                  <a:lnTo>
                    <a:pt x="55332" y="206024"/>
                  </a:lnTo>
                  <a:lnTo>
                    <a:pt x="62009" y="198737"/>
                  </a:lnTo>
                  <a:lnTo>
                    <a:pt x="70310" y="193049"/>
                  </a:lnTo>
                  <a:lnTo>
                    <a:pt x="80071" y="188821"/>
                  </a:lnTo>
                  <a:lnTo>
                    <a:pt x="90691" y="186116"/>
                  </a:lnTo>
                  <a:lnTo>
                    <a:pt x="101271" y="185265"/>
                  </a:lnTo>
                  <a:lnTo>
                    <a:pt x="111305" y="186283"/>
                  </a:lnTo>
                  <a:lnTo>
                    <a:pt x="120666" y="188914"/>
                  </a:lnTo>
                  <a:lnTo>
                    <a:pt x="129413" y="192813"/>
                  </a:lnTo>
                  <a:lnTo>
                    <a:pt x="137667" y="197665"/>
                  </a:lnTo>
                  <a:lnTo>
                    <a:pt x="145550" y="203531"/>
                  </a:lnTo>
                  <a:lnTo>
                    <a:pt x="153166" y="210825"/>
                  </a:lnTo>
                  <a:lnTo>
                    <a:pt x="160588" y="219657"/>
                  </a:lnTo>
                  <a:lnTo>
                    <a:pt x="167711" y="229859"/>
                  </a:lnTo>
                  <a:lnTo>
                    <a:pt x="174268" y="241157"/>
                  </a:lnTo>
                  <a:lnTo>
                    <a:pt x="180160" y="253272"/>
                  </a:lnTo>
                  <a:lnTo>
                    <a:pt x="185438" y="265813"/>
                  </a:lnTo>
                  <a:lnTo>
                    <a:pt x="190217" y="278299"/>
                  </a:lnTo>
                  <a:lnTo>
                    <a:pt x="194618" y="290473"/>
                  </a:lnTo>
                  <a:lnTo>
                    <a:pt x="198744" y="302444"/>
                  </a:lnTo>
                  <a:lnTo>
                    <a:pt x="202675" y="314555"/>
                  </a:lnTo>
                  <a:lnTo>
                    <a:pt x="206467" y="326998"/>
                  </a:lnTo>
                  <a:lnTo>
                    <a:pt x="210010" y="339778"/>
                  </a:lnTo>
                  <a:lnTo>
                    <a:pt x="213386" y="354356"/>
                  </a:lnTo>
                  <a:lnTo>
                    <a:pt x="216895" y="375370"/>
                  </a:lnTo>
                  <a:lnTo>
                    <a:pt x="221098" y="410611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63212" y="4579896"/>
            <a:ext cx="1538194" cy="566411"/>
            <a:chOff x="263212" y="4579896"/>
            <a:chExt cx="1538194" cy="566411"/>
          </a:xfrm>
        </p:grpSpPr>
        <p:sp>
          <p:nvSpPr>
            <p:cNvPr id="55" name="Freeform 54"/>
            <p:cNvSpPr/>
            <p:nvPr/>
          </p:nvSpPr>
          <p:spPr>
            <a:xfrm>
              <a:off x="263212" y="4811523"/>
              <a:ext cx="157928" cy="15142"/>
            </a:xfrm>
            <a:custGeom>
              <a:avLst/>
              <a:gdLst/>
              <a:ahLst/>
              <a:cxnLst/>
              <a:rect l="0" t="0" r="0" b="0"/>
              <a:pathLst>
                <a:path w="157928" h="15142">
                  <a:moveTo>
                    <a:pt x="157927" y="10529"/>
                  </a:moveTo>
                  <a:lnTo>
                    <a:pt x="149059" y="13328"/>
                  </a:lnTo>
                  <a:lnTo>
                    <a:pt x="140072" y="14830"/>
                  </a:lnTo>
                  <a:lnTo>
                    <a:pt x="130077" y="15141"/>
                  </a:lnTo>
                  <a:lnTo>
                    <a:pt x="119096" y="14635"/>
                  </a:lnTo>
                  <a:lnTo>
                    <a:pt x="107285" y="13815"/>
                  </a:lnTo>
                  <a:lnTo>
                    <a:pt x="94831" y="12995"/>
                  </a:lnTo>
                  <a:lnTo>
                    <a:pt x="82066" y="12138"/>
                  </a:lnTo>
                  <a:lnTo>
                    <a:pt x="69433" y="10964"/>
                  </a:lnTo>
                  <a:lnTo>
                    <a:pt x="57174" y="9328"/>
                  </a:lnTo>
                  <a:lnTo>
                    <a:pt x="45588" y="7392"/>
                  </a:lnTo>
                  <a:lnTo>
                    <a:pt x="33889" y="5344"/>
                  </a:lnTo>
                  <a:lnTo>
                    <a:pt x="19932" y="3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4039" y="4599523"/>
              <a:ext cx="275630" cy="393606"/>
            </a:xfrm>
            <a:custGeom>
              <a:avLst/>
              <a:gdLst/>
              <a:ahLst/>
              <a:cxnLst/>
              <a:rect l="0" t="0" r="0" b="0"/>
              <a:pathLst>
                <a:path w="275630" h="393606">
                  <a:moveTo>
                    <a:pt x="200841" y="54073"/>
                  </a:moveTo>
                  <a:lnTo>
                    <a:pt x="194840" y="45338"/>
                  </a:lnTo>
                  <a:lnTo>
                    <a:pt x="187995" y="37632"/>
                  </a:lnTo>
                  <a:lnTo>
                    <a:pt x="179603" y="30235"/>
                  </a:lnTo>
                  <a:lnTo>
                    <a:pt x="169803" y="23146"/>
                  </a:lnTo>
                  <a:lnTo>
                    <a:pt x="158840" y="16616"/>
                  </a:lnTo>
                  <a:lnTo>
                    <a:pt x="146983" y="10752"/>
                  </a:lnTo>
                  <a:lnTo>
                    <a:pt x="134633" y="5833"/>
                  </a:lnTo>
                  <a:lnTo>
                    <a:pt x="122284" y="2359"/>
                  </a:lnTo>
                  <a:lnTo>
                    <a:pt x="110205" y="471"/>
                  </a:lnTo>
                  <a:lnTo>
                    <a:pt x="98300" y="0"/>
                  </a:lnTo>
                  <a:lnTo>
                    <a:pt x="86234" y="665"/>
                  </a:lnTo>
                  <a:lnTo>
                    <a:pt x="73826" y="2187"/>
                  </a:lnTo>
                  <a:lnTo>
                    <a:pt x="61373" y="4494"/>
                  </a:lnTo>
                  <a:lnTo>
                    <a:pt x="49537" y="7713"/>
                  </a:lnTo>
                  <a:lnTo>
                    <a:pt x="38654" y="11842"/>
                  </a:lnTo>
                  <a:lnTo>
                    <a:pt x="28889" y="16919"/>
                  </a:lnTo>
                  <a:lnTo>
                    <a:pt x="20401" y="23083"/>
                  </a:lnTo>
                  <a:lnTo>
                    <a:pt x="13148" y="30307"/>
                  </a:lnTo>
                  <a:lnTo>
                    <a:pt x="7261" y="38429"/>
                  </a:lnTo>
                  <a:lnTo>
                    <a:pt x="3121" y="47253"/>
                  </a:lnTo>
                  <a:lnTo>
                    <a:pt x="778" y="56594"/>
                  </a:lnTo>
                  <a:lnTo>
                    <a:pt x="0" y="66306"/>
                  </a:lnTo>
                  <a:lnTo>
                    <a:pt x="457" y="76278"/>
                  </a:lnTo>
                  <a:lnTo>
                    <a:pt x="1839" y="86425"/>
                  </a:lnTo>
                  <a:lnTo>
                    <a:pt x="4053" y="96526"/>
                  </a:lnTo>
                  <a:lnTo>
                    <a:pt x="7208" y="106236"/>
                  </a:lnTo>
                  <a:lnTo>
                    <a:pt x="11300" y="115387"/>
                  </a:lnTo>
                  <a:lnTo>
                    <a:pt x="16522" y="123668"/>
                  </a:lnTo>
                  <a:lnTo>
                    <a:pt x="23316" y="130552"/>
                  </a:lnTo>
                  <a:lnTo>
                    <a:pt x="31781" y="135888"/>
                  </a:lnTo>
                  <a:lnTo>
                    <a:pt x="41721" y="139997"/>
                  </a:lnTo>
                  <a:lnTo>
                    <a:pt x="52835" y="143461"/>
                  </a:lnTo>
                  <a:lnTo>
                    <a:pt x="64828" y="146686"/>
                  </a:lnTo>
                  <a:lnTo>
                    <a:pt x="77456" y="149873"/>
                  </a:lnTo>
                  <a:lnTo>
                    <a:pt x="90531" y="153100"/>
                  </a:lnTo>
                  <a:lnTo>
                    <a:pt x="103907" y="156393"/>
                  </a:lnTo>
                  <a:lnTo>
                    <a:pt x="117158" y="159911"/>
                  </a:lnTo>
                  <a:lnTo>
                    <a:pt x="129602" y="163952"/>
                  </a:lnTo>
                  <a:lnTo>
                    <a:pt x="140939" y="168632"/>
                  </a:lnTo>
                  <a:lnTo>
                    <a:pt x="151365" y="173910"/>
                  </a:lnTo>
                  <a:lnTo>
                    <a:pt x="161369" y="179677"/>
                  </a:lnTo>
                  <a:lnTo>
                    <a:pt x="171284" y="185817"/>
                  </a:lnTo>
                  <a:lnTo>
                    <a:pt x="181098" y="192227"/>
                  </a:lnTo>
                  <a:lnTo>
                    <a:pt x="190548" y="198829"/>
                  </a:lnTo>
                  <a:lnTo>
                    <a:pt x="199503" y="205568"/>
                  </a:lnTo>
                  <a:lnTo>
                    <a:pt x="207976" y="212569"/>
                  </a:lnTo>
                  <a:lnTo>
                    <a:pt x="216046" y="220107"/>
                  </a:lnTo>
                  <a:lnTo>
                    <a:pt x="223806" y="228292"/>
                  </a:lnTo>
                  <a:lnTo>
                    <a:pt x="231339" y="237079"/>
                  </a:lnTo>
                  <a:lnTo>
                    <a:pt x="238711" y="246356"/>
                  </a:lnTo>
                  <a:lnTo>
                    <a:pt x="245966" y="256005"/>
                  </a:lnTo>
                  <a:lnTo>
                    <a:pt x="252974" y="265924"/>
                  </a:lnTo>
                  <a:lnTo>
                    <a:pt x="259455" y="276036"/>
                  </a:lnTo>
                  <a:lnTo>
                    <a:pt x="265285" y="286286"/>
                  </a:lnTo>
                  <a:lnTo>
                    <a:pt x="270182" y="296795"/>
                  </a:lnTo>
                  <a:lnTo>
                    <a:pt x="273641" y="307843"/>
                  </a:lnTo>
                  <a:lnTo>
                    <a:pt x="275510" y="319534"/>
                  </a:lnTo>
                  <a:lnTo>
                    <a:pt x="275629" y="331658"/>
                  </a:lnTo>
                  <a:lnTo>
                    <a:pt x="273664" y="343795"/>
                  </a:lnTo>
                  <a:lnTo>
                    <a:pt x="269628" y="355687"/>
                  </a:lnTo>
                  <a:lnTo>
                    <a:pt x="263494" y="366772"/>
                  </a:lnTo>
                  <a:lnTo>
                    <a:pt x="255034" y="376153"/>
                  </a:lnTo>
                  <a:lnTo>
                    <a:pt x="244347" y="383487"/>
                  </a:lnTo>
                  <a:lnTo>
                    <a:pt x="231953" y="388766"/>
                  </a:lnTo>
                  <a:lnTo>
                    <a:pt x="218580" y="392033"/>
                  </a:lnTo>
                  <a:lnTo>
                    <a:pt x="204738" y="393529"/>
                  </a:lnTo>
                  <a:lnTo>
                    <a:pt x="190701" y="393605"/>
                  </a:lnTo>
                  <a:lnTo>
                    <a:pt x="176598" y="392610"/>
                  </a:lnTo>
                  <a:lnTo>
                    <a:pt x="162484" y="390839"/>
                  </a:lnTo>
                  <a:lnTo>
                    <a:pt x="148379" y="388518"/>
                  </a:lnTo>
                  <a:lnTo>
                    <a:pt x="134289" y="385816"/>
                  </a:lnTo>
                  <a:lnTo>
                    <a:pt x="120217" y="382852"/>
                  </a:lnTo>
                  <a:lnTo>
                    <a:pt x="106324" y="379710"/>
                  </a:lnTo>
                  <a:lnTo>
                    <a:pt x="92914" y="376447"/>
                  </a:lnTo>
                  <a:lnTo>
                    <a:pt x="80125" y="373108"/>
                  </a:lnTo>
                  <a:lnTo>
                    <a:pt x="68180" y="369870"/>
                  </a:lnTo>
                  <a:lnTo>
                    <a:pt x="56199" y="366732"/>
                  </a:lnTo>
                  <a:lnTo>
                    <a:pt x="42011" y="363417"/>
                  </a:lnTo>
                  <a:lnTo>
                    <a:pt x="21857" y="359399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00165" y="4579896"/>
              <a:ext cx="202537" cy="376161"/>
            </a:xfrm>
            <a:custGeom>
              <a:avLst/>
              <a:gdLst/>
              <a:ahLst/>
              <a:cxnLst/>
              <a:rect l="0" t="0" r="0" b="0"/>
              <a:pathLst>
                <a:path w="202537" h="376161">
                  <a:moveTo>
                    <a:pt x="0" y="0"/>
                  </a:moveTo>
                  <a:lnTo>
                    <a:pt x="67" y="11668"/>
                  </a:lnTo>
                  <a:lnTo>
                    <a:pt x="708" y="22156"/>
                  </a:lnTo>
                  <a:lnTo>
                    <a:pt x="2000" y="32463"/>
                  </a:lnTo>
                  <a:lnTo>
                    <a:pt x="3686" y="42938"/>
                  </a:lnTo>
                  <a:lnTo>
                    <a:pt x="5355" y="53930"/>
                  </a:lnTo>
                  <a:lnTo>
                    <a:pt x="6772" y="65577"/>
                  </a:lnTo>
                  <a:lnTo>
                    <a:pt x="8043" y="78004"/>
                  </a:lnTo>
                  <a:lnTo>
                    <a:pt x="9502" y="91406"/>
                  </a:lnTo>
                  <a:lnTo>
                    <a:pt x="11335" y="105795"/>
                  </a:lnTo>
                  <a:lnTo>
                    <a:pt x="13566" y="121034"/>
                  </a:lnTo>
                  <a:lnTo>
                    <a:pt x="16142" y="136941"/>
                  </a:lnTo>
                  <a:lnTo>
                    <a:pt x="18990" y="153344"/>
                  </a:lnTo>
                  <a:lnTo>
                    <a:pt x="22038" y="170104"/>
                  </a:lnTo>
                  <a:lnTo>
                    <a:pt x="25230" y="187114"/>
                  </a:lnTo>
                  <a:lnTo>
                    <a:pt x="28523" y="204297"/>
                  </a:lnTo>
                  <a:lnTo>
                    <a:pt x="31886" y="221599"/>
                  </a:lnTo>
                  <a:lnTo>
                    <a:pt x="35297" y="238981"/>
                  </a:lnTo>
                  <a:lnTo>
                    <a:pt x="38735" y="256413"/>
                  </a:lnTo>
                  <a:lnTo>
                    <a:pt x="42027" y="273713"/>
                  </a:lnTo>
                  <a:lnTo>
                    <a:pt x="44858" y="290563"/>
                  </a:lnTo>
                  <a:lnTo>
                    <a:pt x="47095" y="306823"/>
                  </a:lnTo>
                  <a:lnTo>
                    <a:pt x="48765" y="322523"/>
                  </a:lnTo>
                  <a:lnTo>
                    <a:pt x="49969" y="337760"/>
                  </a:lnTo>
                  <a:lnTo>
                    <a:pt x="50805" y="352611"/>
                  </a:lnTo>
                  <a:lnTo>
                    <a:pt x="50955" y="366058"/>
                  </a:lnTo>
                  <a:lnTo>
                    <a:pt x="49847" y="374619"/>
                  </a:lnTo>
                  <a:lnTo>
                    <a:pt x="47948" y="376160"/>
                  </a:lnTo>
                  <a:lnTo>
                    <a:pt x="46226" y="372474"/>
                  </a:lnTo>
                  <a:lnTo>
                    <a:pt x="44936" y="365314"/>
                  </a:lnTo>
                  <a:lnTo>
                    <a:pt x="44029" y="355853"/>
                  </a:lnTo>
                  <a:lnTo>
                    <a:pt x="43405" y="344859"/>
                  </a:lnTo>
                  <a:lnTo>
                    <a:pt x="42982" y="332678"/>
                  </a:lnTo>
                  <a:lnTo>
                    <a:pt x="42696" y="319344"/>
                  </a:lnTo>
                  <a:lnTo>
                    <a:pt x="42513" y="304964"/>
                  </a:lnTo>
                  <a:lnTo>
                    <a:pt x="42730" y="290047"/>
                  </a:lnTo>
                  <a:lnTo>
                    <a:pt x="43940" y="275410"/>
                  </a:lnTo>
                  <a:lnTo>
                    <a:pt x="46388" y="261493"/>
                  </a:lnTo>
                  <a:lnTo>
                    <a:pt x="50001" y="248539"/>
                  </a:lnTo>
                  <a:lnTo>
                    <a:pt x="54568" y="236756"/>
                  </a:lnTo>
                  <a:lnTo>
                    <a:pt x="59867" y="226133"/>
                  </a:lnTo>
                  <a:lnTo>
                    <a:pt x="65866" y="216660"/>
                  </a:lnTo>
                  <a:lnTo>
                    <a:pt x="72715" y="208427"/>
                  </a:lnTo>
                  <a:lnTo>
                    <a:pt x="80431" y="201378"/>
                  </a:lnTo>
                  <a:lnTo>
                    <a:pt x="88900" y="195811"/>
                  </a:lnTo>
                  <a:lnTo>
                    <a:pt x="97962" y="192426"/>
                  </a:lnTo>
                  <a:lnTo>
                    <a:pt x="107463" y="191416"/>
                  </a:lnTo>
                  <a:lnTo>
                    <a:pt x="117113" y="192687"/>
                  </a:lnTo>
                  <a:lnTo>
                    <a:pt x="126512" y="196124"/>
                  </a:lnTo>
                  <a:lnTo>
                    <a:pt x="135456" y="201435"/>
                  </a:lnTo>
                  <a:lnTo>
                    <a:pt x="143766" y="208236"/>
                  </a:lnTo>
                  <a:lnTo>
                    <a:pt x="151201" y="216154"/>
                  </a:lnTo>
                  <a:lnTo>
                    <a:pt x="157721" y="224882"/>
                  </a:lnTo>
                  <a:lnTo>
                    <a:pt x="163439" y="234178"/>
                  </a:lnTo>
                  <a:lnTo>
                    <a:pt x="168522" y="243871"/>
                  </a:lnTo>
                  <a:lnTo>
                    <a:pt x="173131" y="253835"/>
                  </a:lnTo>
                  <a:lnTo>
                    <a:pt x="177398" y="263983"/>
                  </a:lnTo>
                  <a:lnTo>
                    <a:pt x="181424" y="274256"/>
                  </a:lnTo>
                  <a:lnTo>
                    <a:pt x="185285" y="284614"/>
                  </a:lnTo>
                  <a:lnTo>
                    <a:pt x="189031" y="295028"/>
                  </a:lnTo>
                  <a:lnTo>
                    <a:pt x="192700" y="305480"/>
                  </a:lnTo>
                  <a:lnTo>
                    <a:pt x="196307" y="315948"/>
                  </a:lnTo>
                  <a:lnTo>
                    <a:pt x="199526" y="326163"/>
                  </a:lnTo>
                  <a:lnTo>
                    <a:pt x="201905" y="336712"/>
                  </a:lnTo>
                  <a:lnTo>
                    <a:pt x="202536" y="349642"/>
                  </a:lnTo>
                  <a:lnTo>
                    <a:pt x="200042" y="368498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047379" y="4695709"/>
              <a:ext cx="110756" cy="198073"/>
            </a:xfrm>
            <a:custGeom>
              <a:avLst/>
              <a:gdLst/>
              <a:ahLst/>
              <a:cxnLst/>
              <a:rect l="0" t="0" r="0" b="0"/>
              <a:pathLst>
                <a:path w="110756" h="198073">
                  <a:moveTo>
                    <a:pt x="5470" y="115814"/>
                  </a:moveTo>
                  <a:lnTo>
                    <a:pt x="5537" y="127549"/>
                  </a:lnTo>
                  <a:lnTo>
                    <a:pt x="6177" y="138678"/>
                  </a:lnTo>
                  <a:lnTo>
                    <a:pt x="7479" y="150272"/>
                  </a:lnTo>
                  <a:lnTo>
                    <a:pt x="9511" y="162261"/>
                  </a:lnTo>
                  <a:lnTo>
                    <a:pt x="12476" y="174272"/>
                  </a:lnTo>
                  <a:lnTo>
                    <a:pt x="16381" y="186006"/>
                  </a:lnTo>
                  <a:lnTo>
                    <a:pt x="20572" y="194979"/>
                  </a:lnTo>
                  <a:lnTo>
                    <a:pt x="23637" y="198072"/>
                  </a:lnTo>
                  <a:lnTo>
                    <a:pt x="24793" y="196166"/>
                  </a:lnTo>
                  <a:lnTo>
                    <a:pt x="24351" y="190959"/>
                  </a:lnTo>
                  <a:lnTo>
                    <a:pt x="22652" y="183555"/>
                  </a:lnTo>
                  <a:lnTo>
                    <a:pt x="19773" y="174442"/>
                  </a:lnTo>
                  <a:lnTo>
                    <a:pt x="15850" y="163967"/>
                  </a:lnTo>
                  <a:lnTo>
                    <a:pt x="11402" y="152450"/>
                  </a:lnTo>
                  <a:lnTo>
                    <a:pt x="7248" y="140166"/>
                  </a:lnTo>
                  <a:lnTo>
                    <a:pt x="3827" y="127338"/>
                  </a:lnTo>
                  <a:lnTo>
                    <a:pt x="1377" y="114295"/>
                  </a:lnTo>
                  <a:lnTo>
                    <a:pt x="106" y="101462"/>
                  </a:lnTo>
                  <a:lnTo>
                    <a:pt x="0" y="89057"/>
                  </a:lnTo>
                  <a:lnTo>
                    <a:pt x="1048" y="77270"/>
                  </a:lnTo>
                  <a:lnTo>
                    <a:pt x="3338" y="66347"/>
                  </a:lnTo>
                  <a:lnTo>
                    <a:pt x="6810" y="56341"/>
                  </a:lnTo>
                  <a:lnTo>
                    <a:pt x="11596" y="47468"/>
                  </a:lnTo>
                  <a:lnTo>
                    <a:pt x="18090" y="40178"/>
                  </a:lnTo>
                  <a:lnTo>
                    <a:pt x="26344" y="34566"/>
                  </a:lnTo>
                  <a:lnTo>
                    <a:pt x="35972" y="30271"/>
                  </a:lnTo>
                  <a:lnTo>
                    <a:pt x="46343" y="26681"/>
                  </a:lnTo>
                  <a:lnTo>
                    <a:pt x="57011" y="23371"/>
                  </a:lnTo>
                  <a:lnTo>
                    <a:pt x="67492" y="20087"/>
                  </a:lnTo>
                  <a:lnTo>
                    <a:pt x="78314" y="16234"/>
                  </a:lnTo>
                  <a:lnTo>
                    <a:pt x="91540" y="10347"/>
                  </a:lnTo>
                  <a:lnTo>
                    <a:pt x="110755" y="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10777" y="4769409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2933" y="11802"/>
                  </a:lnTo>
                  <a:lnTo>
                    <a:pt x="5716" y="23572"/>
                  </a:lnTo>
                  <a:lnTo>
                    <a:pt x="8611" y="36461"/>
                  </a:lnTo>
                  <a:lnTo>
                    <a:pt x="11478" y="50310"/>
                  </a:lnTo>
                  <a:lnTo>
                    <a:pt x="13995" y="64638"/>
                  </a:lnTo>
                  <a:lnTo>
                    <a:pt x="16010" y="79093"/>
                  </a:lnTo>
                  <a:lnTo>
                    <a:pt x="17728" y="93104"/>
                  </a:lnTo>
                  <a:lnTo>
                    <a:pt x="19890" y="107288"/>
                  </a:lnTo>
                  <a:lnTo>
                    <a:pt x="23804" y="124004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210777" y="4622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316062" y="4688036"/>
              <a:ext cx="210571" cy="227547"/>
            </a:xfrm>
            <a:custGeom>
              <a:avLst/>
              <a:gdLst/>
              <a:ahLst/>
              <a:cxnLst/>
              <a:rect l="0" t="0" r="0" b="0"/>
              <a:pathLst>
                <a:path w="210571" h="227547">
                  <a:moveTo>
                    <a:pt x="0" y="91902"/>
                  </a:moveTo>
                  <a:lnTo>
                    <a:pt x="67" y="103636"/>
                  </a:lnTo>
                  <a:lnTo>
                    <a:pt x="707" y="114766"/>
                  </a:lnTo>
                  <a:lnTo>
                    <a:pt x="2003" y="126368"/>
                  </a:lnTo>
                  <a:lnTo>
                    <a:pt x="3863" y="138702"/>
                  </a:lnTo>
                  <a:lnTo>
                    <a:pt x="6180" y="152011"/>
                  </a:lnTo>
                  <a:lnTo>
                    <a:pt x="8846" y="166311"/>
                  </a:lnTo>
                  <a:lnTo>
                    <a:pt x="11770" y="181143"/>
                  </a:lnTo>
                  <a:lnTo>
                    <a:pt x="14877" y="195708"/>
                  </a:lnTo>
                  <a:lnTo>
                    <a:pt x="18074" y="209529"/>
                  </a:lnTo>
                  <a:lnTo>
                    <a:pt x="19988" y="220954"/>
                  </a:lnTo>
                  <a:lnTo>
                    <a:pt x="19443" y="227173"/>
                  </a:lnTo>
                  <a:lnTo>
                    <a:pt x="17806" y="227546"/>
                  </a:lnTo>
                  <a:lnTo>
                    <a:pt x="16041" y="223285"/>
                  </a:lnTo>
                  <a:lnTo>
                    <a:pt x="14358" y="215782"/>
                  </a:lnTo>
                  <a:lnTo>
                    <a:pt x="12536" y="206091"/>
                  </a:lnTo>
                  <a:lnTo>
                    <a:pt x="10423" y="194939"/>
                  </a:lnTo>
                  <a:lnTo>
                    <a:pt x="8153" y="182651"/>
                  </a:lnTo>
                  <a:lnTo>
                    <a:pt x="6074" y="169244"/>
                  </a:lnTo>
                  <a:lnTo>
                    <a:pt x="4378" y="154813"/>
                  </a:lnTo>
                  <a:lnTo>
                    <a:pt x="3255" y="139862"/>
                  </a:lnTo>
                  <a:lnTo>
                    <a:pt x="2958" y="125202"/>
                  </a:lnTo>
                  <a:lnTo>
                    <a:pt x="3544" y="111289"/>
                  </a:lnTo>
                  <a:lnTo>
                    <a:pt x="5097" y="99021"/>
                  </a:lnTo>
                  <a:lnTo>
                    <a:pt x="8513" y="90018"/>
                  </a:lnTo>
                  <a:lnTo>
                    <a:pt x="14009" y="85082"/>
                  </a:lnTo>
                  <a:lnTo>
                    <a:pt x="20175" y="83831"/>
                  </a:lnTo>
                  <a:lnTo>
                    <a:pt x="26525" y="85311"/>
                  </a:lnTo>
                  <a:lnTo>
                    <a:pt x="32835" y="88821"/>
                  </a:lnTo>
                  <a:lnTo>
                    <a:pt x="38791" y="94048"/>
                  </a:lnTo>
                  <a:lnTo>
                    <a:pt x="44250" y="100701"/>
                  </a:lnTo>
                  <a:lnTo>
                    <a:pt x="49224" y="108471"/>
                  </a:lnTo>
                  <a:lnTo>
                    <a:pt x="53792" y="117073"/>
                  </a:lnTo>
                  <a:lnTo>
                    <a:pt x="58054" y="126178"/>
                  </a:lnTo>
                  <a:lnTo>
                    <a:pt x="62301" y="132328"/>
                  </a:lnTo>
                  <a:lnTo>
                    <a:pt x="66253" y="131700"/>
                  </a:lnTo>
                  <a:lnTo>
                    <a:pt x="69061" y="126062"/>
                  </a:lnTo>
                  <a:lnTo>
                    <a:pt x="70835" y="117323"/>
                  </a:lnTo>
                  <a:lnTo>
                    <a:pt x="72089" y="106834"/>
                  </a:lnTo>
                  <a:lnTo>
                    <a:pt x="73398" y="95620"/>
                  </a:lnTo>
                  <a:lnTo>
                    <a:pt x="75059" y="84247"/>
                  </a:lnTo>
                  <a:lnTo>
                    <a:pt x="77140" y="72957"/>
                  </a:lnTo>
                  <a:lnTo>
                    <a:pt x="79599" y="61822"/>
                  </a:lnTo>
                  <a:lnTo>
                    <a:pt x="82364" y="50844"/>
                  </a:lnTo>
                  <a:lnTo>
                    <a:pt x="85523" y="40161"/>
                  </a:lnTo>
                  <a:lnTo>
                    <a:pt x="89320" y="30051"/>
                  </a:lnTo>
                  <a:lnTo>
                    <a:pt x="93840" y="20630"/>
                  </a:lnTo>
                  <a:lnTo>
                    <a:pt x="99181" y="12337"/>
                  </a:lnTo>
                  <a:lnTo>
                    <a:pt x="105522" y="5975"/>
                  </a:lnTo>
                  <a:lnTo>
                    <a:pt x="112861" y="1822"/>
                  </a:lnTo>
                  <a:lnTo>
                    <a:pt x="120890" y="0"/>
                  </a:lnTo>
                  <a:lnTo>
                    <a:pt x="129118" y="740"/>
                  </a:lnTo>
                  <a:lnTo>
                    <a:pt x="137237" y="3909"/>
                  </a:lnTo>
                  <a:lnTo>
                    <a:pt x="144974" y="9272"/>
                  </a:lnTo>
                  <a:lnTo>
                    <a:pt x="152017" y="16676"/>
                  </a:lnTo>
                  <a:lnTo>
                    <a:pt x="158275" y="25836"/>
                  </a:lnTo>
                  <a:lnTo>
                    <a:pt x="163985" y="36389"/>
                  </a:lnTo>
                  <a:lnTo>
                    <a:pt x="169594" y="47988"/>
                  </a:lnTo>
                  <a:lnTo>
                    <a:pt x="175365" y="60341"/>
                  </a:lnTo>
                  <a:lnTo>
                    <a:pt x="181057" y="73229"/>
                  </a:lnTo>
                  <a:lnTo>
                    <a:pt x="186047" y="86486"/>
                  </a:lnTo>
                  <a:lnTo>
                    <a:pt x="190037" y="99991"/>
                  </a:lnTo>
                  <a:lnTo>
                    <a:pt x="193207" y="113501"/>
                  </a:lnTo>
                  <a:lnTo>
                    <a:pt x="196025" y="126653"/>
                  </a:lnTo>
                  <a:lnTo>
                    <a:pt x="198805" y="139277"/>
                  </a:lnTo>
                  <a:lnTo>
                    <a:pt x="201531" y="151510"/>
                  </a:lnTo>
                  <a:lnTo>
                    <a:pt x="204204" y="165204"/>
                  </a:lnTo>
                  <a:lnTo>
                    <a:pt x="207064" y="184915"/>
                  </a:lnTo>
                  <a:lnTo>
                    <a:pt x="210570" y="218243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10860" y="4590525"/>
              <a:ext cx="190546" cy="555782"/>
            </a:xfrm>
            <a:custGeom>
              <a:avLst/>
              <a:gdLst/>
              <a:ahLst/>
              <a:cxnLst/>
              <a:rect l="0" t="0" r="0" b="0"/>
              <a:pathLst>
                <a:path w="190546" h="555782">
                  <a:moveTo>
                    <a:pt x="21057" y="178884"/>
                  </a:moveTo>
                  <a:lnTo>
                    <a:pt x="21124" y="190686"/>
                  </a:lnTo>
                  <a:lnTo>
                    <a:pt x="21764" y="202456"/>
                  </a:lnTo>
                  <a:lnTo>
                    <a:pt x="23061" y="215354"/>
                  </a:lnTo>
                  <a:lnTo>
                    <a:pt x="24920" y="229548"/>
                  </a:lnTo>
                  <a:lnTo>
                    <a:pt x="27237" y="245173"/>
                  </a:lnTo>
                  <a:lnTo>
                    <a:pt x="29903" y="262148"/>
                  </a:lnTo>
                  <a:lnTo>
                    <a:pt x="32827" y="280250"/>
                  </a:lnTo>
                  <a:lnTo>
                    <a:pt x="35934" y="299218"/>
                  </a:lnTo>
                  <a:lnTo>
                    <a:pt x="39165" y="318816"/>
                  </a:lnTo>
                  <a:lnTo>
                    <a:pt x="42316" y="338532"/>
                  </a:lnTo>
                  <a:lnTo>
                    <a:pt x="45052" y="357614"/>
                  </a:lnTo>
                  <a:lnTo>
                    <a:pt x="47228" y="375706"/>
                  </a:lnTo>
                  <a:lnTo>
                    <a:pt x="49029" y="392802"/>
                  </a:lnTo>
                  <a:lnTo>
                    <a:pt x="50853" y="409058"/>
                  </a:lnTo>
                  <a:lnTo>
                    <a:pt x="52934" y="424672"/>
                  </a:lnTo>
                  <a:lnTo>
                    <a:pt x="55334" y="440145"/>
                  </a:lnTo>
                  <a:lnTo>
                    <a:pt x="58024" y="456227"/>
                  </a:lnTo>
                  <a:lnTo>
                    <a:pt x="60948" y="473276"/>
                  </a:lnTo>
                  <a:lnTo>
                    <a:pt x="64047" y="491137"/>
                  </a:lnTo>
                  <a:lnTo>
                    <a:pt x="67274" y="509352"/>
                  </a:lnTo>
                  <a:lnTo>
                    <a:pt x="70586" y="527564"/>
                  </a:lnTo>
                  <a:lnTo>
                    <a:pt x="73793" y="544111"/>
                  </a:lnTo>
                  <a:lnTo>
                    <a:pt x="76631" y="554373"/>
                  </a:lnTo>
                  <a:lnTo>
                    <a:pt x="78626" y="555781"/>
                  </a:lnTo>
                  <a:lnTo>
                    <a:pt x="79205" y="550732"/>
                  </a:lnTo>
                  <a:lnTo>
                    <a:pt x="78518" y="541290"/>
                  </a:lnTo>
                  <a:lnTo>
                    <a:pt x="76910" y="528591"/>
                  </a:lnTo>
                  <a:lnTo>
                    <a:pt x="74671" y="513447"/>
                  </a:lnTo>
                  <a:lnTo>
                    <a:pt x="72008" y="496507"/>
                  </a:lnTo>
                  <a:lnTo>
                    <a:pt x="69063" y="478283"/>
                  </a:lnTo>
                  <a:lnTo>
                    <a:pt x="65934" y="459168"/>
                  </a:lnTo>
                  <a:lnTo>
                    <a:pt x="62848" y="439767"/>
                  </a:lnTo>
                  <a:lnTo>
                    <a:pt x="60154" y="420891"/>
                  </a:lnTo>
                  <a:lnTo>
                    <a:pt x="58004" y="402940"/>
                  </a:lnTo>
                  <a:lnTo>
                    <a:pt x="56221" y="386106"/>
                  </a:lnTo>
                  <a:lnTo>
                    <a:pt x="54409" y="370557"/>
                  </a:lnTo>
                  <a:lnTo>
                    <a:pt x="52335" y="356245"/>
                  </a:lnTo>
                  <a:lnTo>
                    <a:pt x="49940" y="342969"/>
                  </a:lnTo>
                  <a:lnTo>
                    <a:pt x="47253" y="330497"/>
                  </a:lnTo>
                  <a:lnTo>
                    <a:pt x="44332" y="318604"/>
                  </a:lnTo>
                  <a:lnTo>
                    <a:pt x="41234" y="306629"/>
                  </a:lnTo>
                  <a:lnTo>
                    <a:pt x="38008" y="293523"/>
                  </a:lnTo>
                  <a:lnTo>
                    <a:pt x="34693" y="278812"/>
                  </a:lnTo>
                  <a:lnTo>
                    <a:pt x="31315" y="262691"/>
                  </a:lnTo>
                  <a:lnTo>
                    <a:pt x="27895" y="245727"/>
                  </a:lnTo>
                  <a:lnTo>
                    <a:pt x="24449" y="228354"/>
                  </a:lnTo>
                  <a:lnTo>
                    <a:pt x="21153" y="210809"/>
                  </a:lnTo>
                  <a:lnTo>
                    <a:pt x="18319" y="193205"/>
                  </a:lnTo>
                  <a:lnTo>
                    <a:pt x="16085" y="175596"/>
                  </a:lnTo>
                  <a:lnTo>
                    <a:pt x="14586" y="158163"/>
                  </a:lnTo>
                  <a:lnTo>
                    <a:pt x="14029" y="141217"/>
                  </a:lnTo>
                  <a:lnTo>
                    <a:pt x="14439" y="124894"/>
                  </a:lnTo>
                  <a:lnTo>
                    <a:pt x="15850" y="109321"/>
                  </a:lnTo>
                  <a:lnTo>
                    <a:pt x="18392" y="94701"/>
                  </a:lnTo>
                  <a:lnTo>
                    <a:pt x="22027" y="81050"/>
                  </a:lnTo>
                  <a:lnTo>
                    <a:pt x="26586" y="68239"/>
                  </a:lnTo>
                  <a:lnTo>
                    <a:pt x="31862" y="56087"/>
                  </a:lnTo>
                  <a:lnTo>
                    <a:pt x="37673" y="44435"/>
                  </a:lnTo>
                  <a:lnTo>
                    <a:pt x="44032" y="33472"/>
                  </a:lnTo>
                  <a:lnTo>
                    <a:pt x="51130" y="23708"/>
                  </a:lnTo>
                  <a:lnTo>
                    <a:pt x="59027" y="15334"/>
                  </a:lnTo>
                  <a:lnTo>
                    <a:pt x="67958" y="8559"/>
                  </a:lnTo>
                  <a:lnTo>
                    <a:pt x="78395" y="3756"/>
                  </a:lnTo>
                  <a:lnTo>
                    <a:pt x="90446" y="941"/>
                  </a:lnTo>
                  <a:lnTo>
                    <a:pt x="103438" y="0"/>
                  </a:lnTo>
                  <a:lnTo>
                    <a:pt x="116157" y="872"/>
                  </a:lnTo>
                  <a:lnTo>
                    <a:pt x="127927" y="3353"/>
                  </a:lnTo>
                  <a:lnTo>
                    <a:pt x="138606" y="7457"/>
                  </a:lnTo>
                  <a:lnTo>
                    <a:pt x="148313" y="13484"/>
                  </a:lnTo>
                  <a:lnTo>
                    <a:pt x="157242" y="21427"/>
                  </a:lnTo>
                  <a:lnTo>
                    <a:pt x="165426" y="31014"/>
                  </a:lnTo>
                  <a:lnTo>
                    <a:pt x="172718" y="41890"/>
                  </a:lnTo>
                  <a:lnTo>
                    <a:pt x="179104" y="53728"/>
                  </a:lnTo>
                  <a:lnTo>
                    <a:pt x="184379" y="66421"/>
                  </a:lnTo>
                  <a:lnTo>
                    <a:pt x="188093" y="80073"/>
                  </a:lnTo>
                  <a:lnTo>
                    <a:pt x="190138" y="94653"/>
                  </a:lnTo>
                  <a:lnTo>
                    <a:pt x="190545" y="109698"/>
                  </a:lnTo>
                  <a:lnTo>
                    <a:pt x="189306" y="124417"/>
                  </a:lnTo>
                  <a:lnTo>
                    <a:pt x="186579" y="138391"/>
                  </a:lnTo>
                  <a:lnTo>
                    <a:pt x="182479" y="151553"/>
                  </a:lnTo>
                  <a:lnTo>
                    <a:pt x="176986" y="164007"/>
                  </a:lnTo>
                  <a:lnTo>
                    <a:pt x="170210" y="175898"/>
                  </a:lnTo>
                  <a:lnTo>
                    <a:pt x="162052" y="187207"/>
                  </a:lnTo>
                  <a:lnTo>
                    <a:pt x="152141" y="197743"/>
                  </a:lnTo>
                  <a:lnTo>
                    <a:pt x="140434" y="207457"/>
                  </a:lnTo>
                  <a:lnTo>
                    <a:pt x="127166" y="216118"/>
                  </a:lnTo>
                  <a:lnTo>
                    <a:pt x="112664" y="223257"/>
                  </a:lnTo>
                  <a:lnTo>
                    <a:pt x="97252" y="228757"/>
                  </a:lnTo>
                  <a:lnTo>
                    <a:pt x="81515" y="232636"/>
                  </a:lnTo>
                  <a:lnTo>
                    <a:pt x="66264" y="234880"/>
                  </a:lnTo>
                  <a:lnTo>
                    <a:pt x="51915" y="235655"/>
                  </a:lnTo>
                  <a:lnTo>
                    <a:pt x="38951" y="235393"/>
                  </a:lnTo>
                  <a:lnTo>
                    <a:pt x="26839" y="234673"/>
                  </a:lnTo>
                  <a:lnTo>
                    <a:pt x="14518" y="233439"/>
                  </a:lnTo>
                  <a:lnTo>
                    <a:pt x="0" y="231527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463875" y="214115"/>
            <a:ext cx="1663504" cy="807150"/>
            <a:chOff x="3463875" y="214115"/>
            <a:chExt cx="1663504" cy="807150"/>
          </a:xfrm>
        </p:grpSpPr>
        <p:sp>
          <p:nvSpPr>
            <p:cNvPr id="2" name="Freeform 1"/>
            <p:cNvSpPr/>
            <p:nvPr/>
          </p:nvSpPr>
          <p:spPr>
            <a:xfrm>
              <a:off x="3463875" y="214115"/>
              <a:ext cx="484312" cy="628165"/>
            </a:xfrm>
            <a:custGeom>
              <a:avLst/>
              <a:gdLst/>
              <a:ahLst/>
              <a:cxnLst/>
              <a:rect l="0" t="0" r="0" b="0"/>
              <a:pathLst>
                <a:path w="484312" h="628165">
                  <a:moveTo>
                    <a:pt x="0" y="617636"/>
                  </a:moveTo>
                  <a:lnTo>
                    <a:pt x="3001" y="605901"/>
                  </a:lnTo>
                  <a:lnTo>
                    <a:pt x="6424" y="594772"/>
                  </a:lnTo>
                  <a:lnTo>
                    <a:pt x="10615" y="583164"/>
                  </a:lnTo>
                  <a:lnTo>
                    <a:pt x="15342" y="570658"/>
                  </a:lnTo>
                  <a:lnTo>
                    <a:pt x="20175" y="556701"/>
                  </a:lnTo>
                  <a:lnTo>
                    <a:pt x="24853" y="541152"/>
                  </a:lnTo>
                  <a:lnTo>
                    <a:pt x="29289" y="524668"/>
                  </a:lnTo>
                  <a:lnTo>
                    <a:pt x="33491" y="508454"/>
                  </a:lnTo>
                  <a:lnTo>
                    <a:pt x="37499" y="493182"/>
                  </a:lnTo>
                  <a:lnTo>
                    <a:pt x="41359" y="478830"/>
                  </a:lnTo>
                  <a:lnTo>
                    <a:pt x="45111" y="464972"/>
                  </a:lnTo>
                  <a:lnTo>
                    <a:pt x="48787" y="451280"/>
                  </a:lnTo>
                  <a:lnTo>
                    <a:pt x="52410" y="437592"/>
                  </a:lnTo>
                  <a:lnTo>
                    <a:pt x="55996" y="423848"/>
                  </a:lnTo>
                  <a:lnTo>
                    <a:pt x="59553" y="410036"/>
                  </a:lnTo>
                  <a:lnTo>
                    <a:pt x="62924" y="396163"/>
                  </a:lnTo>
                  <a:lnTo>
                    <a:pt x="65809" y="382243"/>
                  </a:lnTo>
                  <a:lnTo>
                    <a:pt x="68085" y="368291"/>
                  </a:lnTo>
                  <a:lnTo>
                    <a:pt x="69952" y="354483"/>
                  </a:lnTo>
                  <a:lnTo>
                    <a:pt x="71820" y="341132"/>
                  </a:lnTo>
                  <a:lnTo>
                    <a:pt x="73931" y="328368"/>
                  </a:lnTo>
                  <a:lnTo>
                    <a:pt x="76351" y="316001"/>
                  </a:lnTo>
                  <a:lnTo>
                    <a:pt x="79054" y="303623"/>
                  </a:lnTo>
                  <a:lnTo>
                    <a:pt x="81988" y="290982"/>
                  </a:lnTo>
                  <a:lnTo>
                    <a:pt x="85093" y="277523"/>
                  </a:lnTo>
                  <a:lnTo>
                    <a:pt x="88324" y="262352"/>
                  </a:lnTo>
                  <a:lnTo>
                    <a:pt x="91642" y="245144"/>
                  </a:lnTo>
                  <a:lnTo>
                    <a:pt x="95023" y="226381"/>
                  </a:lnTo>
                  <a:lnTo>
                    <a:pt x="98445" y="207031"/>
                  </a:lnTo>
                  <a:lnTo>
                    <a:pt x="101896" y="187728"/>
                  </a:lnTo>
                  <a:lnTo>
                    <a:pt x="105366" y="168889"/>
                  </a:lnTo>
                  <a:lnTo>
                    <a:pt x="108848" y="150867"/>
                  </a:lnTo>
                  <a:lnTo>
                    <a:pt x="112340" y="133783"/>
                  </a:lnTo>
                  <a:lnTo>
                    <a:pt x="115851" y="118698"/>
                  </a:lnTo>
                  <a:lnTo>
                    <a:pt x="119843" y="107999"/>
                  </a:lnTo>
                  <a:lnTo>
                    <a:pt x="124265" y="103198"/>
                  </a:lnTo>
                  <a:lnTo>
                    <a:pt x="127986" y="104195"/>
                  </a:lnTo>
                  <a:lnTo>
                    <a:pt x="130747" y="109935"/>
                  </a:lnTo>
                  <a:lnTo>
                    <a:pt x="132698" y="119075"/>
                  </a:lnTo>
                  <a:lnTo>
                    <a:pt x="134046" y="130307"/>
                  </a:lnTo>
                  <a:lnTo>
                    <a:pt x="134972" y="142736"/>
                  </a:lnTo>
                  <a:lnTo>
                    <a:pt x="135770" y="155839"/>
                  </a:lnTo>
                  <a:lnTo>
                    <a:pt x="136839" y="169323"/>
                  </a:lnTo>
                  <a:lnTo>
                    <a:pt x="138376" y="183022"/>
                  </a:lnTo>
                  <a:lnTo>
                    <a:pt x="140391" y="196681"/>
                  </a:lnTo>
                  <a:lnTo>
                    <a:pt x="142815" y="209942"/>
                  </a:lnTo>
                  <a:lnTo>
                    <a:pt x="145570" y="222626"/>
                  </a:lnTo>
                  <a:lnTo>
                    <a:pt x="149064" y="234095"/>
                  </a:lnTo>
                  <a:lnTo>
                    <a:pt x="154152" y="243209"/>
                  </a:lnTo>
                  <a:lnTo>
                    <a:pt x="161162" y="249547"/>
                  </a:lnTo>
                  <a:lnTo>
                    <a:pt x="169633" y="253004"/>
                  </a:lnTo>
                  <a:lnTo>
                    <a:pt x="178621" y="253445"/>
                  </a:lnTo>
                  <a:lnTo>
                    <a:pt x="187520" y="251108"/>
                  </a:lnTo>
                  <a:lnTo>
                    <a:pt x="196255" y="246321"/>
                  </a:lnTo>
                  <a:lnTo>
                    <a:pt x="205098" y="239313"/>
                  </a:lnTo>
                  <a:lnTo>
                    <a:pt x="214224" y="230432"/>
                  </a:lnTo>
                  <a:lnTo>
                    <a:pt x="223503" y="220406"/>
                  </a:lnTo>
                  <a:lnTo>
                    <a:pt x="232594" y="210226"/>
                  </a:lnTo>
                  <a:lnTo>
                    <a:pt x="241307" y="200452"/>
                  </a:lnTo>
                  <a:lnTo>
                    <a:pt x="249617" y="190925"/>
                  </a:lnTo>
                  <a:lnTo>
                    <a:pt x="257578" y="181002"/>
                  </a:lnTo>
                  <a:lnTo>
                    <a:pt x="265266" y="170331"/>
                  </a:lnTo>
                  <a:lnTo>
                    <a:pt x="272751" y="159196"/>
                  </a:lnTo>
                  <a:lnTo>
                    <a:pt x="280091" y="148320"/>
                  </a:lnTo>
                  <a:lnTo>
                    <a:pt x="287323" y="138108"/>
                  </a:lnTo>
                  <a:lnTo>
                    <a:pt x="294318" y="128470"/>
                  </a:lnTo>
                  <a:lnTo>
                    <a:pt x="300788" y="119010"/>
                  </a:lnTo>
                  <a:lnTo>
                    <a:pt x="306626" y="109459"/>
                  </a:lnTo>
                  <a:lnTo>
                    <a:pt x="312037" y="99552"/>
                  </a:lnTo>
                  <a:lnTo>
                    <a:pt x="317438" y="88976"/>
                  </a:lnTo>
                  <a:lnTo>
                    <a:pt x="323074" y="77634"/>
                  </a:lnTo>
                  <a:lnTo>
                    <a:pt x="329014" y="65761"/>
                  </a:lnTo>
                  <a:lnTo>
                    <a:pt x="335234" y="53798"/>
                  </a:lnTo>
                  <a:lnTo>
                    <a:pt x="341681" y="42018"/>
                  </a:lnTo>
                  <a:lnTo>
                    <a:pt x="348299" y="30669"/>
                  </a:lnTo>
                  <a:lnTo>
                    <a:pt x="355042" y="20049"/>
                  </a:lnTo>
                  <a:lnTo>
                    <a:pt x="361874" y="10284"/>
                  </a:lnTo>
                  <a:lnTo>
                    <a:pt x="368851" y="2840"/>
                  </a:lnTo>
                  <a:lnTo>
                    <a:pt x="375299" y="0"/>
                  </a:lnTo>
                  <a:lnTo>
                    <a:pt x="380095" y="2001"/>
                  </a:lnTo>
                  <a:lnTo>
                    <a:pt x="383337" y="8177"/>
                  </a:lnTo>
                  <a:lnTo>
                    <a:pt x="385470" y="17645"/>
                  </a:lnTo>
                  <a:lnTo>
                    <a:pt x="386864" y="29893"/>
                  </a:lnTo>
                  <a:lnTo>
                    <a:pt x="387778" y="44849"/>
                  </a:lnTo>
                  <a:lnTo>
                    <a:pt x="388375" y="62236"/>
                  </a:lnTo>
                  <a:lnTo>
                    <a:pt x="388598" y="81117"/>
                  </a:lnTo>
                  <a:lnTo>
                    <a:pt x="388211" y="100098"/>
                  </a:lnTo>
                  <a:lnTo>
                    <a:pt x="387137" y="118381"/>
                  </a:lnTo>
                  <a:lnTo>
                    <a:pt x="385599" y="135741"/>
                  </a:lnTo>
                  <a:lnTo>
                    <a:pt x="384027" y="152240"/>
                  </a:lnTo>
                  <a:lnTo>
                    <a:pt x="382676" y="168042"/>
                  </a:lnTo>
                  <a:lnTo>
                    <a:pt x="381617" y="183317"/>
                  </a:lnTo>
                  <a:lnTo>
                    <a:pt x="380831" y="198209"/>
                  </a:lnTo>
                  <a:lnTo>
                    <a:pt x="380268" y="212832"/>
                  </a:lnTo>
                  <a:lnTo>
                    <a:pt x="379873" y="227267"/>
                  </a:lnTo>
                  <a:lnTo>
                    <a:pt x="379600" y="241573"/>
                  </a:lnTo>
                  <a:lnTo>
                    <a:pt x="379414" y="255791"/>
                  </a:lnTo>
                  <a:lnTo>
                    <a:pt x="379286" y="269950"/>
                  </a:lnTo>
                  <a:lnTo>
                    <a:pt x="379201" y="284070"/>
                  </a:lnTo>
                  <a:lnTo>
                    <a:pt x="379148" y="298162"/>
                  </a:lnTo>
                  <a:lnTo>
                    <a:pt x="379282" y="312236"/>
                  </a:lnTo>
                  <a:lnTo>
                    <a:pt x="379905" y="326299"/>
                  </a:lnTo>
                  <a:lnTo>
                    <a:pt x="381141" y="340367"/>
                  </a:lnTo>
                  <a:lnTo>
                    <a:pt x="382954" y="354934"/>
                  </a:lnTo>
                  <a:lnTo>
                    <a:pt x="385243" y="370924"/>
                  </a:lnTo>
                  <a:lnTo>
                    <a:pt x="387894" y="388722"/>
                  </a:lnTo>
                  <a:lnTo>
                    <a:pt x="390809" y="408067"/>
                  </a:lnTo>
                  <a:lnTo>
                    <a:pt x="393910" y="428348"/>
                  </a:lnTo>
                  <a:lnTo>
                    <a:pt x="397143" y="449089"/>
                  </a:lnTo>
                  <a:lnTo>
                    <a:pt x="400466" y="469539"/>
                  </a:lnTo>
                  <a:lnTo>
                    <a:pt x="403848" y="488649"/>
                  </a:lnTo>
                  <a:lnTo>
                    <a:pt x="407282" y="505974"/>
                  </a:lnTo>
                  <a:lnTo>
                    <a:pt x="411081" y="521587"/>
                  </a:lnTo>
                  <a:lnTo>
                    <a:pt x="415849" y="535784"/>
                  </a:lnTo>
                  <a:lnTo>
                    <a:pt x="421835" y="548891"/>
                  </a:lnTo>
                  <a:lnTo>
                    <a:pt x="428806" y="561037"/>
                  </a:lnTo>
                  <a:lnTo>
                    <a:pt x="436249" y="572144"/>
                  </a:lnTo>
                  <a:lnTo>
                    <a:pt x="443805" y="582249"/>
                  </a:lnTo>
                  <a:lnTo>
                    <a:pt x="451202" y="591402"/>
                  </a:lnTo>
                  <a:lnTo>
                    <a:pt x="459008" y="600594"/>
                  </a:lnTo>
                  <a:lnTo>
                    <a:pt x="469018" y="611753"/>
                  </a:lnTo>
                  <a:lnTo>
                    <a:pt x="484311" y="62816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53471" y="642238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1" y="32468"/>
                  </a:lnTo>
                  <a:lnTo>
                    <a:pt x="11478" y="43115"/>
                  </a:lnTo>
                  <a:lnTo>
                    <a:pt x="13995" y="54755"/>
                  </a:lnTo>
                  <a:lnTo>
                    <a:pt x="16011" y="67642"/>
                  </a:lnTo>
                  <a:lnTo>
                    <a:pt x="17696" y="81376"/>
                  </a:lnTo>
                  <a:lnTo>
                    <a:pt x="19439" y="95130"/>
                  </a:lnTo>
                  <a:lnTo>
                    <a:pt x="21465" y="108420"/>
                  </a:lnTo>
                  <a:lnTo>
                    <a:pt x="23827" y="121273"/>
                  </a:lnTo>
                  <a:lnTo>
                    <a:pt x="26491" y="134043"/>
                  </a:lnTo>
                  <a:lnTo>
                    <a:pt x="29394" y="146952"/>
                  </a:lnTo>
                  <a:lnTo>
                    <a:pt x="32320" y="159663"/>
                  </a:lnTo>
                  <a:lnTo>
                    <a:pt x="35208" y="172706"/>
                  </a:lnTo>
                  <a:lnTo>
                    <a:pt x="38309" y="188350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06114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11399" y="558597"/>
              <a:ext cx="178985" cy="252098"/>
            </a:xfrm>
            <a:custGeom>
              <a:avLst/>
              <a:gdLst/>
              <a:ahLst/>
              <a:cxnLst/>
              <a:rect l="0" t="0" r="0" b="0"/>
              <a:pathLst>
                <a:path w="178985" h="252098">
                  <a:moveTo>
                    <a:pt x="0" y="125755"/>
                  </a:moveTo>
                  <a:lnTo>
                    <a:pt x="2867" y="134690"/>
                  </a:lnTo>
                  <a:lnTo>
                    <a:pt x="5008" y="144317"/>
                  </a:lnTo>
                  <a:lnTo>
                    <a:pt x="6611" y="155605"/>
                  </a:lnTo>
                  <a:lnTo>
                    <a:pt x="7792" y="168272"/>
                  </a:lnTo>
                  <a:lnTo>
                    <a:pt x="8640" y="181752"/>
                  </a:lnTo>
                  <a:lnTo>
                    <a:pt x="9226" y="195593"/>
                  </a:lnTo>
                  <a:lnTo>
                    <a:pt x="9198" y="208438"/>
                  </a:lnTo>
                  <a:lnTo>
                    <a:pt x="7958" y="216457"/>
                  </a:lnTo>
                  <a:lnTo>
                    <a:pt x="5970" y="217125"/>
                  </a:lnTo>
                  <a:lnTo>
                    <a:pt x="4193" y="212060"/>
                  </a:lnTo>
                  <a:lnTo>
                    <a:pt x="2870" y="203174"/>
                  </a:lnTo>
                  <a:lnTo>
                    <a:pt x="1944" y="192024"/>
                  </a:lnTo>
                  <a:lnTo>
                    <a:pt x="1309" y="179602"/>
                  </a:lnTo>
                  <a:lnTo>
                    <a:pt x="879" y="166315"/>
                  </a:lnTo>
                  <a:lnTo>
                    <a:pt x="589" y="152165"/>
                  </a:lnTo>
                  <a:lnTo>
                    <a:pt x="398" y="137197"/>
                  </a:lnTo>
                  <a:lnTo>
                    <a:pt x="441" y="121699"/>
                  </a:lnTo>
                  <a:lnTo>
                    <a:pt x="1002" y="106132"/>
                  </a:lnTo>
                  <a:lnTo>
                    <a:pt x="2196" y="90770"/>
                  </a:lnTo>
                  <a:lnTo>
                    <a:pt x="3983" y="75859"/>
                  </a:lnTo>
                  <a:lnTo>
                    <a:pt x="6253" y="61692"/>
                  </a:lnTo>
                  <a:lnTo>
                    <a:pt x="8901" y="48358"/>
                  </a:lnTo>
                  <a:lnTo>
                    <a:pt x="12153" y="36099"/>
                  </a:lnTo>
                  <a:lnTo>
                    <a:pt x="16547" y="25383"/>
                  </a:lnTo>
                  <a:lnTo>
                    <a:pt x="22282" y="16332"/>
                  </a:lnTo>
                  <a:lnTo>
                    <a:pt x="29253" y="9082"/>
                  </a:lnTo>
                  <a:lnTo>
                    <a:pt x="37228" y="3953"/>
                  </a:lnTo>
                  <a:lnTo>
                    <a:pt x="45958" y="920"/>
                  </a:lnTo>
                  <a:lnTo>
                    <a:pt x="55074" y="0"/>
                  </a:lnTo>
                  <a:lnTo>
                    <a:pt x="64106" y="1419"/>
                  </a:lnTo>
                  <a:lnTo>
                    <a:pt x="72809" y="5085"/>
                  </a:lnTo>
                  <a:lnTo>
                    <a:pt x="81295" y="10968"/>
                  </a:lnTo>
                  <a:lnTo>
                    <a:pt x="89914" y="19260"/>
                  </a:lnTo>
                  <a:lnTo>
                    <a:pt x="98859" y="29834"/>
                  </a:lnTo>
                  <a:lnTo>
                    <a:pt x="108003" y="42153"/>
                  </a:lnTo>
                  <a:lnTo>
                    <a:pt x="116996" y="55476"/>
                  </a:lnTo>
                  <a:lnTo>
                    <a:pt x="125636" y="69284"/>
                  </a:lnTo>
                  <a:lnTo>
                    <a:pt x="133726" y="83298"/>
                  </a:lnTo>
                  <a:lnTo>
                    <a:pt x="141007" y="97386"/>
                  </a:lnTo>
                  <a:lnTo>
                    <a:pt x="147419" y="111490"/>
                  </a:lnTo>
                  <a:lnTo>
                    <a:pt x="153063" y="125588"/>
                  </a:lnTo>
                  <a:lnTo>
                    <a:pt x="158096" y="139674"/>
                  </a:lnTo>
                  <a:lnTo>
                    <a:pt x="162666" y="153748"/>
                  </a:lnTo>
                  <a:lnTo>
                    <a:pt x="166738" y="167812"/>
                  </a:lnTo>
                  <a:lnTo>
                    <a:pt x="170100" y="181868"/>
                  </a:lnTo>
                  <a:lnTo>
                    <a:pt x="172697" y="195900"/>
                  </a:lnTo>
                  <a:lnTo>
                    <a:pt x="174615" y="209304"/>
                  </a:lnTo>
                  <a:lnTo>
                    <a:pt x="176194" y="222210"/>
                  </a:lnTo>
                  <a:lnTo>
                    <a:pt x="177570" y="235753"/>
                  </a:lnTo>
                  <a:lnTo>
                    <a:pt x="178984" y="25209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95668" y="621181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68" y="74815"/>
                  </a:lnTo>
                  <a:lnTo>
                    <a:pt x="7866" y="87656"/>
                  </a:lnTo>
                  <a:lnTo>
                    <a:pt x="8676" y="101343"/>
                  </a:lnTo>
                  <a:lnTo>
                    <a:pt x="9256" y="115907"/>
                  </a:lnTo>
                  <a:lnTo>
                    <a:pt x="9662" y="130671"/>
                  </a:lnTo>
                  <a:lnTo>
                    <a:pt x="9986" y="145905"/>
                  </a:lnTo>
                  <a:lnTo>
                    <a:pt x="10259" y="164065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06197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11482" y="557019"/>
              <a:ext cx="189513" cy="222090"/>
            </a:xfrm>
            <a:custGeom>
              <a:avLst/>
              <a:gdLst/>
              <a:ahLst/>
              <a:cxnLst/>
              <a:rect l="0" t="0" r="0" b="0"/>
              <a:pathLst>
                <a:path w="189513" h="222090">
                  <a:moveTo>
                    <a:pt x="0" y="53633"/>
                  </a:moveTo>
                  <a:lnTo>
                    <a:pt x="5733" y="65369"/>
                  </a:lnTo>
                  <a:lnTo>
                    <a:pt x="10017" y="76497"/>
                  </a:lnTo>
                  <a:lnTo>
                    <a:pt x="13227" y="88091"/>
                  </a:lnTo>
                  <a:lnTo>
                    <a:pt x="15761" y="100079"/>
                  </a:lnTo>
                  <a:lnTo>
                    <a:pt x="18107" y="112091"/>
                  </a:lnTo>
                  <a:lnTo>
                    <a:pt x="20550" y="123903"/>
                  </a:lnTo>
                  <a:lnTo>
                    <a:pt x="23032" y="135775"/>
                  </a:lnTo>
                  <a:lnTo>
                    <a:pt x="25248" y="148340"/>
                  </a:lnTo>
                  <a:lnTo>
                    <a:pt x="27043" y="161897"/>
                  </a:lnTo>
                  <a:lnTo>
                    <a:pt x="28570" y="176103"/>
                  </a:lnTo>
                  <a:lnTo>
                    <a:pt x="30203" y="190185"/>
                  </a:lnTo>
                  <a:lnTo>
                    <a:pt x="32130" y="203622"/>
                  </a:lnTo>
                  <a:lnTo>
                    <a:pt x="33598" y="213750"/>
                  </a:lnTo>
                  <a:lnTo>
                    <a:pt x="33846" y="217191"/>
                  </a:lnTo>
                  <a:lnTo>
                    <a:pt x="33526" y="214728"/>
                  </a:lnTo>
                  <a:lnTo>
                    <a:pt x="32915" y="208170"/>
                  </a:lnTo>
                  <a:lnTo>
                    <a:pt x="31867" y="198956"/>
                  </a:lnTo>
                  <a:lnTo>
                    <a:pt x="30300" y="188044"/>
                  </a:lnTo>
                  <a:lnTo>
                    <a:pt x="28409" y="176042"/>
                  </a:lnTo>
                  <a:lnTo>
                    <a:pt x="26589" y="163339"/>
                  </a:lnTo>
                  <a:lnTo>
                    <a:pt x="25070" y="150178"/>
                  </a:lnTo>
                  <a:lnTo>
                    <a:pt x="24067" y="136720"/>
                  </a:lnTo>
                  <a:lnTo>
                    <a:pt x="23850" y="123065"/>
                  </a:lnTo>
                  <a:lnTo>
                    <a:pt x="24487" y="109281"/>
                  </a:lnTo>
                  <a:lnTo>
                    <a:pt x="25881" y="95412"/>
                  </a:lnTo>
                  <a:lnTo>
                    <a:pt x="27880" y="81486"/>
                  </a:lnTo>
                  <a:lnTo>
                    <a:pt x="30338" y="67532"/>
                  </a:lnTo>
                  <a:lnTo>
                    <a:pt x="33291" y="53889"/>
                  </a:lnTo>
                  <a:lnTo>
                    <a:pt x="36951" y="41181"/>
                  </a:lnTo>
                  <a:lnTo>
                    <a:pt x="41385" y="29681"/>
                  </a:lnTo>
                  <a:lnTo>
                    <a:pt x="46838" y="19654"/>
                  </a:lnTo>
                  <a:lnTo>
                    <a:pt x="53787" y="11515"/>
                  </a:lnTo>
                  <a:lnTo>
                    <a:pt x="62351" y="5316"/>
                  </a:lnTo>
                  <a:lnTo>
                    <a:pt x="72188" y="1289"/>
                  </a:lnTo>
                  <a:lnTo>
                    <a:pt x="82701" y="0"/>
                  </a:lnTo>
                  <a:lnTo>
                    <a:pt x="93468" y="1504"/>
                  </a:lnTo>
                  <a:lnTo>
                    <a:pt x="104118" y="5427"/>
                  </a:lnTo>
                  <a:lnTo>
                    <a:pt x="114262" y="11257"/>
                  </a:lnTo>
                  <a:lnTo>
                    <a:pt x="123742" y="18506"/>
                  </a:lnTo>
                  <a:lnTo>
                    <a:pt x="132428" y="26776"/>
                  </a:lnTo>
                  <a:lnTo>
                    <a:pt x="140123" y="35763"/>
                  </a:lnTo>
                  <a:lnTo>
                    <a:pt x="146821" y="45251"/>
                  </a:lnTo>
                  <a:lnTo>
                    <a:pt x="152660" y="55247"/>
                  </a:lnTo>
                  <a:lnTo>
                    <a:pt x="157826" y="65949"/>
                  </a:lnTo>
                  <a:lnTo>
                    <a:pt x="162489" y="77412"/>
                  </a:lnTo>
                  <a:lnTo>
                    <a:pt x="166793" y="89553"/>
                  </a:lnTo>
                  <a:lnTo>
                    <a:pt x="170845" y="102235"/>
                  </a:lnTo>
                  <a:lnTo>
                    <a:pt x="174718" y="115324"/>
                  </a:lnTo>
                  <a:lnTo>
                    <a:pt x="178302" y="128707"/>
                  </a:lnTo>
                  <a:lnTo>
                    <a:pt x="181330" y="142298"/>
                  </a:lnTo>
                  <a:lnTo>
                    <a:pt x="183698" y="156018"/>
                  </a:lnTo>
                  <a:lnTo>
                    <a:pt x="185461" y="169410"/>
                  </a:lnTo>
                  <a:lnTo>
                    <a:pt x="186917" y="183050"/>
                  </a:lnTo>
                  <a:lnTo>
                    <a:pt x="188194" y="199255"/>
                  </a:lnTo>
                  <a:lnTo>
                    <a:pt x="189512" y="22208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85181" y="549551"/>
              <a:ext cx="346384" cy="471714"/>
            </a:xfrm>
            <a:custGeom>
              <a:avLst/>
              <a:gdLst/>
              <a:ahLst/>
              <a:cxnLst/>
              <a:rect l="0" t="0" r="0" b="0"/>
              <a:pathLst>
                <a:path w="346384" h="471714">
                  <a:moveTo>
                    <a:pt x="284269" y="176915"/>
                  </a:moveTo>
                  <a:lnTo>
                    <a:pt x="290137" y="168114"/>
                  </a:lnTo>
                  <a:lnTo>
                    <a:pt x="295701" y="159767"/>
                  </a:lnTo>
                  <a:lnTo>
                    <a:pt x="301496" y="151068"/>
                  </a:lnTo>
                  <a:lnTo>
                    <a:pt x="307403" y="141947"/>
                  </a:lnTo>
                  <a:lnTo>
                    <a:pt x="313085" y="132452"/>
                  </a:lnTo>
                  <a:lnTo>
                    <a:pt x="318356" y="122656"/>
                  </a:lnTo>
                  <a:lnTo>
                    <a:pt x="323033" y="112469"/>
                  </a:lnTo>
                  <a:lnTo>
                    <a:pt x="326871" y="101647"/>
                  </a:lnTo>
                  <a:lnTo>
                    <a:pt x="329810" y="90112"/>
                  </a:lnTo>
                  <a:lnTo>
                    <a:pt x="331630" y="78095"/>
                  </a:lnTo>
                  <a:lnTo>
                    <a:pt x="331878" y="66029"/>
                  </a:lnTo>
                  <a:lnTo>
                    <a:pt x="330446" y="54177"/>
                  </a:lnTo>
                  <a:lnTo>
                    <a:pt x="327366" y="42778"/>
                  </a:lnTo>
                  <a:lnTo>
                    <a:pt x="322633" y="32124"/>
                  </a:lnTo>
                  <a:lnTo>
                    <a:pt x="316412" y="22307"/>
                  </a:lnTo>
                  <a:lnTo>
                    <a:pt x="308983" y="13732"/>
                  </a:lnTo>
                  <a:lnTo>
                    <a:pt x="300634" y="7176"/>
                  </a:lnTo>
                  <a:lnTo>
                    <a:pt x="291615" y="2878"/>
                  </a:lnTo>
                  <a:lnTo>
                    <a:pt x="282120" y="619"/>
                  </a:lnTo>
                  <a:lnTo>
                    <a:pt x="272295" y="0"/>
                  </a:lnTo>
                  <a:lnTo>
                    <a:pt x="262246" y="626"/>
                  </a:lnTo>
                  <a:lnTo>
                    <a:pt x="252211" y="2483"/>
                  </a:lnTo>
                  <a:lnTo>
                    <a:pt x="242546" y="5923"/>
                  </a:lnTo>
                  <a:lnTo>
                    <a:pt x="233420" y="11011"/>
                  </a:lnTo>
                  <a:lnTo>
                    <a:pt x="224986" y="17545"/>
                  </a:lnTo>
                  <a:lnTo>
                    <a:pt x="217467" y="25226"/>
                  </a:lnTo>
                  <a:lnTo>
                    <a:pt x="210896" y="33769"/>
                  </a:lnTo>
                  <a:lnTo>
                    <a:pt x="205313" y="43098"/>
                  </a:lnTo>
                  <a:lnTo>
                    <a:pt x="200853" y="53338"/>
                  </a:lnTo>
                  <a:lnTo>
                    <a:pt x="197480" y="64484"/>
                  </a:lnTo>
                  <a:lnTo>
                    <a:pt x="195027" y="76409"/>
                  </a:lnTo>
                  <a:lnTo>
                    <a:pt x="193289" y="88945"/>
                  </a:lnTo>
                  <a:lnTo>
                    <a:pt x="192085" y="101931"/>
                  </a:lnTo>
                  <a:lnTo>
                    <a:pt x="191426" y="115075"/>
                  </a:lnTo>
                  <a:lnTo>
                    <a:pt x="191508" y="127973"/>
                  </a:lnTo>
                  <a:lnTo>
                    <a:pt x="192382" y="140419"/>
                  </a:lnTo>
                  <a:lnTo>
                    <a:pt x="194122" y="152234"/>
                  </a:lnTo>
                  <a:lnTo>
                    <a:pt x="196893" y="163176"/>
                  </a:lnTo>
                  <a:lnTo>
                    <a:pt x="200694" y="173194"/>
                  </a:lnTo>
                  <a:lnTo>
                    <a:pt x="205705" y="182074"/>
                  </a:lnTo>
                  <a:lnTo>
                    <a:pt x="212351" y="189369"/>
                  </a:lnTo>
                  <a:lnTo>
                    <a:pt x="220703" y="194962"/>
                  </a:lnTo>
                  <a:lnTo>
                    <a:pt x="230227" y="198396"/>
                  </a:lnTo>
                  <a:lnTo>
                    <a:pt x="239995" y="198745"/>
                  </a:lnTo>
                  <a:lnTo>
                    <a:pt x="249450" y="195794"/>
                  </a:lnTo>
                  <a:lnTo>
                    <a:pt x="258405" y="190084"/>
                  </a:lnTo>
                  <a:lnTo>
                    <a:pt x="266872" y="182516"/>
                  </a:lnTo>
                  <a:lnTo>
                    <a:pt x="274934" y="173803"/>
                  </a:lnTo>
                  <a:lnTo>
                    <a:pt x="282688" y="164399"/>
                  </a:lnTo>
                  <a:lnTo>
                    <a:pt x="290216" y="154576"/>
                  </a:lnTo>
                  <a:lnTo>
                    <a:pt x="297578" y="144497"/>
                  </a:lnTo>
                  <a:lnTo>
                    <a:pt x="304662" y="134256"/>
                  </a:lnTo>
                  <a:lnTo>
                    <a:pt x="311192" y="123914"/>
                  </a:lnTo>
                  <a:lnTo>
                    <a:pt x="317075" y="113579"/>
                  </a:lnTo>
                  <a:lnTo>
                    <a:pt x="322643" y="105762"/>
                  </a:lnTo>
                  <a:lnTo>
                    <a:pt x="327658" y="103772"/>
                  </a:lnTo>
                  <a:lnTo>
                    <a:pt x="331176" y="106951"/>
                  </a:lnTo>
                  <a:lnTo>
                    <a:pt x="333378" y="113792"/>
                  </a:lnTo>
                  <a:lnTo>
                    <a:pt x="334717" y="123248"/>
                  </a:lnTo>
                  <a:lnTo>
                    <a:pt x="335531" y="134793"/>
                  </a:lnTo>
                  <a:lnTo>
                    <a:pt x="336038" y="148007"/>
                  </a:lnTo>
                  <a:lnTo>
                    <a:pt x="336524" y="162493"/>
                  </a:lnTo>
                  <a:lnTo>
                    <a:pt x="337371" y="177913"/>
                  </a:lnTo>
                  <a:lnTo>
                    <a:pt x="338747" y="194000"/>
                  </a:lnTo>
                  <a:lnTo>
                    <a:pt x="340482" y="210552"/>
                  </a:lnTo>
                  <a:lnTo>
                    <a:pt x="342184" y="227426"/>
                  </a:lnTo>
                  <a:lnTo>
                    <a:pt x="343622" y="244514"/>
                  </a:lnTo>
                  <a:lnTo>
                    <a:pt x="344737" y="261584"/>
                  </a:lnTo>
                  <a:lnTo>
                    <a:pt x="345561" y="278278"/>
                  </a:lnTo>
                  <a:lnTo>
                    <a:pt x="346145" y="294435"/>
                  </a:lnTo>
                  <a:lnTo>
                    <a:pt x="346383" y="310065"/>
                  </a:lnTo>
                  <a:lnTo>
                    <a:pt x="346019" y="325255"/>
                  </a:lnTo>
                  <a:lnTo>
                    <a:pt x="344955" y="340096"/>
                  </a:lnTo>
                  <a:lnTo>
                    <a:pt x="343088" y="354353"/>
                  </a:lnTo>
                  <a:lnTo>
                    <a:pt x="340232" y="367481"/>
                  </a:lnTo>
                  <a:lnTo>
                    <a:pt x="336379" y="379275"/>
                  </a:lnTo>
                  <a:lnTo>
                    <a:pt x="331503" y="389840"/>
                  </a:lnTo>
                  <a:lnTo>
                    <a:pt x="325480" y="399405"/>
                  </a:lnTo>
                  <a:lnTo>
                    <a:pt x="318345" y="408207"/>
                  </a:lnTo>
                  <a:lnTo>
                    <a:pt x="309945" y="416290"/>
                  </a:lnTo>
                  <a:lnTo>
                    <a:pt x="299871" y="423507"/>
                  </a:lnTo>
                  <a:lnTo>
                    <a:pt x="288054" y="429843"/>
                  </a:lnTo>
                  <a:lnTo>
                    <a:pt x="274713" y="435253"/>
                  </a:lnTo>
                  <a:lnTo>
                    <a:pt x="260162" y="439589"/>
                  </a:lnTo>
                  <a:lnTo>
                    <a:pt x="244703" y="442874"/>
                  </a:lnTo>
                  <a:lnTo>
                    <a:pt x="228426" y="445267"/>
                  </a:lnTo>
                  <a:lnTo>
                    <a:pt x="211215" y="446964"/>
                  </a:lnTo>
                  <a:lnTo>
                    <a:pt x="193087" y="448145"/>
                  </a:lnTo>
                  <a:lnTo>
                    <a:pt x="174339" y="448958"/>
                  </a:lnTo>
                  <a:lnTo>
                    <a:pt x="155446" y="449512"/>
                  </a:lnTo>
                  <a:lnTo>
                    <a:pt x="136709" y="449892"/>
                  </a:lnTo>
                  <a:lnTo>
                    <a:pt x="118551" y="450318"/>
                  </a:lnTo>
                  <a:lnTo>
                    <a:pt x="101583" y="451137"/>
                  </a:lnTo>
                  <a:lnTo>
                    <a:pt x="86025" y="452504"/>
                  </a:lnTo>
                  <a:lnTo>
                    <a:pt x="71765" y="454406"/>
                  </a:lnTo>
                  <a:lnTo>
                    <a:pt x="58558" y="456754"/>
                  </a:lnTo>
                  <a:lnTo>
                    <a:pt x="46163" y="459440"/>
                  </a:lnTo>
                  <a:lnTo>
                    <a:pt x="34814" y="462219"/>
                  </a:lnTo>
                  <a:lnTo>
                    <a:pt x="24107" y="464992"/>
                  </a:lnTo>
                  <a:lnTo>
                    <a:pt x="13095" y="467999"/>
                  </a:lnTo>
                  <a:lnTo>
                    <a:pt x="0" y="47171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74404" y="884393"/>
              <a:ext cx="1652975" cy="52644"/>
            </a:xfrm>
            <a:custGeom>
              <a:avLst/>
              <a:gdLst/>
              <a:ahLst/>
              <a:cxnLst/>
              <a:rect l="0" t="0" r="0" b="0"/>
              <a:pathLst>
                <a:path w="1652975" h="52644">
                  <a:moveTo>
                    <a:pt x="1652974" y="0"/>
                  </a:moveTo>
                  <a:lnTo>
                    <a:pt x="1638238" y="2934"/>
                  </a:lnTo>
                  <a:lnTo>
                    <a:pt x="1623687" y="5716"/>
                  </a:lnTo>
                  <a:lnTo>
                    <a:pt x="1607901" y="8611"/>
                  </a:lnTo>
                  <a:lnTo>
                    <a:pt x="1591186" y="11479"/>
                  </a:lnTo>
                  <a:lnTo>
                    <a:pt x="1574341" y="13996"/>
                  </a:lnTo>
                  <a:lnTo>
                    <a:pt x="1557860" y="16006"/>
                  </a:lnTo>
                  <a:lnTo>
                    <a:pt x="1541899" y="17519"/>
                  </a:lnTo>
                  <a:lnTo>
                    <a:pt x="1526427" y="18614"/>
                  </a:lnTo>
                  <a:lnTo>
                    <a:pt x="1511356" y="19386"/>
                  </a:lnTo>
                  <a:lnTo>
                    <a:pt x="1496422" y="19923"/>
                  </a:lnTo>
                  <a:lnTo>
                    <a:pt x="1481236" y="20291"/>
                  </a:lnTo>
                  <a:lnTo>
                    <a:pt x="1465606" y="20541"/>
                  </a:lnTo>
                  <a:lnTo>
                    <a:pt x="1449683" y="20711"/>
                  </a:lnTo>
                  <a:lnTo>
                    <a:pt x="1433840" y="20825"/>
                  </a:lnTo>
                  <a:lnTo>
                    <a:pt x="1418289" y="20907"/>
                  </a:lnTo>
                  <a:lnTo>
                    <a:pt x="1402914" y="21131"/>
                  </a:lnTo>
                  <a:lnTo>
                    <a:pt x="1387372" y="21814"/>
                  </a:lnTo>
                  <a:lnTo>
                    <a:pt x="1371466" y="23081"/>
                  </a:lnTo>
                  <a:lnTo>
                    <a:pt x="1355004" y="24576"/>
                  </a:lnTo>
                  <a:lnTo>
                    <a:pt x="1337727" y="25586"/>
                  </a:lnTo>
                  <a:lnTo>
                    <a:pt x="1319584" y="25747"/>
                  </a:lnTo>
                  <a:lnTo>
                    <a:pt x="1300839" y="25192"/>
                  </a:lnTo>
                  <a:lnTo>
                    <a:pt x="1281956" y="24355"/>
                  </a:lnTo>
                  <a:lnTo>
                    <a:pt x="1263210" y="23532"/>
                  </a:lnTo>
                  <a:lnTo>
                    <a:pt x="1244369" y="22846"/>
                  </a:lnTo>
                  <a:lnTo>
                    <a:pt x="1224815" y="22318"/>
                  </a:lnTo>
                  <a:lnTo>
                    <a:pt x="1204253" y="21932"/>
                  </a:lnTo>
                  <a:lnTo>
                    <a:pt x="1182866" y="21657"/>
                  </a:lnTo>
                  <a:lnTo>
                    <a:pt x="1161124" y="21465"/>
                  </a:lnTo>
                  <a:lnTo>
                    <a:pt x="1139346" y="21333"/>
                  </a:lnTo>
                  <a:lnTo>
                    <a:pt x="1117671" y="21243"/>
                  </a:lnTo>
                  <a:lnTo>
                    <a:pt x="1096132" y="21182"/>
                  </a:lnTo>
                  <a:lnTo>
                    <a:pt x="1074715" y="21141"/>
                  </a:lnTo>
                  <a:lnTo>
                    <a:pt x="1053231" y="21114"/>
                  </a:lnTo>
                  <a:lnTo>
                    <a:pt x="1031348" y="21095"/>
                  </a:lnTo>
                  <a:lnTo>
                    <a:pt x="1008915" y="21082"/>
                  </a:lnTo>
                  <a:lnTo>
                    <a:pt x="985948" y="21074"/>
                  </a:lnTo>
                  <a:lnTo>
                    <a:pt x="962538" y="21069"/>
                  </a:lnTo>
                  <a:lnTo>
                    <a:pt x="938782" y="21069"/>
                  </a:lnTo>
                  <a:lnTo>
                    <a:pt x="914608" y="21240"/>
                  </a:lnTo>
                  <a:lnTo>
                    <a:pt x="889780" y="21886"/>
                  </a:lnTo>
                  <a:lnTo>
                    <a:pt x="864229" y="23134"/>
                  </a:lnTo>
                  <a:lnTo>
                    <a:pt x="838188" y="24786"/>
                  </a:lnTo>
                  <a:lnTo>
                    <a:pt x="812094" y="26434"/>
                  </a:lnTo>
                  <a:lnTo>
                    <a:pt x="786200" y="27836"/>
                  </a:lnTo>
                  <a:lnTo>
                    <a:pt x="760423" y="28929"/>
                  </a:lnTo>
                  <a:lnTo>
                    <a:pt x="734436" y="29736"/>
                  </a:lnTo>
                  <a:lnTo>
                    <a:pt x="708067" y="30314"/>
                  </a:lnTo>
                  <a:lnTo>
                    <a:pt x="681459" y="30719"/>
                  </a:lnTo>
                  <a:lnTo>
                    <a:pt x="654976" y="30999"/>
                  </a:lnTo>
                  <a:lnTo>
                    <a:pt x="628818" y="31190"/>
                  </a:lnTo>
                  <a:lnTo>
                    <a:pt x="602861" y="31320"/>
                  </a:lnTo>
                  <a:lnTo>
                    <a:pt x="576754" y="31407"/>
                  </a:lnTo>
                  <a:lnTo>
                    <a:pt x="550299" y="31466"/>
                  </a:lnTo>
                  <a:lnTo>
                    <a:pt x="523464" y="31506"/>
                  </a:lnTo>
                  <a:lnTo>
                    <a:pt x="496296" y="31532"/>
                  </a:lnTo>
                  <a:lnTo>
                    <a:pt x="468865" y="31555"/>
                  </a:lnTo>
                  <a:lnTo>
                    <a:pt x="441239" y="31739"/>
                  </a:lnTo>
                  <a:lnTo>
                    <a:pt x="413473" y="32396"/>
                  </a:lnTo>
                  <a:lnTo>
                    <a:pt x="385608" y="33649"/>
                  </a:lnTo>
                  <a:lnTo>
                    <a:pt x="357676" y="35306"/>
                  </a:lnTo>
                  <a:lnTo>
                    <a:pt x="329696" y="36956"/>
                  </a:lnTo>
                  <a:lnTo>
                    <a:pt x="301685" y="38365"/>
                  </a:lnTo>
                  <a:lnTo>
                    <a:pt x="273652" y="39632"/>
                  </a:lnTo>
                  <a:lnTo>
                    <a:pt x="245606" y="41089"/>
                  </a:lnTo>
                  <a:lnTo>
                    <a:pt x="217558" y="42916"/>
                  </a:lnTo>
                  <a:lnTo>
                    <a:pt x="189841" y="44974"/>
                  </a:lnTo>
                  <a:lnTo>
                    <a:pt x="163070" y="46902"/>
                  </a:lnTo>
                  <a:lnTo>
                    <a:pt x="137516" y="48496"/>
                  </a:lnTo>
                  <a:lnTo>
                    <a:pt x="113441" y="49719"/>
                  </a:lnTo>
                  <a:lnTo>
                    <a:pt x="91257" y="50615"/>
                  </a:lnTo>
                  <a:lnTo>
                    <a:pt x="71019" y="51252"/>
                  </a:lnTo>
                  <a:lnTo>
                    <a:pt x="53066" y="51697"/>
                  </a:lnTo>
                  <a:lnTo>
                    <a:pt x="36430" y="52052"/>
                  </a:lnTo>
                  <a:lnTo>
                    <a:pt x="19650" y="523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47398" y="1236201"/>
            <a:ext cx="1126551" cy="485832"/>
            <a:chOff x="147398" y="1236201"/>
            <a:chExt cx="1126551" cy="485832"/>
          </a:xfrm>
        </p:grpSpPr>
        <p:sp>
          <p:nvSpPr>
            <p:cNvPr id="12" name="Freeform 11"/>
            <p:cNvSpPr/>
            <p:nvPr/>
          </p:nvSpPr>
          <p:spPr>
            <a:xfrm>
              <a:off x="147398" y="1463461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6721" y="2933"/>
                  </a:lnTo>
                  <a:lnTo>
                    <a:pt x="145592" y="5716"/>
                  </a:lnTo>
                  <a:lnTo>
                    <a:pt x="133994" y="8611"/>
                  </a:lnTo>
                  <a:lnTo>
                    <a:pt x="121833" y="11478"/>
                  </a:lnTo>
                  <a:lnTo>
                    <a:pt x="109173" y="13995"/>
                  </a:lnTo>
                  <a:lnTo>
                    <a:pt x="96117" y="16010"/>
                  </a:lnTo>
                  <a:lnTo>
                    <a:pt x="82765" y="17696"/>
                  </a:lnTo>
                  <a:lnTo>
                    <a:pt x="69200" y="19439"/>
                  </a:lnTo>
                  <a:lnTo>
                    <a:pt x="55503" y="21460"/>
                  </a:lnTo>
                  <a:lnTo>
                    <a:pt x="42327" y="23659"/>
                  </a:lnTo>
                  <a:lnTo>
                    <a:pt x="29599" y="25913"/>
                  </a:lnTo>
                  <a:lnTo>
                    <a:pt x="16203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2250" y="1236201"/>
              <a:ext cx="252103" cy="485832"/>
            </a:xfrm>
            <a:custGeom>
              <a:avLst/>
              <a:gdLst/>
              <a:ahLst/>
              <a:cxnLst/>
              <a:rect l="0" t="0" r="0" b="0"/>
              <a:pathLst>
                <a:path w="252103" h="485832">
                  <a:moveTo>
                    <a:pt x="209988" y="79861"/>
                  </a:moveTo>
                  <a:lnTo>
                    <a:pt x="212721" y="71126"/>
                  </a:lnTo>
                  <a:lnTo>
                    <a:pt x="213582" y="63420"/>
                  </a:lnTo>
                  <a:lnTo>
                    <a:pt x="212592" y="56018"/>
                  </a:lnTo>
                  <a:lnTo>
                    <a:pt x="210053" y="48757"/>
                  </a:lnTo>
                  <a:lnTo>
                    <a:pt x="206269" y="41578"/>
                  </a:lnTo>
                  <a:lnTo>
                    <a:pt x="201524" y="34457"/>
                  </a:lnTo>
                  <a:lnTo>
                    <a:pt x="195746" y="27539"/>
                  </a:lnTo>
                  <a:lnTo>
                    <a:pt x="188519" y="21121"/>
                  </a:lnTo>
                  <a:lnTo>
                    <a:pt x="179735" y="15328"/>
                  </a:lnTo>
                  <a:lnTo>
                    <a:pt x="169567" y="10286"/>
                  </a:lnTo>
                  <a:lnTo>
                    <a:pt x="158293" y="6198"/>
                  </a:lnTo>
                  <a:lnTo>
                    <a:pt x="146194" y="3083"/>
                  </a:lnTo>
                  <a:lnTo>
                    <a:pt x="133664" y="974"/>
                  </a:lnTo>
                  <a:lnTo>
                    <a:pt x="121187" y="0"/>
                  </a:lnTo>
                  <a:lnTo>
                    <a:pt x="109026" y="131"/>
                  </a:lnTo>
                  <a:lnTo>
                    <a:pt x="97404" y="1523"/>
                  </a:lnTo>
                  <a:lnTo>
                    <a:pt x="86593" y="4584"/>
                  </a:lnTo>
                  <a:lnTo>
                    <a:pt x="76657" y="9386"/>
                  </a:lnTo>
                  <a:lnTo>
                    <a:pt x="67663" y="15712"/>
                  </a:lnTo>
                  <a:lnTo>
                    <a:pt x="59759" y="23246"/>
                  </a:lnTo>
                  <a:lnTo>
                    <a:pt x="52921" y="31687"/>
                  </a:lnTo>
                  <a:lnTo>
                    <a:pt x="46988" y="40946"/>
                  </a:lnTo>
                  <a:lnTo>
                    <a:pt x="41760" y="51138"/>
                  </a:lnTo>
                  <a:lnTo>
                    <a:pt x="37054" y="62252"/>
                  </a:lnTo>
                  <a:lnTo>
                    <a:pt x="32722" y="74155"/>
                  </a:lnTo>
                  <a:lnTo>
                    <a:pt x="28652" y="86677"/>
                  </a:lnTo>
                  <a:lnTo>
                    <a:pt x="24762" y="99662"/>
                  </a:lnTo>
                  <a:lnTo>
                    <a:pt x="20996" y="113145"/>
                  </a:lnTo>
                  <a:lnTo>
                    <a:pt x="17314" y="127335"/>
                  </a:lnTo>
                  <a:lnTo>
                    <a:pt x="13694" y="142290"/>
                  </a:lnTo>
                  <a:lnTo>
                    <a:pt x="10280" y="157927"/>
                  </a:lnTo>
                  <a:lnTo>
                    <a:pt x="7367" y="174108"/>
                  </a:lnTo>
                  <a:lnTo>
                    <a:pt x="5076" y="190695"/>
                  </a:lnTo>
                  <a:lnTo>
                    <a:pt x="3369" y="207410"/>
                  </a:lnTo>
                  <a:lnTo>
                    <a:pt x="2140" y="223859"/>
                  </a:lnTo>
                  <a:lnTo>
                    <a:pt x="1277" y="239851"/>
                  </a:lnTo>
                  <a:lnTo>
                    <a:pt x="679" y="255539"/>
                  </a:lnTo>
                  <a:lnTo>
                    <a:pt x="269" y="271300"/>
                  </a:lnTo>
                  <a:lnTo>
                    <a:pt x="0" y="287346"/>
                  </a:lnTo>
                  <a:lnTo>
                    <a:pt x="157" y="303565"/>
                  </a:lnTo>
                  <a:lnTo>
                    <a:pt x="1327" y="319615"/>
                  </a:lnTo>
                  <a:lnTo>
                    <a:pt x="3743" y="335298"/>
                  </a:lnTo>
                  <a:lnTo>
                    <a:pt x="7165" y="350424"/>
                  </a:lnTo>
                  <a:lnTo>
                    <a:pt x="11071" y="364735"/>
                  </a:lnTo>
                  <a:lnTo>
                    <a:pt x="15113" y="378173"/>
                  </a:lnTo>
                  <a:lnTo>
                    <a:pt x="19453" y="390842"/>
                  </a:lnTo>
                  <a:lnTo>
                    <a:pt x="24651" y="402897"/>
                  </a:lnTo>
                  <a:lnTo>
                    <a:pt x="30957" y="414488"/>
                  </a:lnTo>
                  <a:lnTo>
                    <a:pt x="38159" y="425580"/>
                  </a:lnTo>
                  <a:lnTo>
                    <a:pt x="45764" y="435963"/>
                  </a:lnTo>
                  <a:lnTo>
                    <a:pt x="53441" y="445575"/>
                  </a:lnTo>
                  <a:lnTo>
                    <a:pt x="61206" y="454336"/>
                  </a:lnTo>
                  <a:lnTo>
                    <a:pt x="69325" y="462074"/>
                  </a:lnTo>
                  <a:lnTo>
                    <a:pt x="77938" y="468793"/>
                  </a:lnTo>
                  <a:lnTo>
                    <a:pt x="87196" y="474475"/>
                  </a:lnTo>
                  <a:lnTo>
                    <a:pt x="97329" y="479000"/>
                  </a:lnTo>
                  <a:lnTo>
                    <a:pt x="108370" y="482412"/>
                  </a:lnTo>
                  <a:lnTo>
                    <a:pt x="120039" y="484722"/>
                  </a:lnTo>
                  <a:lnTo>
                    <a:pt x="131866" y="485831"/>
                  </a:lnTo>
                  <a:lnTo>
                    <a:pt x="143553" y="485795"/>
                  </a:lnTo>
                  <a:lnTo>
                    <a:pt x="154840" y="484637"/>
                  </a:lnTo>
                  <a:lnTo>
                    <a:pt x="165420" y="482265"/>
                  </a:lnTo>
                  <a:lnTo>
                    <a:pt x="175200" y="478743"/>
                  </a:lnTo>
                  <a:lnTo>
                    <a:pt x="184259" y="474261"/>
                  </a:lnTo>
                  <a:lnTo>
                    <a:pt x="192737" y="469035"/>
                  </a:lnTo>
                  <a:lnTo>
                    <a:pt x="200779" y="463263"/>
                  </a:lnTo>
                  <a:lnTo>
                    <a:pt x="208504" y="457101"/>
                  </a:lnTo>
                  <a:lnTo>
                    <a:pt x="216006" y="450665"/>
                  </a:lnTo>
                  <a:lnTo>
                    <a:pt x="223344" y="444046"/>
                  </a:lnTo>
                  <a:lnTo>
                    <a:pt x="230263" y="437413"/>
                  </a:lnTo>
                  <a:lnTo>
                    <a:pt x="236887" y="430270"/>
                  </a:lnTo>
                  <a:lnTo>
                    <a:pt x="243797" y="420873"/>
                  </a:lnTo>
                  <a:lnTo>
                    <a:pt x="252102" y="40624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36105" y="1505575"/>
              <a:ext cx="174427" cy="162114"/>
            </a:xfrm>
            <a:custGeom>
              <a:avLst/>
              <a:gdLst/>
              <a:ahLst/>
              <a:cxnLst/>
              <a:rect l="0" t="0" r="0" b="0"/>
              <a:pathLst>
                <a:path w="174427" h="162114">
                  <a:moveTo>
                    <a:pt x="116703" y="63171"/>
                  </a:moveTo>
                  <a:lnTo>
                    <a:pt x="116569" y="51570"/>
                  </a:lnTo>
                  <a:lnTo>
                    <a:pt x="115288" y="41721"/>
                  </a:lnTo>
                  <a:lnTo>
                    <a:pt x="112686" y="32725"/>
                  </a:lnTo>
                  <a:lnTo>
                    <a:pt x="108621" y="24629"/>
                  </a:lnTo>
                  <a:lnTo>
                    <a:pt x="102691" y="17898"/>
                  </a:lnTo>
                  <a:lnTo>
                    <a:pt x="94857" y="12691"/>
                  </a:lnTo>
                  <a:lnTo>
                    <a:pt x="85531" y="9183"/>
                  </a:lnTo>
                  <a:lnTo>
                    <a:pt x="75372" y="7722"/>
                  </a:lnTo>
                  <a:lnTo>
                    <a:pt x="64847" y="8296"/>
                  </a:lnTo>
                  <a:lnTo>
                    <a:pt x="54361" y="10613"/>
                  </a:lnTo>
                  <a:lnTo>
                    <a:pt x="44328" y="14293"/>
                  </a:lnTo>
                  <a:lnTo>
                    <a:pt x="34923" y="18995"/>
                  </a:lnTo>
                  <a:lnTo>
                    <a:pt x="26287" y="24758"/>
                  </a:lnTo>
                  <a:lnTo>
                    <a:pt x="18625" y="31982"/>
                  </a:lnTo>
                  <a:lnTo>
                    <a:pt x="11958" y="40763"/>
                  </a:lnTo>
                  <a:lnTo>
                    <a:pt x="6480" y="50761"/>
                  </a:lnTo>
                  <a:lnTo>
                    <a:pt x="2622" y="61389"/>
                  </a:lnTo>
                  <a:lnTo>
                    <a:pt x="476" y="72242"/>
                  </a:lnTo>
                  <a:lnTo>
                    <a:pt x="0" y="83121"/>
                  </a:lnTo>
                  <a:lnTo>
                    <a:pt x="1193" y="93951"/>
                  </a:lnTo>
                  <a:lnTo>
                    <a:pt x="3883" y="104710"/>
                  </a:lnTo>
                  <a:lnTo>
                    <a:pt x="7789" y="115239"/>
                  </a:lnTo>
                  <a:lnTo>
                    <a:pt x="12619" y="125244"/>
                  </a:lnTo>
                  <a:lnTo>
                    <a:pt x="18132" y="134597"/>
                  </a:lnTo>
                  <a:lnTo>
                    <a:pt x="24458" y="143014"/>
                  </a:lnTo>
                  <a:lnTo>
                    <a:pt x="32068" y="149990"/>
                  </a:lnTo>
                  <a:lnTo>
                    <a:pt x="41112" y="155379"/>
                  </a:lnTo>
                  <a:lnTo>
                    <a:pt x="51288" y="159184"/>
                  </a:lnTo>
                  <a:lnTo>
                    <a:pt x="62035" y="161380"/>
                  </a:lnTo>
                  <a:lnTo>
                    <a:pt x="72968" y="162113"/>
                  </a:lnTo>
                  <a:lnTo>
                    <a:pt x="83902" y="161489"/>
                  </a:lnTo>
                  <a:lnTo>
                    <a:pt x="94768" y="159483"/>
                  </a:lnTo>
                  <a:lnTo>
                    <a:pt x="105552" y="156211"/>
                  </a:lnTo>
                  <a:lnTo>
                    <a:pt x="116097" y="151898"/>
                  </a:lnTo>
                  <a:lnTo>
                    <a:pt x="126112" y="146787"/>
                  </a:lnTo>
                  <a:lnTo>
                    <a:pt x="135476" y="141083"/>
                  </a:lnTo>
                  <a:lnTo>
                    <a:pt x="144071" y="134626"/>
                  </a:lnTo>
                  <a:lnTo>
                    <a:pt x="151699" y="126928"/>
                  </a:lnTo>
                  <a:lnTo>
                    <a:pt x="158344" y="117820"/>
                  </a:lnTo>
                  <a:lnTo>
                    <a:pt x="163976" y="107432"/>
                  </a:lnTo>
                  <a:lnTo>
                    <a:pt x="168468" y="96009"/>
                  </a:lnTo>
                  <a:lnTo>
                    <a:pt x="171853" y="83810"/>
                  </a:lnTo>
                  <a:lnTo>
                    <a:pt x="173975" y="71212"/>
                  </a:lnTo>
                  <a:lnTo>
                    <a:pt x="174426" y="58689"/>
                  </a:lnTo>
                  <a:lnTo>
                    <a:pt x="173131" y="46507"/>
                  </a:lnTo>
                  <a:lnTo>
                    <a:pt x="170040" y="35171"/>
                  </a:lnTo>
                  <a:lnTo>
                    <a:pt x="164344" y="24410"/>
                  </a:lnTo>
                  <a:lnTo>
                    <a:pt x="152188" y="13282"/>
                  </a:lnTo>
                  <a:lnTo>
                    <a:pt x="127231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99093" y="1505602"/>
              <a:ext cx="232742" cy="158646"/>
            </a:xfrm>
            <a:custGeom>
              <a:avLst/>
              <a:gdLst/>
              <a:ahLst/>
              <a:cxnLst/>
              <a:rect l="0" t="0" r="0" b="0"/>
              <a:pathLst>
                <a:path w="232742" h="158646">
                  <a:moveTo>
                    <a:pt x="137984" y="94729"/>
                  </a:moveTo>
                  <a:lnTo>
                    <a:pt x="135051" y="85928"/>
                  </a:lnTo>
                  <a:lnTo>
                    <a:pt x="132268" y="77581"/>
                  </a:lnTo>
                  <a:lnTo>
                    <a:pt x="129360" y="68882"/>
                  </a:lnTo>
                  <a:lnTo>
                    <a:pt x="125974" y="59762"/>
                  </a:lnTo>
                  <a:lnTo>
                    <a:pt x="121512" y="50267"/>
                  </a:lnTo>
                  <a:lnTo>
                    <a:pt x="115742" y="40484"/>
                  </a:lnTo>
                  <a:lnTo>
                    <a:pt x="108753" y="30815"/>
                  </a:lnTo>
                  <a:lnTo>
                    <a:pt x="100768" y="21938"/>
                  </a:lnTo>
                  <a:lnTo>
                    <a:pt x="92027" y="14167"/>
                  </a:lnTo>
                  <a:lnTo>
                    <a:pt x="82736" y="7800"/>
                  </a:lnTo>
                  <a:lnTo>
                    <a:pt x="73054" y="3272"/>
                  </a:lnTo>
                  <a:lnTo>
                    <a:pt x="63106" y="646"/>
                  </a:lnTo>
                  <a:lnTo>
                    <a:pt x="53140" y="0"/>
                  </a:lnTo>
                  <a:lnTo>
                    <a:pt x="43522" y="1604"/>
                  </a:lnTo>
                  <a:lnTo>
                    <a:pt x="34427" y="5385"/>
                  </a:lnTo>
                  <a:lnTo>
                    <a:pt x="26015" y="11006"/>
                  </a:lnTo>
                  <a:lnTo>
                    <a:pt x="18510" y="18057"/>
                  </a:lnTo>
                  <a:lnTo>
                    <a:pt x="11953" y="26171"/>
                  </a:lnTo>
                  <a:lnTo>
                    <a:pt x="6549" y="35208"/>
                  </a:lnTo>
                  <a:lnTo>
                    <a:pt x="2742" y="45252"/>
                  </a:lnTo>
                  <a:lnTo>
                    <a:pt x="626" y="56261"/>
                  </a:lnTo>
                  <a:lnTo>
                    <a:pt x="0" y="67924"/>
                  </a:lnTo>
                  <a:lnTo>
                    <a:pt x="560" y="79753"/>
                  </a:lnTo>
                  <a:lnTo>
                    <a:pt x="2012" y="91450"/>
                  </a:lnTo>
                  <a:lnTo>
                    <a:pt x="4273" y="102915"/>
                  </a:lnTo>
                  <a:lnTo>
                    <a:pt x="7459" y="114147"/>
                  </a:lnTo>
                  <a:lnTo>
                    <a:pt x="11572" y="125170"/>
                  </a:lnTo>
                  <a:lnTo>
                    <a:pt x="16808" y="135538"/>
                  </a:lnTo>
                  <a:lnTo>
                    <a:pt x="23611" y="144370"/>
                  </a:lnTo>
                  <a:lnTo>
                    <a:pt x="32073" y="151300"/>
                  </a:lnTo>
                  <a:lnTo>
                    <a:pt x="41672" y="156122"/>
                  </a:lnTo>
                  <a:lnTo>
                    <a:pt x="51492" y="158543"/>
                  </a:lnTo>
                  <a:lnTo>
                    <a:pt x="60981" y="158645"/>
                  </a:lnTo>
                  <a:lnTo>
                    <a:pt x="69959" y="156630"/>
                  </a:lnTo>
                  <a:lnTo>
                    <a:pt x="78442" y="152627"/>
                  </a:lnTo>
                  <a:lnTo>
                    <a:pt x="86510" y="146904"/>
                  </a:lnTo>
                  <a:lnTo>
                    <a:pt x="94097" y="139811"/>
                  </a:lnTo>
                  <a:lnTo>
                    <a:pt x="100981" y="131690"/>
                  </a:lnTo>
                  <a:lnTo>
                    <a:pt x="107094" y="122818"/>
                  </a:lnTo>
                  <a:lnTo>
                    <a:pt x="112354" y="113254"/>
                  </a:lnTo>
                  <a:lnTo>
                    <a:pt x="116590" y="102848"/>
                  </a:lnTo>
                  <a:lnTo>
                    <a:pt x="119834" y="91656"/>
                  </a:lnTo>
                  <a:lnTo>
                    <a:pt x="123131" y="82212"/>
                  </a:lnTo>
                  <a:lnTo>
                    <a:pt x="127385" y="78129"/>
                  </a:lnTo>
                  <a:lnTo>
                    <a:pt x="132002" y="79188"/>
                  </a:lnTo>
                  <a:lnTo>
                    <a:pt x="136942" y="83800"/>
                  </a:lnTo>
                  <a:lnTo>
                    <a:pt x="142455" y="90309"/>
                  </a:lnTo>
                  <a:lnTo>
                    <a:pt x="148849" y="97237"/>
                  </a:lnTo>
                  <a:lnTo>
                    <a:pt x="156197" y="103794"/>
                  </a:lnTo>
                  <a:lnTo>
                    <a:pt x="164556" y="109562"/>
                  </a:lnTo>
                  <a:lnTo>
                    <a:pt x="174061" y="114244"/>
                  </a:lnTo>
                  <a:lnTo>
                    <a:pt x="184656" y="117812"/>
                  </a:lnTo>
                  <a:lnTo>
                    <a:pt x="195556" y="120426"/>
                  </a:lnTo>
                  <a:lnTo>
                    <a:pt x="206418" y="122565"/>
                  </a:lnTo>
                  <a:lnTo>
                    <a:pt x="218194" y="124421"/>
                  </a:lnTo>
                  <a:lnTo>
                    <a:pt x="232741" y="12631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52891" y="1242362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8123" y="8936"/>
                  </a:lnTo>
                  <a:lnTo>
                    <a:pt x="15341" y="18563"/>
                  </a:lnTo>
                  <a:lnTo>
                    <a:pt x="12446" y="29859"/>
                  </a:lnTo>
                  <a:lnTo>
                    <a:pt x="9578" y="42872"/>
                  </a:lnTo>
                  <a:lnTo>
                    <a:pt x="7062" y="57649"/>
                  </a:lnTo>
                  <a:lnTo>
                    <a:pt x="5051" y="74022"/>
                  </a:lnTo>
                  <a:lnTo>
                    <a:pt x="3538" y="91536"/>
                  </a:lnTo>
                  <a:lnTo>
                    <a:pt x="2444" y="109572"/>
                  </a:lnTo>
                  <a:lnTo>
                    <a:pt x="1671" y="127737"/>
                  </a:lnTo>
                  <a:lnTo>
                    <a:pt x="1134" y="146015"/>
                  </a:lnTo>
                  <a:lnTo>
                    <a:pt x="766" y="164657"/>
                  </a:lnTo>
                  <a:lnTo>
                    <a:pt x="516" y="183784"/>
                  </a:lnTo>
                  <a:lnTo>
                    <a:pt x="346" y="203054"/>
                  </a:lnTo>
                  <a:lnTo>
                    <a:pt x="232" y="221771"/>
                  </a:lnTo>
                  <a:lnTo>
                    <a:pt x="155" y="239591"/>
                  </a:lnTo>
                  <a:lnTo>
                    <a:pt x="104" y="256660"/>
                  </a:lnTo>
                  <a:lnTo>
                    <a:pt x="69" y="273422"/>
                  </a:lnTo>
                  <a:lnTo>
                    <a:pt x="46" y="290182"/>
                  </a:lnTo>
                  <a:lnTo>
                    <a:pt x="31" y="307067"/>
                  </a:lnTo>
                  <a:lnTo>
                    <a:pt x="20" y="324103"/>
                  </a:lnTo>
                  <a:lnTo>
                    <a:pt x="13" y="341265"/>
                  </a:lnTo>
                  <a:lnTo>
                    <a:pt x="9" y="358347"/>
                  </a:lnTo>
                  <a:lnTo>
                    <a:pt x="5" y="376959"/>
                  </a:lnTo>
                  <a:lnTo>
                    <a:pt x="2" y="40209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783336" y="1116020"/>
            <a:ext cx="1859525" cy="694882"/>
            <a:chOff x="1783336" y="1116020"/>
            <a:chExt cx="1859525" cy="694882"/>
          </a:xfrm>
        </p:grpSpPr>
        <p:sp>
          <p:nvSpPr>
            <p:cNvPr id="18" name="Freeform 17"/>
            <p:cNvSpPr/>
            <p:nvPr/>
          </p:nvSpPr>
          <p:spPr>
            <a:xfrm>
              <a:off x="1783336" y="1116020"/>
              <a:ext cx="238136" cy="621183"/>
            </a:xfrm>
            <a:custGeom>
              <a:avLst/>
              <a:gdLst/>
              <a:ahLst/>
              <a:cxnLst/>
              <a:rect l="0" t="0" r="0" b="0"/>
              <a:pathLst>
                <a:path w="238136" h="621183">
                  <a:moveTo>
                    <a:pt x="185493" y="0"/>
                  </a:moveTo>
                  <a:lnTo>
                    <a:pt x="176758" y="5868"/>
                  </a:lnTo>
                  <a:lnTo>
                    <a:pt x="169052" y="11432"/>
                  </a:lnTo>
                  <a:lnTo>
                    <a:pt x="161649" y="17241"/>
                  </a:lnTo>
                  <a:lnTo>
                    <a:pt x="154388" y="23667"/>
                  </a:lnTo>
                  <a:lnTo>
                    <a:pt x="147210" y="31293"/>
                  </a:lnTo>
                  <a:lnTo>
                    <a:pt x="140080" y="40328"/>
                  </a:lnTo>
                  <a:lnTo>
                    <a:pt x="132817" y="50655"/>
                  </a:lnTo>
                  <a:lnTo>
                    <a:pt x="125101" y="62031"/>
                  </a:lnTo>
                  <a:lnTo>
                    <a:pt x="116797" y="74200"/>
                  </a:lnTo>
                  <a:lnTo>
                    <a:pt x="107932" y="86946"/>
                  </a:lnTo>
                  <a:lnTo>
                    <a:pt x="98602" y="100100"/>
                  </a:lnTo>
                  <a:lnTo>
                    <a:pt x="88917" y="113542"/>
                  </a:lnTo>
                  <a:lnTo>
                    <a:pt x="78973" y="127347"/>
                  </a:lnTo>
                  <a:lnTo>
                    <a:pt x="68845" y="141760"/>
                  </a:lnTo>
                  <a:lnTo>
                    <a:pt x="58599" y="156868"/>
                  </a:lnTo>
                  <a:lnTo>
                    <a:pt x="48600" y="172609"/>
                  </a:lnTo>
                  <a:lnTo>
                    <a:pt x="39493" y="188861"/>
                  </a:lnTo>
                  <a:lnTo>
                    <a:pt x="31554" y="205500"/>
                  </a:lnTo>
                  <a:lnTo>
                    <a:pt x="24733" y="222419"/>
                  </a:lnTo>
                  <a:lnTo>
                    <a:pt x="18835" y="239537"/>
                  </a:lnTo>
                  <a:lnTo>
                    <a:pt x="13648" y="256788"/>
                  </a:lnTo>
                  <a:lnTo>
                    <a:pt x="9146" y="273966"/>
                  </a:lnTo>
                  <a:lnTo>
                    <a:pt x="5486" y="290732"/>
                  </a:lnTo>
                  <a:lnTo>
                    <a:pt x="2691" y="306942"/>
                  </a:lnTo>
                  <a:lnTo>
                    <a:pt x="812" y="322777"/>
                  </a:lnTo>
                  <a:lnTo>
                    <a:pt x="0" y="338636"/>
                  </a:lnTo>
                  <a:lnTo>
                    <a:pt x="237" y="354750"/>
                  </a:lnTo>
                  <a:lnTo>
                    <a:pt x="1533" y="371014"/>
                  </a:lnTo>
                  <a:lnTo>
                    <a:pt x="3998" y="387093"/>
                  </a:lnTo>
                  <a:lnTo>
                    <a:pt x="7582" y="402801"/>
                  </a:lnTo>
                  <a:lnTo>
                    <a:pt x="12106" y="418113"/>
                  </a:lnTo>
                  <a:lnTo>
                    <a:pt x="17360" y="433081"/>
                  </a:lnTo>
                  <a:lnTo>
                    <a:pt x="23155" y="447774"/>
                  </a:lnTo>
                  <a:lnTo>
                    <a:pt x="29503" y="462099"/>
                  </a:lnTo>
                  <a:lnTo>
                    <a:pt x="36596" y="475805"/>
                  </a:lnTo>
                  <a:lnTo>
                    <a:pt x="44479" y="488806"/>
                  </a:lnTo>
                  <a:lnTo>
                    <a:pt x="53060" y="501164"/>
                  </a:lnTo>
                  <a:lnTo>
                    <a:pt x="62199" y="513004"/>
                  </a:lnTo>
                  <a:lnTo>
                    <a:pt x="71756" y="524448"/>
                  </a:lnTo>
                  <a:lnTo>
                    <a:pt x="81614" y="535440"/>
                  </a:lnTo>
                  <a:lnTo>
                    <a:pt x="91685" y="545755"/>
                  </a:lnTo>
                  <a:lnTo>
                    <a:pt x="101902" y="555325"/>
                  </a:lnTo>
                  <a:lnTo>
                    <a:pt x="112221" y="564228"/>
                  </a:lnTo>
                  <a:lnTo>
                    <a:pt x="122608" y="572594"/>
                  </a:lnTo>
                  <a:lnTo>
                    <a:pt x="133042" y="580552"/>
                  </a:lnTo>
                  <a:lnTo>
                    <a:pt x="143507" y="588050"/>
                  </a:lnTo>
                  <a:lnTo>
                    <a:pt x="153993" y="594866"/>
                  </a:lnTo>
                  <a:lnTo>
                    <a:pt x="164493" y="600930"/>
                  </a:lnTo>
                  <a:lnTo>
                    <a:pt x="175126" y="606171"/>
                  </a:lnTo>
                  <a:lnTo>
                    <a:pt x="187490" y="610954"/>
                  </a:lnTo>
                  <a:lnTo>
                    <a:pt x="206026" y="615699"/>
                  </a:lnTo>
                  <a:lnTo>
                    <a:pt x="238135" y="62118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45242" y="1231834"/>
              <a:ext cx="18344" cy="431669"/>
            </a:xfrm>
            <a:custGeom>
              <a:avLst/>
              <a:gdLst/>
              <a:ahLst/>
              <a:cxnLst/>
              <a:rect l="0" t="0" r="0" b="0"/>
              <a:pathLst>
                <a:path w="18344" h="431669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1" y="63105"/>
                  </a:lnTo>
                  <a:lnTo>
                    <a:pt x="1889" y="76216"/>
                  </a:lnTo>
                  <a:lnTo>
                    <a:pt x="3253" y="90145"/>
                  </a:lnTo>
                  <a:lnTo>
                    <a:pt x="4463" y="104925"/>
                  </a:lnTo>
                  <a:lnTo>
                    <a:pt x="5425" y="120611"/>
                  </a:lnTo>
                  <a:lnTo>
                    <a:pt x="6144" y="137358"/>
                  </a:lnTo>
                  <a:lnTo>
                    <a:pt x="6663" y="155142"/>
                  </a:lnTo>
                  <a:lnTo>
                    <a:pt x="7028" y="173645"/>
                  </a:lnTo>
                  <a:lnTo>
                    <a:pt x="7281" y="192364"/>
                  </a:lnTo>
                  <a:lnTo>
                    <a:pt x="7459" y="210982"/>
                  </a:lnTo>
                  <a:lnTo>
                    <a:pt x="7750" y="229059"/>
                  </a:lnTo>
                  <a:lnTo>
                    <a:pt x="8478" y="245971"/>
                  </a:lnTo>
                  <a:lnTo>
                    <a:pt x="9780" y="261496"/>
                  </a:lnTo>
                  <a:lnTo>
                    <a:pt x="11469" y="275904"/>
                  </a:lnTo>
                  <a:lnTo>
                    <a:pt x="13141" y="289742"/>
                  </a:lnTo>
                  <a:lnTo>
                    <a:pt x="14560" y="303393"/>
                  </a:lnTo>
                  <a:lnTo>
                    <a:pt x="15664" y="317039"/>
                  </a:lnTo>
                  <a:lnTo>
                    <a:pt x="16479" y="330749"/>
                  </a:lnTo>
                  <a:lnTo>
                    <a:pt x="17062" y="344529"/>
                  </a:lnTo>
                  <a:lnTo>
                    <a:pt x="17471" y="358345"/>
                  </a:lnTo>
                  <a:lnTo>
                    <a:pt x="17797" y="373797"/>
                  </a:lnTo>
                  <a:lnTo>
                    <a:pt x="18072" y="395598"/>
                  </a:lnTo>
                  <a:lnTo>
                    <a:pt x="18343" y="431668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13520" y="1273948"/>
              <a:ext cx="202750" cy="410612"/>
            </a:xfrm>
            <a:custGeom>
              <a:avLst/>
              <a:gdLst/>
              <a:ahLst/>
              <a:cxnLst/>
              <a:rect l="0" t="0" r="0" b="0"/>
              <a:pathLst>
                <a:path w="202750" h="410612">
                  <a:moveTo>
                    <a:pt x="129050" y="0"/>
                  </a:moveTo>
                  <a:lnTo>
                    <a:pt x="123182" y="8868"/>
                  </a:lnTo>
                  <a:lnTo>
                    <a:pt x="117618" y="17855"/>
                  </a:lnTo>
                  <a:lnTo>
                    <a:pt x="111814" y="27850"/>
                  </a:lnTo>
                  <a:lnTo>
                    <a:pt x="105561" y="38831"/>
                  </a:lnTo>
                  <a:lnTo>
                    <a:pt x="98582" y="50642"/>
                  </a:lnTo>
                  <a:lnTo>
                    <a:pt x="90805" y="63092"/>
                  </a:lnTo>
                  <a:lnTo>
                    <a:pt x="82477" y="75684"/>
                  </a:lnTo>
                  <a:lnTo>
                    <a:pt x="74046" y="87668"/>
                  </a:lnTo>
                  <a:lnTo>
                    <a:pt x="65786" y="98688"/>
                  </a:lnTo>
                  <a:lnTo>
                    <a:pt x="57783" y="108898"/>
                  </a:lnTo>
                  <a:lnTo>
                    <a:pt x="50030" y="118755"/>
                  </a:lnTo>
                  <a:lnTo>
                    <a:pt x="42478" y="128571"/>
                  </a:lnTo>
                  <a:lnTo>
                    <a:pt x="34915" y="138319"/>
                  </a:lnTo>
                  <a:lnTo>
                    <a:pt x="26990" y="147725"/>
                  </a:lnTo>
                  <a:lnTo>
                    <a:pt x="18565" y="156649"/>
                  </a:lnTo>
                  <a:lnTo>
                    <a:pt x="10465" y="165102"/>
                  </a:lnTo>
                  <a:lnTo>
                    <a:pt x="4310" y="173158"/>
                  </a:lnTo>
                  <a:lnTo>
                    <a:pt x="846" y="180914"/>
                  </a:lnTo>
                  <a:lnTo>
                    <a:pt x="0" y="188615"/>
                  </a:lnTo>
                  <a:lnTo>
                    <a:pt x="1335" y="196631"/>
                  </a:lnTo>
                  <a:lnTo>
                    <a:pt x="4345" y="205136"/>
                  </a:lnTo>
                  <a:lnTo>
                    <a:pt x="8583" y="213968"/>
                  </a:lnTo>
                  <a:lnTo>
                    <a:pt x="13696" y="222744"/>
                  </a:lnTo>
                  <a:lnTo>
                    <a:pt x="19417" y="231243"/>
                  </a:lnTo>
                  <a:lnTo>
                    <a:pt x="25558" y="239576"/>
                  </a:lnTo>
                  <a:lnTo>
                    <a:pt x="31985" y="248084"/>
                  </a:lnTo>
                  <a:lnTo>
                    <a:pt x="38611" y="256957"/>
                  </a:lnTo>
                  <a:lnTo>
                    <a:pt x="45536" y="266221"/>
                  </a:lnTo>
                  <a:lnTo>
                    <a:pt x="53025" y="275826"/>
                  </a:lnTo>
                  <a:lnTo>
                    <a:pt x="61169" y="285698"/>
                  </a:lnTo>
                  <a:lnTo>
                    <a:pt x="69588" y="295770"/>
                  </a:lnTo>
                  <a:lnTo>
                    <a:pt x="77554" y="305984"/>
                  </a:lnTo>
                  <a:lnTo>
                    <a:pt x="84696" y="316293"/>
                  </a:lnTo>
                  <a:lnTo>
                    <a:pt x="91304" y="326503"/>
                  </a:lnTo>
                  <a:lnTo>
                    <a:pt x="98115" y="336286"/>
                  </a:lnTo>
                  <a:lnTo>
                    <a:pt x="105553" y="345490"/>
                  </a:lnTo>
                  <a:lnTo>
                    <a:pt x="113702" y="353976"/>
                  </a:lnTo>
                  <a:lnTo>
                    <a:pt x="122484" y="361530"/>
                  </a:lnTo>
                  <a:lnTo>
                    <a:pt x="131769" y="368129"/>
                  </a:lnTo>
                  <a:lnTo>
                    <a:pt x="141429" y="373901"/>
                  </a:lnTo>
                  <a:lnTo>
                    <a:pt x="151359" y="379020"/>
                  </a:lnTo>
                  <a:lnTo>
                    <a:pt x="161466" y="383652"/>
                  </a:lnTo>
                  <a:lnTo>
                    <a:pt x="171235" y="387977"/>
                  </a:lnTo>
                  <a:lnTo>
                    <a:pt x="180692" y="392717"/>
                  </a:lnTo>
                  <a:lnTo>
                    <a:pt x="190667" y="399408"/>
                  </a:lnTo>
                  <a:lnTo>
                    <a:pt x="202749" y="41061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13147" y="1463223"/>
              <a:ext cx="139993" cy="159170"/>
            </a:xfrm>
            <a:custGeom>
              <a:avLst/>
              <a:gdLst/>
              <a:ahLst/>
              <a:cxnLst/>
              <a:rect l="0" t="0" r="0" b="0"/>
              <a:pathLst>
                <a:path w="139993" h="159170">
                  <a:moveTo>
                    <a:pt x="13651" y="73937"/>
                  </a:moveTo>
                  <a:lnTo>
                    <a:pt x="22519" y="76804"/>
                  </a:lnTo>
                  <a:lnTo>
                    <a:pt x="31506" y="78946"/>
                  </a:lnTo>
                  <a:lnTo>
                    <a:pt x="41492" y="80540"/>
                  </a:lnTo>
                  <a:lnTo>
                    <a:pt x="52127" y="81375"/>
                  </a:lnTo>
                  <a:lnTo>
                    <a:pt x="62642" y="80927"/>
                  </a:lnTo>
                  <a:lnTo>
                    <a:pt x="72589" y="79013"/>
                  </a:lnTo>
                  <a:lnTo>
                    <a:pt x="81703" y="75604"/>
                  </a:lnTo>
                  <a:lnTo>
                    <a:pt x="89742" y="70646"/>
                  </a:lnTo>
                  <a:lnTo>
                    <a:pt x="96690" y="64275"/>
                  </a:lnTo>
                  <a:lnTo>
                    <a:pt x="102370" y="56743"/>
                  </a:lnTo>
                  <a:lnTo>
                    <a:pt x="106370" y="48326"/>
                  </a:lnTo>
                  <a:lnTo>
                    <a:pt x="108610" y="39270"/>
                  </a:lnTo>
                  <a:lnTo>
                    <a:pt x="108980" y="30091"/>
                  </a:lnTo>
                  <a:lnTo>
                    <a:pt x="107184" y="21541"/>
                  </a:lnTo>
                  <a:lnTo>
                    <a:pt x="103266" y="13990"/>
                  </a:lnTo>
                  <a:lnTo>
                    <a:pt x="97383" y="7770"/>
                  </a:lnTo>
                  <a:lnTo>
                    <a:pt x="89622" y="3340"/>
                  </a:lnTo>
                  <a:lnTo>
                    <a:pt x="80228" y="775"/>
                  </a:lnTo>
                  <a:lnTo>
                    <a:pt x="69855" y="0"/>
                  </a:lnTo>
                  <a:lnTo>
                    <a:pt x="59442" y="985"/>
                  </a:lnTo>
                  <a:lnTo>
                    <a:pt x="49519" y="3541"/>
                  </a:lnTo>
                  <a:lnTo>
                    <a:pt x="40233" y="7695"/>
                  </a:lnTo>
                  <a:lnTo>
                    <a:pt x="31536" y="13755"/>
                  </a:lnTo>
                  <a:lnTo>
                    <a:pt x="23324" y="21720"/>
                  </a:lnTo>
                  <a:lnTo>
                    <a:pt x="15809" y="31322"/>
                  </a:lnTo>
                  <a:lnTo>
                    <a:pt x="9505" y="42208"/>
                  </a:lnTo>
                  <a:lnTo>
                    <a:pt x="4604" y="54044"/>
                  </a:lnTo>
                  <a:lnTo>
                    <a:pt x="1312" y="66396"/>
                  </a:lnTo>
                  <a:lnTo>
                    <a:pt x="0" y="78754"/>
                  </a:lnTo>
                  <a:lnTo>
                    <a:pt x="676" y="90834"/>
                  </a:lnTo>
                  <a:lnTo>
                    <a:pt x="3063" y="102402"/>
                  </a:lnTo>
                  <a:lnTo>
                    <a:pt x="6791" y="113177"/>
                  </a:lnTo>
                  <a:lnTo>
                    <a:pt x="11520" y="123088"/>
                  </a:lnTo>
                  <a:lnTo>
                    <a:pt x="17132" y="132067"/>
                  </a:lnTo>
                  <a:lnTo>
                    <a:pt x="23721" y="139960"/>
                  </a:lnTo>
                  <a:lnTo>
                    <a:pt x="31268" y="146782"/>
                  </a:lnTo>
                  <a:lnTo>
                    <a:pt x="39792" y="152364"/>
                  </a:lnTo>
                  <a:lnTo>
                    <a:pt x="49425" y="156292"/>
                  </a:lnTo>
                  <a:lnTo>
                    <a:pt x="60126" y="158489"/>
                  </a:lnTo>
                  <a:lnTo>
                    <a:pt x="71567" y="159169"/>
                  </a:lnTo>
                  <a:lnTo>
                    <a:pt x="83239" y="158645"/>
                  </a:lnTo>
                  <a:lnTo>
                    <a:pt x="94814" y="157227"/>
                  </a:lnTo>
                  <a:lnTo>
                    <a:pt x="105725" y="155319"/>
                  </a:lnTo>
                  <a:lnTo>
                    <a:pt x="116147" y="153234"/>
                  </a:lnTo>
                  <a:lnTo>
                    <a:pt x="126992" y="150796"/>
                  </a:lnTo>
                  <a:lnTo>
                    <a:pt x="139992" y="14763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95253" y="1461713"/>
              <a:ext cx="168457" cy="159676"/>
            </a:xfrm>
            <a:custGeom>
              <a:avLst/>
              <a:gdLst/>
              <a:ahLst/>
              <a:cxnLst/>
              <a:rect l="0" t="0" r="0" b="0"/>
              <a:pathLst>
                <a:path w="168457" h="159676">
                  <a:moveTo>
                    <a:pt x="0" y="75447"/>
                  </a:moveTo>
                  <a:lnTo>
                    <a:pt x="2934" y="84249"/>
                  </a:lnTo>
                  <a:lnTo>
                    <a:pt x="5717" y="92595"/>
                  </a:lnTo>
                  <a:lnTo>
                    <a:pt x="8616" y="101294"/>
                  </a:lnTo>
                  <a:lnTo>
                    <a:pt x="11656" y="110415"/>
                  </a:lnTo>
                  <a:lnTo>
                    <a:pt x="14821" y="119910"/>
                  </a:lnTo>
                  <a:lnTo>
                    <a:pt x="18061" y="129627"/>
                  </a:lnTo>
                  <a:lnTo>
                    <a:pt x="20476" y="136872"/>
                  </a:lnTo>
                  <a:lnTo>
                    <a:pt x="21007" y="138468"/>
                  </a:lnTo>
                  <a:lnTo>
                    <a:pt x="20067" y="135609"/>
                  </a:lnTo>
                  <a:lnTo>
                    <a:pt x="18514" y="129567"/>
                  </a:lnTo>
                  <a:lnTo>
                    <a:pt x="17322" y="120805"/>
                  </a:lnTo>
                  <a:lnTo>
                    <a:pt x="16972" y="109734"/>
                  </a:lnTo>
                  <a:lnTo>
                    <a:pt x="17535" y="96993"/>
                  </a:lnTo>
                  <a:lnTo>
                    <a:pt x="18893" y="83342"/>
                  </a:lnTo>
                  <a:lnTo>
                    <a:pt x="20880" y="69302"/>
                  </a:lnTo>
                  <a:lnTo>
                    <a:pt x="23498" y="55462"/>
                  </a:lnTo>
                  <a:lnTo>
                    <a:pt x="26923" y="42552"/>
                  </a:lnTo>
                  <a:lnTo>
                    <a:pt x="31196" y="30881"/>
                  </a:lnTo>
                  <a:lnTo>
                    <a:pt x="36538" y="20723"/>
                  </a:lnTo>
                  <a:lnTo>
                    <a:pt x="43412" y="12489"/>
                  </a:lnTo>
                  <a:lnTo>
                    <a:pt x="51926" y="6217"/>
                  </a:lnTo>
                  <a:lnTo>
                    <a:pt x="61729" y="1969"/>
                  </a:lnTo>
                  <a:lnTo>
                    <a:pt x="72219" y="0"/>
                  </a:lnTo>
                  <a:lnTo>
                    <a:pt x="82971" y="228"/>
                  </a:lnTo>
                  <a:lnTo>
                    <a:pt x="93611" y="2311"/>
                  </a:lnTo>
                  <a:lnTo>
                    <a:pt x="103748" y="5833"/>
                  </a:lnTo>
                  <a:lnTo>
                    <a:pt x="113223" y="10424"/>
                  </a:lnTo>
                  <a:lnTo>
                    <a:pt x="121906" y="15944"/>
                  </a:lnTo>
                  <a:lnTo>
                    <a:pt x="129600" y="22472"/>
                  </a:lnTo>
                  <a:lnTo>
                    <a:pt x="136292" y="29977"/>
                  </a:lnTo>
                  <a:lnTo>
                    <a:pt x="141958" y="38474"/>
                  </a:lnTo>
                  <a:lnTo>
                    <a:pt x="146474" y="48087"/>
                  </a:lnTo>
                  <a:lnTo>
                    <a:pt x="149888" y="58776"/>
                  </a:lnTo>
                  <a:lnTo>
                    <a:pt x="152540" y="70209"/>
                  </a:lnTo>
                  <a:lnTo>
                    <a:pt x="154942" y="81876"/>
                  </a:lnTo>
                  <a:lnTo>
                    <a:pt x="157412" y="93457"/>
                  </a:lnTo>
                  <a:lnTo>
                    <a:pt x="159914" y="104769"/>
                  </a:lnTo>
                  <a:lnTo>
                    <a:pt x="162405" y="116992"/>
                  </a:lnTo>
                  <a:lnTo>
                    <a:pt x="165109" y="133431"/>
                  </a:lnTo>
                  <a:lnTo>
                    <a:pt x="168456" y="15967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61179" y="1221305"/>
              <a:ext cx="39402" cy="379027"/>
            </a:xfrm>
            <a:custGeom>
              <a:avLst/>
              <a:gdLst/>
              <a:ahLst/>
              <a:cxnLst/>
              <a:rect l="0" t="0" r="0" b="0"/>
              <a:pathLst>
                <a:path w="39402" h="379027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55"/>
                  </a:lnTo>
                  <a:lnTo>
                    <a:pt x="201" y="39009"/>
                  </a:lnTo>
                  <a:lnTo>
                    <a:pt x="0" y="51469"/>
                  </a:lnTo>
                  <a:lnTo>
                    <a:pt x="652" y="65180"/>
                  </a:lnTo>
                  <a:lnTo>
                    <a:pt x="1890" y="79943"/>
                  </a:lnTo>
                  <a:lnTo>
                    <a:pt x="3254" y="95521"/>
                  </a:lnTo>
                  <a:lnTo>
                    <a:pt x="4468" y="111690"/>
                  </a:lnTo>
                  <a:lnTo>
                    <a:pt x="5603" y="127951"/>
                  </a:lnTo>
                  <a:lnTo>
                    <a:pt x="6971" y="143560"/>
                  </a:lnTo>
                  <a:lnTo>
                    <a:pt x="8738" y="158176"/>
                  </a:lnTo>
                  <a:lnTo>
                    <a:pt x="10756" y="172126"/>
                  </a:lnTo>
                  <a:lnTo>
                    <a:pt x="12657" y="186180"/>
                  </a:lnTo>
                  <a:lnTo>
                    <a:pt x="14238" y="200790"/>
                  </a:lnTo>
                  <a:lnTo>
                    <a:pt x="15621" y="216063"/>
                  </a:lnTo>
                  <a:lnTo>
                    <a:pt x="17157" y="231936"/>
                  </a:lnTo>
                  <a:lnTo>
                    <a:pt x="19042" y="248283"/>
                  </a:lnTo>
                  <a:lnTo>
                    <a:pt x="21309" y="264822"/>
                  </a:lnTo>
                  <a:lnTo>
                    <a:pt x="23909" y="281144"/>
                  </a:lnTo>
                  <a:lnTo>
                    <a:pt x="26768" y="297035"/>
                  </a:lnTo>
                  <a:lnTo>
                    <a:pt x="29665" y="312254"/>
                  </a:lnTo>
                  <a:lnTo>
                    <a:pt x="32530" y="328145"/>
                  </a:lnTo>
                  <a:lnTo>
                    <a:pt x="35613" y="348337"/>
                  </a:lnTo>
                  <a:lnTo>
                    <a:pt x="39401" y="379026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53181" y="1358176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201635" y="2933"/>
                  </a:lnTo>
                  <a:lnTo>
                    <a:pt x="192008" y="5716"/>
                  </a:lnTo>
                  <a:lnTo>
                    <a:pt x="180720" y="8611"/>
                  </a:lnTo>
                  <a:lnTo>
                    <a:pt x="168052" y="11478"/>
                  </a:lnTo>
                  <a:lnTo>
                    <a:pt x="154573" y="13995"/>
                  </a:lnTo>
                  <a:lnTo>
                    <a:pt x="140706" y="16010"/>
                  </a:lnTo>
                  <a:lnTo>
                    <a:pt x="126843" y="17696"/>
                  </a:lnTo>
                  <a:lnTo>
                    <a:pt x="113400" y="19439"/>
                  </a:lnTo>
                  <a:lnTo>
                    <a:pt x="100552" y="21464"/>
                  </a:lnTo>
                  <a:lnTo>
                    <a:pt x="88284" y="23827"/>
                  </a:lnTo>
                  <a:lnTo>
                    <a:pt x="76498" y="26491"/>
                  </a:lnTo>
                  <a:lnTo>
                    <a:pt x="65088" y="29398"/>
                  </a:lnTo>
                  <a:lnTo>
                    <a:pt x="54022" y="32526"/>
                  </a:lnTo>
                  <a:lnTo>
                    <a:pt x="42056" y="36315"/>
                  </a:lnTo>
                  <a:lnTo>
                    <a:pt x="25898" y="4221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95336" y="1410818"/>
              <a:ext cx="126343" cy="189231"/>
            </a:xfrm>
            <a:custGeom>
              <a:avLst/>
              <a:gdLst/>
              <a:ahLst/>
              <a:cxnLst/>
              <a:rect l="0" t="0" r="0" b="0"/>
              <a:pathLst>
                <a:path w="126343" h="189231">
                  <a:moveTo>
                    <a:pt x="0" y="31586"/>
                  </a:moveTo>
                  <a:lnTo>
                    <a:pt x="1" y="43388"/>
                  </a:lnTo>
                  <a:lnTo>
                    <a:pt x="0" y="55157"/>
                  </a:lnTo>
                  <a:lnTo>
                    <a:pt x="5" y="68043"/>
                  </a:lnTo>
                  <a:lnTo>
                    <a:pt x="177" y="81718"/>
                  </a:lnTo>
                  <a:lnTo>
                    <a:pt x="826" y="95398"/>
                  </a:lnTo>
                  <a:lnTo>
                    <a:pt x="2079" y="108614"/>
                  </a:lnTo>
                  <a:lnTo>
                    <a:pt x="3905" y="121238"/>
                  </a:lnTo>
                  <a:lnTo>
                    <a:pt x="6201" y="133318"/>
                  </a:lnTo>
                  <a:lnTo>
                    <a:pt x="8866" y="144947"/>
                  </a:lnTo>
                  <a:lnTo>
                    <a:pt x="12130" y="155908"/>
                  </a:lnTo>
                  <a:lnTo>
                    <a:pt x="16532" y="165677"/>
                  </a:lnTo>
                  <a:lnTo>
                    <a:pt x="22272" y="174057"/>
                  </a:lnTo>
                  <a:lnTo>
                    <a:pt x="29246" y="180838"/>
                  </a:lnTo>
                  <a:lnTo>
                    <a:pt x="37224" y="185645"/>
                  </a:lnTo>
                  <a:lnTo>
                    <a:pt x="45956" y="188459"/>
                  </a:lnTo>
                  <a:lnTo>
                    <a:pt x="55073" y="189230"/>
                  </a:lnTo>
                  <a:lnTo>
                    <a:pt x="64106" y="187711"/>
                  </a:lnTo>
                  <a:lnTo>
                    <a:pt x="72805" y="183987"/>
                  </a:lnTo>
                  <a:lnTo>
                    <a:pt x="81118" y="178404"/>
                  </a:lnTo>
                  <a:lnTo>
                    <a:pt x="89088" y="171378"/>
                  </a:lnTo>
                  <a:lnTo>
                    <a:pt x="96775" y="163277"/>
                  </a:lnTo>
                  <a:lnTo>
                    <a:pt x="103922" y="154077"/>
                  </a:lnTo>
                  <a:lnTo>
                    <a:pt x="109970" y="143394"/>
                  </a:lnTo>
                  <a:lnTo>
                    <a:pt x="114705" y="131136"/>
                  </a:lnTo>
                  <a:lnTo>
                    <a:pt x="118224" y="117650"/>
                  </a:lnTo>
                  <a:lnTo>
                    <a:pt x="120752" y="103528"/>
                  </a:lnTo>
                  <a:lnTo>
                    <a:pt x="122527" y="89180"/>
                  </a:lnTo>
                  <a:lnTo>
                    <a:pt x="123758" y="74834"/>
                  </a:lnTo>
                  <a:lnTo>
                    <a:pt x="124734" y="58895"/>
                  </a:lnTo>
                  <a:lnTo>
                    <a:pt x="125546" y="3661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04494" y="1441388"/>
              <a:ext cx="106698" cy="145549"/>
            </a:xfrm>
            <a:custGeom>
              <a:avLst/>
              <a:gdLst/>
              <a:ahLst/>
              <a:cxnLst/>
              <a:rect l="0" t="0" r="0" b="0"/>
              <a:pathLst>
                <a:path w="106698" h="145549">
                  <a:moveTo>
                    <a:pt x="96169" y="11544"/>
                  </a:moveTo>
                  <a:lnTo>
                    <a:pt x="90234" y="5878"/>
                  </a:lnTo>
                  <a:lnTo>
                    <a:pt x="84029" y="2234"/>
                  </a:lnTo>
                  <a:lnTo>
                    <a:pt x="76938" y="329"/>
                  </a:lnTo>
                  <a:lnTo>
                    <a:pt x="69171" y="0"/>
                  </a:lnTo>
                  <a:lnTo>
                    <a:pt x="61173" y="1268"/>
                  </a:lnTo>
                  <a:lnTo>
                    <a:pt x="53232" y="3997"/>
                  </a:lnTo>
                  <a:lnTo>
                    <a:pt x="45457" y="8091"/>
                  </a:lnTo>
                  <a:lnTo>
                    <a:pt x="37864" y="13574"/>
                  </a:lnTo>
                  <a:lnTo>
                    <a:pt x="30432" y="20332"/>
                  </a:lnTo>
                  <a:lnTo>
                    <a:pt x="23290" y="28138"/>
                  </a:lnTo>
                  <a:lnTo>
                    <a:pt x="16713" y="36747"/>
                  </a:lnTo>
                  <a:lnTo>
                    <a:pt x="10815" y="45944"/>
                  </a:lnTo>
                  <a:lnTo>
                    <a:pt x="5870" y="55559"/>
                  </a:lnTo>
                  <a:lnTo>
                    <a:pt x="2380" y="65466"/>
                  </a:lnTo>
                  <a:lnTo>
                    <a:pt x="479" y="75574"/>
                  </a:lnTo>
                  <a:lnTo>
                    <a:pt x="0" y="85819"/>
                  </a:lnTo>
                  <a:lnTo>
                    <a:pt x="659" y="96157"/>
                  </a:lnTo>
                  <a:lnTo>
                    <a:pt x="2181" y="106549"/>
                  </a:lnTo>
                  <a:lnTo>
                    <a:pt x="4659" y="116647"/>
                  </a:lnTo>
                  <a:lnTo>
                    <a:pt x="8523" y="125821"/>
                  </a:lnTo>
                  <a:lnTo>
                    <a:pt x="13901" y="133791"/>
                  </a:lnTo>
                  <a:lnTo>
                    <a:pt x="20629" y="140125"/>
                  </a:lnTo>
                  <a:lnTo>
                    <a:pt x="28441" y="144098"/>
                  </a:lnTo>
                  <a:lnTo>
                    <a:pt x="37068" y="145548"/>
                  </a:lnTo>
                  <a:lnTo>
                    <a:pt x="46283" y="144929"/>
                  </a:lnTo>
                  <a:lnTo>
                    <a:pt x="55914" y="143002"/>
                  </a:lnTo>
                  <a:lnTo>
                    <a:pt x="65820" y="140349"/>
                  </a:lnTo>
                  <a:lnTo>
                    <a:pt x="75454" y="137460"/>
                  </a:lnTo>
                  <a:lnTo>
                    <a:pt x="84807" y="134537"/>
                  </a:lnTo>
                  <a:lnTo>
                    <a:pt x="94696" y="131335"/>
                  </a:lnTo>
                  <a:lnTo>
                    <a:pt x="106697" y="127358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74362" y="1252891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69"/>
                  </a:lnTo>
                  <a:lnTo>
                    <a:pt x="178" y="54238"/>
                  </a:lnTo>
                  <a:lnTo>
                    <a:pt x="826" y="67099"/>
                  </a:lnTo>
                  <a:lnTo>
                    <a:pt x="2075" y="79508"/>
                  </a:lnTo>
                  <a:lnTo>
                    <a:pt x="3727" y="91794"/>
                  </a:lnTo>
                  <a:lnTo>
                    <a:pt x="5376" y="104644"/>
                  </a:lnTo>
                  <a:lnTo>
                    <a:pt x="6783" y="118398"/>
                  </a:lnTo>
                  <a:lnTo>
                    <a:pt x="8049" y="132908"/>
                  </a:lnTo>
                  <a:lnTo>
                    <a:pt x="9505" y="147727"/>
                  </a:lnTo>
                  <a:lnTo>
                    <a:pt x="11336" y="162554"/>
                  </a:lnTo>
                  <a:lnTo>
                    <a:pt x="13567" y="177425"/>
                  </a:lnTo>
                  <a:lnTo>
                    <a:pt x="16142" y="192622"/>
                  </a:lnTo>
                  <a:lnTo>
                    <a:pt x="18985" y="208283"/>
                  </a:lnTo>
                  <a:lnTo>
                    <a:pt x="21860" y="224241"/>
                  </a:lnTo>
                  <a:lnTo>
                    <a:pt x="24404" y="240114"/>
                  </a:lnTo>
                  <a:lnTo>
                    <a:pt x="26444" y="255679"/>
                  </a:lnTo>
                  <a:lnTo>
                    <a:pt x="27985" y="270863"/>
                  </a:lnTo>
                  <a:lnTo>
                    <a:pt x="29268" y="287464"/>
                  </a:lnTo>
                  <a:lnTo>
                    <a:pt x="30404" y="310292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39079" y="1358176"/>
              <a:ext cx="135326" cy="178985"/>
            </a:xfrm>
            <a:custGeom>
              <a:avLst/>
              <a:gdLst/>
              <a:ahLst/>
              <a:cxnLst/>
              <a:rect l="0" t="0" r="0" b="0"/>
              <a:pathLst>
                <a:path w="135326" h="178985">
                  <a:moveTo>
                    <a:pt x="103739" y="0"/>
                  </a:moveTo>
                  <a:lnTo>
                    <a:pt x="97805" y="5867"/>
                  </a:lnTo>
                  <a:lnTo>
                    <a:pt x="91601" y="11432"/>
                  </a:lnTo>
                  <a:lnTo>
                    <a:pt x="84505" y="17231"/>
                  </a:lnTo>
                  <a:lnTo>
                    <a:pt x="76564" y="23312"/>
                  </a:lnTo>
                  <a:lnTo>
                    <a:pt x="67918" y="29642"/>
                  </a:lnTo>
                  <a:lnTo>
                    <a:pt x="58728" y="36169"/>
                  </a:lnTo>
                  <a:lnTo>
                    <a:pt x="49301" y="42846"/>
                  </a:lnTo>
                  <a:lnTo>
                    <a:pt x="40060" y="49628"/>
                  </a:lnTo>
                  <a:lnTo>
                    <a:pt x="31224" y="56490"/>
                  </a:lnTo>
                  <a:lnTo>
                    <a:pt x="22989" y="63573"/>
                  </a:lnTo>
                  <a:lnTo>
                    <a:pt x="15605" y="71166"/>
                  </a:lnTo>
                  <a:lnTo>
                    <a:pt x="9133" y="79384"/>
                  </a:lnTo>
                  <a:lnTo>
                    <a:pt x="3957" y="88022"/>
                  </a:lnTo>
                  <a:lnTo>
                    <a:pt x="834" y="96667"/>
                  </a:lnTo>
                  <a:lnTo>
                    <a:pt x="0" y="105069"/>
                  </a:lnTo>
                  <a:lnTo>
                    <a:pt x="1390" y="112998"/>
                  </a:lnTo>
                  <a:lnTo>
                    <a:pt x="4906" y="120170"/>
                  </a:lnTo>
                  <a:lnTo>
                    <a:pt x="10270" y="126510"/>
                  </a:lnTo>
                  <a:lnTo>
                    <a:pt x="17106" y="132105"/>
                  </a:lnTo>
                  <a:lnTo>
                    <a:pt x="25048" y="137105"/>
                  </a:lnTo>
                  <a:lnTo>
                    <a:pt x="33791" y="141658"/>
                  </a:lnTo>
                  <a:lnTo>
                    <a:pt x="43099" y="145887"/>
                  </a:lnTo>
                  <a:lnTo>
                    <a:pt x="52798" y="149889"/>
                  </a:lnTo>
                  <a:lnTo>
                    <a:pt x="62767" y="153732"/>
                  </a:lnTo>
                  <a:lnTo>
                    <a:pt x="72918" y="157468"/>
                  </a:lnTo>
                  <a:lnTo>
                    <a:pt x="83193" y="161129"/>
                  </a:lnTo>
                  <a:lnTo>
                    <a:pt x="93539" y="164736"/>
                  </a:lnTo>
                  <a:lnTo>
                    <a:pt x="103472" y="168153"/>
                  </a:lnTo>
                  <a:lnTo>
                    <a:pt x="113058" y="171431"/>
                  </a:lnTo>
                  <a:lnTo>
                    <a:pt x="123139" y="174859"/>
                  </a:lnTo>
                  <a:lnTo>
                    <a:pt x="135325" y="17898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95461" y="1431875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3001" y="11601"/>
                  </a:lnTo>
                  <a:lnTo>
                    <a:pt x="6424" y="21450"/>
                  </a:lnTo>
                  <a:lnTo>
                    <a:pt x="10620" y="30460"/>
                  </a:lnTo>
                  <a:lnTo>
                    <a:pt x="15520" y="39074"/>
                  </a:lnTo>
                  <a:lnTo>
                    <a:pt x="21001" y="47749"/>
                  </a:lnTo>
                  <a:lnTo>
                    <a:pt x="26931" y="56717"/>
                  </a:lnTo>
                  <a:lnTo>
                    <a:pt x="33273" y="65764"/>
                  </a:lnTo>
                  <a:lnTo>
                    <a:pt x="40923" y="75327"/>
                  </a:lnTo>
                  <a:lnTo>
                    <a:pt x="52783" y="87369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95461" y="1410818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147399" y="0"/>
                  </a:moveTo>
                  <a:lnTo>
                    <a:pt x="144465" y="8802"/>
                  </a:lnTo>
                  <a:lnTo>
                    <a:pt x="141683" y="17148"/>
                  </a:lnTo>
                  <a:lnTo>
                    <a:pt x="138783" y="25851"/>
                  </a:lnTo>
                  <a:lnTo>
                    <a:pt x="135743" y="35145"/>
                  </a:lnTo>
                  <a:lnTo>
                    <a:pt x="132578" y="45289"/>
                  </a:lnTo>
                  <a:lnTo>
                    <a:pt x="129314" y="56329"/>
                  </a:lnTo>
                  <a:lnTo>
                    <a:pt x="125976" y="67996"/>
                  </a:lnTo>
                  <a:lnTo>
                    <a:pt x="122584" y="79818"/>
                  </a:lnTo>
                  <a:lnTo>
                    <a:pt x="119151" y="91512"/>
                  </a:lnTo>
                  <a:lnTo>
                    <a:pt x="115524" y="103142"/>
                  </a:lnTo>
                  <a:lnTo>
                    <a:pt x="111403" y="115015"/>
                  </a:lnTo>
                  <a:lnTo>
                    <a:pt x="106669" y="127296"/>
                  </a:lnTo>
                  <a:lnTo>
                    <a:pt x="101524" y="139832"/>
                  </a:lnTo>
                  <a:lnTo>
                    <a:pt x="96378" y="152255"/>
                  </a:lnTo>
                  <a:lnTo>
                    <a:pt x="91468" y="164359"/>
                  </a:lnTo>
                  <a:lnTo>
                    <a:pt x="86698" y="176268"/>
                  </a:lnTo>
                  <a:lnTo>
                    <a:pt x="81736" y="188331"/>
                  </a:lnTo>
                  <a:lnTo>
                    <a:pt x="76393" y="200747"/>
                  </a:lnTo>
                  <a:lnTo>
                    <a:pt x="70482" y="213714"/>
                  </a:lnTo>
                  <a:lnTo>
                    <a:pt x="63748" y="227491"/>
                  </a:lnTo>
                  <a:lnTo>
                    <a:pt x="56148" y="242131"/>
                  </a:lnTo>
                  <a:lnTo>
                    <a:pt x="48111" y="257371"/>
                  </a:lnTo>
                  <a:lnTo>
                    <a:pt x="40410" y="272746"/>
                  </a:lnTo>
                  <a:lnTo>
                    <a:pt x="33458" y="287971"/>
                  </a:lnTo>
                  <a:lnTo>
                    <a:pt x="27318" y="302785"/>
                  </a:lnTo>
                  <a:lnTo>
                    <a:pt x="21887" y="316886"/>
                  </a:lnTo>
                  <a:lnTo>
                    <a:pt x="17017" y="330179"/>
                  </a:lnTo>
                  <a:lnTo>
                    <a:pt x="12715" y="342679"/>
                  </a:lnTo>
                  <a:lnTo>
                    <a:pt x="8731" y="355845"/>
                  </a:lnTo>
                  <a:lnTo>
                    <a:pt x="4711" y="37306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04055" y="4071633"/>
            <a:ext cx="1547690" cy="726467"/>
            <a:chOff x="204055" y="4071633"/>
            <a:chExt cx="1547690" cy="726467"/>
          </a:xfrm>
        </p:grpSpPr>
        <p:sp>
          <p:nvSpPr>
            <p:cNvPr id="32" name="Freeform 31"/>
            <p:cNvSpPr/>
            <p:nvPr/>
          </p:nvSpPr>
          <p:spPr>
            <a:xfrm>
              <a:off x="204055" y="4482244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67249" y="10529"/>
                  </a:lnTo>
                  <a:lnTo>
                    <a:pt x="156120" y="10529"/>
                  </a:lnTo>
                  <a:lnTo>
                    <a:pt x="144522" y="10529"/>
                  </a:lnTo>
                  <a:lnTo>
                    <a:pt x="132361" y="10529"/>
                  </a:lnTo>
                  <a:lnTo>
                    <a:pt x="119701" y="10529"/>
                  </a:lnTo>
                  <a:lnTo>
                    <a:pt x="106645" y="10524"/>
                  </a:lnTo>
                  <a:lnTo>
                    <a:pt x="93293" y="10351"/>
                  </a:lnTo>
                  <a:lnTo>
                    <a:pt x="79728" y="9703"/>
                  </a:lnTo>
                  <a:lnTo>
                    <a:pt x="66026" y="8455"/>
                  </a:lnTo>
                  <a:lnTo>
                    <a:pt x="52648" y="6793"/>
                  </a:lnTo>
                  <a:lnTo>
                    <a:pt x="39019" y="4966"/>
                  </a:lnTo>
                  <a:lnTo>
                    <a:pt x="22824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0164" y="4313788"/>
              <a:ext cx="354565" cy="416521"/>
            </a:xfrm>
            <a:custGeom>
              <a:avLst/>
              <a:gdLst/>
              <a:ahLst/>
              <a:cxnLst/>
              <a:rect l="0" t="0" r="0" b="0"/>
              <a:pathLst>
                <a:path w="354565" h="416521">
                  <a:moveTo>
                    <a:pt x="187673" y="21057"/>
                  </a:moveTo>
                  <a:lnTo>
                    <a:pt x="178805" y="18190"/>
                  </a:lnTo>
                  <a:lnTo>
                    <a:pt x="169818" y="16049"/>
                  </a:lnTo>
                  <a:lnTo>
                    <a:pt x="159827" y="14455"/>
                  </a:lnTo>
                  <a:lnTo>
                    <a:pt x="149019" y="13620"/>
                  </a:lnTo>
                  <a:lnTo>
                    <a:pt x="137856" y="14068"/>
                  </a:lnTo>
                  <a:lnTo>
                    <a:pt x="126651" y="15977"/>
                  </a:lnTo>
                  <a:lnTo>
                    <a:pt x="115539" y="19213"/>
                  </a:lnTo>
                  <a:lnTo>
                    <a:pt x="104555" y="23522"/>
                  </a:lnTo>
                  <a:lnTo>
                    <a:pt x="93693" y="28645"/>
                  </a:lnTo>
                  <a:lnTo>
                    <a:pt x="83096" y="34524"/>
                  </a:lnTo>
                  <a:lnTo>
                    <a:pt x="73047" y="41293"/>
                  </a:lnTo>
                  <a:lnTo>
                    <a:pt x="63655" y="48960"/>
                  </a:lnTo>
                  <a:lnTo>
                    <a:pt x="54872" y="57565"/>
                  </a:lnTo>
                  <a:lnTo>
                    <a:pt x="46586" y="67251"/>
                  </a:lnTo>
                  <a:lnTo>
                    <a:pt x="38682" y="77993"/>
                  </a:lnTo>
                  <a:lnTo>
                    <a:pt x="31220" y="89631"/>
                  </a:lnTo>
                  <a:lnTo>
                    <a:pt x="24428" y="101968"/>
                  </a:lnTo>
                  <a:lnTo>
                    <a:pt x="18380" y="114821"/>
                  </a:lnTo>
                  <a:lnTo>
                    <a:pt x="13166" y="128044"/>
                  </a:lnTo>
                  <a:lnTo>
                    <a:pt x="8961" y="141526"/>
                  </a:lnTo>
                  <a:lnTo>
                    <a:pt x="5764" y="155188"/>
                  </a:lnTo>
                  <a:lnTo>
                    <a:pt x="3430" y="168972"/>
                  </a:lnTo>
                  <a:lnTo>
                    <a:pt x="1773" y="182840"/>
                  </a:lnTo>
                  <a:lnTo>
                    <a:pt x="622" y="196763"/>
                  </a:lnTo>
                  <a:lnTo>
                    <a:pt x="0" y="210725"/>
                  </a:lnTo>
                  <a:lnTo>
                    <a:pt x="106" y="224711"/>
                  </a:lnTo>
                  <a:lnTo>
                    <a:pt x="992" y="238711"/>
                  </a:lnTo>
                  <a:lnTo>
                    <a:pt x="2569" y="252553"/>
                  </a:lnTo>
                  <a:lnTo>
                    <a:pt x="4699" y="265927"/>
                  </a:lnTo>
                  <a:lnTo>
                    <a:pt x="7243" y="278701"/>
                  </a:lnTo>
                  <a:lnTo>
                    <a:pt x="10087" y="290908"/>
                  </a:lnTo>
                  <a:lnTo>
                    <a:pt x="13141" y="302644"/>
                  </a:lnTo>
                  <a:lnTo>
                    <a:pt x="16346" y="314023"/>
                  </a:lnTo>
                  <a:lnTo>
                    <a:pt x="19820" y="325141"/>
                  </a:lnTo>
                  <a:lnTo>
                    <a:pt x="23837" y="336073"/>
                  </a:lnTo>
                  <a:lnTo>
                    <a:pt x="28506" y="346872"/>
                  </a:lnTo>
                  <a:lnTo>
                    <a:pt x="33778" y="357413"/>
                  </a:lnTo>
                  <a:lnTo>
                    <a:pt x="39541" y="367418"/>
                  </a:lnTo>
                  <a:lnTo>
                    <a:pt x="45692" y="376772"/>
                  </a:lnTo>
                  <a:lnTo>
                    <a:pt x="52620" y="385359"/>
                  </a:lnTo>
                  <a:lnTo>
                    <a:pt x="61166" y="392980"/>
                  </a:lnTo>
                  <a:lnTo>
                    <a:pt x="71656" y="399621"/>
                  </a:lnTo>
                  <a:lnTo>
                    <a:pt x="83787" y="405249"/>
                  </a:lnTo>
                  <a:lnTo>
                    <a:pt x="96918" y="409739"/>
                  </a:lnTo>
                  <a:lnTo>
                    <a:pt x="110561" y="413128"/>
                  </a:lnTo>
                  <a:lnTo>
                    <a:pt x="124278" y="415421"/>
                  </a:lnTo>
                  <a:lnTo>
                    <a:pt x="137627" y="416520"/>
                  </a:lnTo>
                  <a:lnTo>
                    <a:pt x="150413" y="416482"/>
                  </a:lnTo>
                  <a:lnTo>
                    <a:pt x="162640" y="415492"/>
                  </a:lnTo>
                  <a:lnTo>
                    <a:pt x="174399" y="413765"/>
                  </a:lnTo>
                  <a:lnTo>
                    <a:pt x="185796" y="411490"/>
                  </a:lnTo>
                  <a:lnTo>
                    <a:pt x="196927" y="408659"/>
                  </a:lnTo>
                  <a:lnTo>
                    <a:pt x="207869" y="405081"/>
                  </a:lnTo>
                  <a:lnTo>
                    <a:pt x="218674" y="400711"/>
                  </a:lnTo>
                  <a:lnTo>
                    <a:pt x="229221" y="395640"/>
                  </a:lnTo>
                  <a:lnTo>
                    <a:pt x="239229" y="390012"/>
                  </a:lnTo>
                  <a:lnTo>
                    <a:pt x="248595" y="383966"/>
                  </a:lnTo>
                  <a:lnTo>
                    <a:pt x="257529" y="377618"/>
                  </a:lnTo>
                  <a:lnTo>
                    <a:pt x="266448" y="371058"/>
                  </a:lnTo>
                  <a:lnTo>
                    <a:pt x="275595" y="364346"/>
                  </a:lnTo>
                  <a:lnTo>
                    <a:pt x="284875" y="357364"/>
                  </a:lnTo>
                  <a:lnTo>
                    <a:pt x="293959" y="349838"/>
                  </a:lnTo>
                  <a:lnTo>
                    <a:pt x="302659" y="341661"/>
                  </a:lnTo>
                  <a:lnTo>
                    <a:pt x="310790" y="332879"/>
                  </a:lnTo>
                  <a:lnTo>
                    <a:pt x="318097" y="323606"/>
                  </a:lnTo>
                  <a:lnTo>
                    <a:pt x="324528" y="313960"/>
                  </a:lnTo>
                  <a:lnTo>
                    <a:pt x="330184" y="304042"/>
                  </a:lnTo>
                  <a:lnTo>
                    <a:pt x="335225" y="293931"/>
                  </a:lnTo>
                  <a:lnTo>
                    <a:pt x="339801" y="283682"/>
                  </a:lnTo>
                  <a:lnTo>
                    <a:pt x="343875" y="273173"/>
                  </a:lnTo>
                  <a:lnTo>
                    <a:pt x="347241" y="262125"/>
                  </a:lnTo>
                  <a:lnTo>
                    <a:pt x="349839" y="250430"/>
                  </a:lnTo>
                  <a:lnTo>
                    <a:pt x="351754" y="238134"/>
                  </a:lnTo>
                  <a:lnTo>
                    <a:pt x="353123" y="225348"/>
                  </a:lnTo>
                  <a:lnTo>
                    <a:pt x="354076" y="212194"/>
                  </a:lnTo>
                  <a:lnTo>
                    <a:pt x="354564" y="198937"/>
                  </a:lnTo>
                  <a:lnTo>
                    <a:pt x="354368" y="185964"/>
                  </a:lnTo>
                  <a:lnTo>
                    <a:pt x="353416" y="173458"/>
                  </a:lnTo>
                  <a:lnTo>
                    <a:pt x="351625" y="161264"/>
                  </a:lnTo>
                  <a:lnTo>
                    <a:pt x="348820" y="149003"/>
                  </a:lnTo>
                  <a:lnTo>
                    <a:pt x="345004" y="136460"/>
                  </a:lnTo>
                  <a:lnTo>
                    <a:pt x="340323" y="123745"/>
                  </a:lnTo>
                  <a:lnTo>
                    <a:pt x="334964" y="111202"/>
                  </a:lnTo>
                  <a:lnTo>
                    <a:pt x="329102" y="99026"/>
                  </a:lnTo>
                  <a:lnTo>
                    <a:pt x="322879" y="87409"/>
                  </a:lnTo>
                  <a:lnTo>
                    <a:pt x="316403" y="76607"/>
                  </a:lnTo>
                  <a:lnTo>
                    <a:pt x="309748" y="66682"/>
                  </a:lnTo>
                  <a:lnTo>
                    <a:pt x="302804" y="57695"/>
                  </a:lnTo>
                  <a:lnTo>
                    <a:pt x="295304" y="49797"/>
                  </a:lnTo>
                  <a:lnTo>
                    <a:pt x="287144" y="42964"/>
                  </a:lnTo>
                  <a:lnTo>
                    <a:pt x="278374" y="37034"/>
                  </a:lnTo>
                  <a:lnTo>
                    <a:pt x="269109" y="31809"/>
                  </a:lnTo>
                  <a:lnTo>
                    <a:pt x="259463" y="27105"/>
                  </a:lnTo>
                  <a:lnTo>
                    <a:pt x="249375" y="22773"/>
                  </a:lnTo>
                  <a:lnTo>
                    <a:pt x="238618" y="18704"/>
                  </a:lnTo>
                  <a:lnTo>
                    <a:pt x="227140" y="14819"/>
                  </a:lnTo>
                  <a:lnTo>
                    <a:pt x="215626" y="11214"/>
                  </a:lnTo>
                  <a:lnTo>
                    <a:pt x="204275" y="7789"/>
                  </a:lnTo>
                  <a:lnTo>
                    <a:pt x="192092" y="4241"/>
                  </a:lnTo>
                  <a:lnTo>
                    <a:pt x="177145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54291" y="4577001"/>
              <a:ext cx="7817" cy="126343"/>
            </a:xfrm>
            <a:custGeom>
              <a:avLst/>
              <a:gdLst/>
              <a:ahLst/>
              <a:cxnLst/>
              <a:rect l="0" t="0" r="0" b="0"/>
              <a:pathLst>
                <a:path w="7817" h="126343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6"/>
                  </a:lnTo>
                  <a:lnTo>
                    <a:pt x="652" y="61017"/>
                  </a:lnTo>
                  <a:lnTo>
                    <a:pt x="1898" y="72053"/>
                  </a:lnTo>
                  <a:lnTo>
                    <a:pt x="3395" y="84050"/>
                  </a:lnTo>
                  <a:lnTo>
                    <a:pt x="5274" y="100295"/>
                  </a:lnTo>
                  <a:lnTo>
                    <a:pt x="7816" y="12634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9993" y="441907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68445" y="4282203"/>
              <a:ext cx="30533" cy="421141"/>
            </a:xfrm>
            <a:custGeom>
              <a:avLst/>
              <a:gdLst/>
              <a:ahLst/>
              <a:cxnLst/>
              <a:rect l="0" t="0" r="0" b="0"/>
              <a:pathLst>
                <a:path w="30533" h="421141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4"/>
                  </a:lnTo>
                  <a:lnTo>
                    <a:pt x="1683" y="42695"/>
                  </a:lnTo>
                  <a:lnTo>
                    <a:pt x="834" y="56822"/>
                  </a:lnTo>
                  <a:lnTo>
                    <a:pt x="241" y="71938"/>
                  </a:lnTo>
                  <a:lnTo>
                    <a:pt x="0" y="87454"/>
                  </a:lnTo>
                  <a:lnTo>
                    <a:pt x="364" y="102545"/>
                  </a:lnTo>
                  <a:lnTo>
                    <a:pt x="1424" y="116809"/>
                  </a:lnTo>
                  <a:lnTo>
                    <a:pt x="3118" y="130689"/>
                  </a:lnTo>
                  <a:lnTo>
                    <a:pt x="5327" y="145227"/>
                  </a:lnTo>
                  <a:lnTo>
                    <a:pt x="7919" y="160975"/>
                  </a:lnTo>
                  <a:lnTo>
                    <a:pt x="10625" y="177827"/>
                  </a:lnTo>
                  <a:lnTo>
                    <a:pt x="13054" y="195298"/>
                  </a:lnTo>
                  <a:lnTo>
                    <a:pt x="15022" y="213024"/>
                  </a:lnTo>
                  <a:lnTo>
                    <a:pt x="16681" y="230978"/>
                  </a:lnTo>
                  <a:lnTo>
                    <a:pt x="18409" y="249390"/>
                  </a:lnTo>
                  <a:lnTo>
                    <a:pt x="20421" y="268355"/>
                  </a:lnTo>
                  <a:lnTo>
                    <a:pt x="22605" y="287514"/>
                  </a:lnTo>
                  <a:lnTo>
                    <a:pt x="24618" y="306156"/>
                  </a:lnTo>
                  <a:lnTo>
                    <a:pt x="26269" y="323915"/>
                  </a:lnTo>
                  <a:lnTo>
                    <a:pt x="27533" y="340745"/>
                  </a:lnTo>
                  <a:lnTo>
                    <a:pt x="28593" y="358712"/>
                  </a:lnTo>
                  <a:lnTo>
                    <a:pt x="29540" y="382744"/>
                  </a:lnTo>
                  <a:lnTo>
                    <a:pt x="30532" y="42114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05779" y="4071633"/>
              <a:ext cx="145966" cy="726467"/>
            </a:xfrm>
            <a:custGeom>
              <a:avLst/>
              <a:gdLst/>
              <a:ahLst/>
              <a:cxnLst/>
              <a:rect l="0" t="0" r="0" b="0"/>
              <a:pathLst>
                <a:path w="145966" h="726467">
                  <a:moveTo>
                    <a:pt x="145965" y="0"/>
                  </a:moveTo>
                  <a:lnTo>
                    <a:pt x="140098" y="5867"/>
                  </a:lnTo>
                  <a:lnTo>
                    <a:pt x="134533" y="11432"/>
                  </a:lnTo>
                  <a:lnTo>
                    <a:pt x="128734" y="17231"/>
                  </a:lnTo>
                  <a:lnTo>
                    <a:pt x="122653" y="23312"/>
                  </a:lnTo>
                  <a:lnTo>
                    <a:pt x="116323" y="29642"/>
                  </a:lnTo>
                  <a:lnTo>
                    <a:pt x="109795" y="36179"/>
                  </a:lnTo>
                  <a:lnTo>
                    <a:pt x="103119" y="43200"/>
                  </a:lnTo>
                  <a:lnTo>
                    <a:pt x="96337" y="51280"/>
                  </a:lnTo>
                  <a:lnTo>
                    <a:pt x="89479" y="60635"/>
                  </a:lnTo>
                  <a:lnTo>
                    <a:pt x="82570" y="70849"/>
                  </a:lnTo>
                  <a:lnTo>
                    <a:pt x="75625" y="81091"/>
                  </a:lnTo>
                  <a:lnTo>
                    <a:pt x="68660" y="90875"/>
                  </a:lnTo>
                  <a:lnTo>
                    <a:pt x="61847" y="100392"/>
                  </a:lnTo>
                  <a:lnTo>
                    <a:pt x="55499" y="110301"/>
                  </a:lnTo>
                  <a:lnTo>
                    <a:pt x="49748" y="120963"/>
                  </a:lnTo>
                  <a:lnTo>
                    <a:pt x="44565" y="132260"/>
                  </a:lnTo>
                  <a:lnTo>
                    <a:pt x="39849" y="143776"/>
                  </a:lnTo>
                  <a:lnTo>
                    <a:pt x="35490" y="155232"/>
                  </a:lnTo>
                  <a:lnTo>
                    <a:pt x="31393" y="166518"/>
                  </a:lnTo>
                  <a:lnTo>
                    <a:pt x="27480" y="177623"/>
                  </a:lnTo>
                  <a:lnTo>
                    <a:pt x="23696" y="188585"/>
                  </a:lnTo>
                  <a:lnTo>
                    <a:pt x="20001" y="199929"/>
                  </a:lnTo>
                  <a:lnTo>
                    <a:pt x="16367" y="212609"/>
                  </a:lnTo>
                  <a:lnTo>
                    <a:pt x="12778" y="227044"/>
                  </a:lnTo>
                  <a:lnTo>
                    <a:pt x="9385" y="243318"/>
                  </a:lnTo>
                  <a:lnTo>
                    <a:pt x="6487" y="261450"/>
                  </a:lnTo>
                  <a:lnTo>
                    <a:pt x="4205" y="281239"/>
                  </a:lnTo>
                  <a:lnTo>
                    <a:pt x="2504" y="302205"/>
                  </a:lnTo>
                  <a:lnTo>
                    <a:pt x="1280" y="323715"/>
                  </a:lnTo>
                  <a:lnTo>
                    <a:pt x="423" y="345348"/>
                  </a:lnTo>
                  <a:lnTo>
                    <a:pt x="0" y="366430"/>
                  </a:lnTo>
                  <a:lnTo>
                    <a:pt x="240" y="385980"/>
                  </a:lnTo>
                  <a:lnTo>
                    <a:pt x="1216" y="403611"/>
                  </a:lnTo>
                  <a:lnTo>
                    <a:pt x="2854" y="419602"/>
                  </a:lnTo>
                  <a:lnTo>
                    <a:pt x="5024" y="434585"/>
                  </a:lnTo>
                  <a:lnTo>
                    <a:pt x="7595" y="449039"/>
                  </a:lnTo>
                  <a:lnTo>
                    <a:pt x="10456" y="463074"/>
                  </a:lnTo>
                  <a:lnTo>
                    <a:pt x="13523" y="476521"/>
                  </a:lnTo>
                  <a:lnTo>
                    <a:pt x="16731" y="489314"/>
                  </a:lnTo>
                  <a:lnTo>
                    <a:pt x="20038" y="501519"/>
                  </a:lnTo>
                  <a:lnTo>
                    <a:pt x="23410" y="513249"/>
                  </a:lnTo>
                  <a:lnTo>
                    <a:pt x="26832" y="524619"/>
                  </a:lnTo>
                  <a:lnTo>
                    <a:pt x="30453" y="535730"/>
                  </a:lnTo>
                  <a:lnTo>
                    <a:pt x="34570" y="546656"/>
                  </a:lnTo>
                  <a:lnTo>
                    <a:pt x="39300" y="557455"/>
                  </a:lnTo>
                  <a:lnTo>
                    <a:pt x="44444" y="568166"/>
                  </a:lnTo>
                  <a:lnTo>
                    <a:pt x="49589" y="578818"/>
                  </a:lnTo>
                  <a:lnTo>
                    <a:pt x="54498" y="589429"/>
                  </a:lnTo>
                  <a:lnTo>
                    <a:pt x="59268" y="600013"/>
                  </a:lnTo>
                  <a:lnTo>
                    <a:pt x="64230" y="610578"/>
                  </a:lnTo>
                  <a:lnTo>
                    <a:pt x="69568" y="621132"/>
                  </a:lnTo>
                  <a:lnTo>
                    <a:pt x="75306" y="631677"/>
                  </a:lnTo>
                  <a:lnTo>
                    <a:pt x="81391" y="642216"/>
                  </a:lnTo>
                  <a:lnTo>
                    <a:pt x="87747" y="652748"/>
                  </a:lnTo>
                  <a:lnTo>
                    <a:pt x="94304" y="663108"/>
                  </a:lnTo>
                  <a:lnTo>
                    <a:pt x="101005" y="672992"/>
                  </a:lnTo>
                  <a:lnTo>
                    <a:pt x="107803" y="682265"/>
                  </a:lnTo>
                  <a:lnTo>
                    <a:pt x="114556" y="690853"/>
                  </a:lnTo>
                  <a:lnTo>
                    <a:pt x="121792" y="699604"/>
                  </a:lnTo>
                  <a:lnTo>
                    <a:pt x="131265" y="710401"/>
                  </a:lnTo>
                  <a:lnTo>
                    <a:pt x="145965" y="726466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853884" y="4103218"/>
            <a:ext cx="1757876" cy="589597"/>
            <a:chOff x="1853884" y="4103218"/>
            <a:chExt cx="1757876" cy="589597"/>
          </a:xfrm>
        </p:grpSpPr>
        <p:sp>
          <p:nvSpPr>
            <p:cNvPr id="39" name="Freeform 38"/>
            <p:cNvSpPr/>
            <p:nvPr/>
          </p:nvSpPr>
          <p:spPr>
            <a:xfrm>
              <a:off x="1853884" y="4176918"/>
              <a:ext cx="213716" cy="436301"/>
            </a:xfrm>
            <a:custGeom>
              <a:avLst/>
              <a:gdLst/>
              <a:ahLst/>
              <a:cxnLst/>
              <a:rect l="0" t="0" r="0" b="0"/>
              <a:pathLst>
                <a:path w="213716" h="436301">
                  <a:moveTo>
                    <a:pt x="24202" y="0"/>
                  </a:moveTo>
                  <a:lnTo>
                    <a:pt x="21335" y="11802"/>
                  </a:lnTo>
                  <a:lnTo>
                    <a:pt x="19193" y="23571"/>
                  </a:lnTo>
                  <a:lnTo>
                    <a:pt x="17590" y="36466"/>
                  </a:lnTo>
                  <a:lnTo>
                    <a:pt x="16410" y="50487"/>
                  </a:lnTo>
                  <a:lnTo>
                    <a:pt x="15561" y="65463"/>
                  </a:lnTo>
                  <a:lnTo>
                    <a:pt x="14964" y="81186"/>
                  </a:lnTo>
                  <a:lnTo>
                    <a:pt x="14549" y="97461"/>
                  </a:lnTo>
                  <a:lnTo>
                    <a:pt x="14265" y="114134"/>
                  </a:lnTo>
                  <a:lnTo>
                    <a:pt x="14067" y="131075"/>
                  </a:lnTo>
                  <a:lnTo>
                    <a:pt x="13764" y="147872"/>
                  </a:lnTo>
                  <a:lnTo>
                    <a:pt x="13027" y="163850"/>
                  </a:lnTo>
                  <a:lnTo>
                    <a:pt x="11719" y="178712"/>
                  </a:lnTo>
                  <a:lnTo>
                    <a:pt x="10027" y="192658"/>
                  </a:lnTo>
                  <a:lnTo>
                    <a:pt x="8352" y="206179"/>
                  </a:lnTo>
                  <a:lnTo>
                    <a:pt x="6931" y="219617"/>
                  </a:lnTo>
                  <a:lnTo>
                    <a:pt x="5827" y="233289"/>
                  </a:lnTo>
                  <a:lnTo>
                    <a:pt x="5011" y="247548"/>
                  </a:lnTo>
                  <a:lnTo>
                    <a:pt x="4427" y="262516"/>
                  </a:lnTo>
                  <a:lnTo>
                    <a:pt x="4019" y="277976"/>
                  </a:lnTo>
                  <a:lnTo>
                    <a:pt x="3737" y="293501"/>
                  </a:lnTo>
                  <a:lnTo>
                    <a:pt x="3544" y="308834"/>
                  </a:lnTo>
                  <a:lnTo>
                    <a:pt x="3413" y="324061"/>
                  </a:lnTo>
                  <a:lnTo>
                    <a:pt x="3325" y="339504"/>
                  </a:lnTo>
                  <a:lnTo>
                    <a:pt x="3261" y="355329"/>
                  </a:lnTo>
                  <a:lnTo>
                    <a:pt x="3048" y="371228"/>
                  </a:lnTo>
                  <a:lnTo>
                    <a:pt x="2374" y="386530"/>
                  </a:lnTo>
                  <a:lnTo>
                    <a:pt x="1120" y="400880"/>
                  </a:lnTo>
                  <a:lnTo>
                    <a:pt x="0" y="413621"/>
                  </a:lnTo>
                  <a:lnTo>
                    <a:pt x="1237" y="423822"/>
                  </a:lnTo>
                  <a:lnTo>
                    <a:pt x="5847" y="430970"/>
                  </a:lnTo>
                  <a:lnTo>
                    <a:pt x="12392" y="434887"/>
                  </a:lnTo>
                  <a:lnTo>
                    <a:pt x="20104" y="436300"/>
                  </a:lnTo>
                  <a:lnTo>
                    <a:pt x="28804" y="436013"/>
                  </a:lnTo>
                  <a:lnTo>
                    <a:pt x="38578" y="434610"/>
                  </a:lnTo>
                  <a:lnTo>
                    <a:pt x="49388" y="432488"/>
                  </a:lnTo>
                  <a:lnTo>
                    <a:pt x="61077" y="430060"/>
                  </a:lnTo>
                  <a:lnTo>
                    <a:pt x="73449" y="427800"/>
                  </a:lnTo>
                  <a:lnTo>
                    <a:pt x="86327" y="425942"/>
                  </a:lnTo>
                  <a:lnTo>
                    <a:pt x="99568" y="424521"/>
                  </a:lnTo>
                  <a:lnTo>
                    <a:pt x="113062" y="423483"/>
                  </a:lnTo>
                  <a:lnTo>
                    <a:pt x="126727" y="422750"/>
                  </a:lnTo>
                  <a:lnTo>
                    <a:pt x="140343" y="422410"/>
                  </a:lnTo>
                  <a:lnTo>
                    <a:pt x="153566" y="422704"/>
                  </a:lnTo>
                  <a:lnTo>
                    <a:pt x="166225" y="423712"/>
                  </a:lnTo>
                  <a:lnTo>
                    <a:pt x="177884" y="425210"/>
                  </a:lnTo>
                  <a:lnTo>
                    <a:pt x="188898" y="426908"/>
                  </a:lnTo>
                  <a:lnTo>
                    <a:pt x="200234" y="428957"/>
                  </a:lnTo>
                  <a:lnTo>
                    <a:pt x="213715" y="431668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03752" y="4429602"/>
              <a:ext cx="148757" cy="178704"/>
            </a:xfrm>
            <a:custGeom>
              <a:avLst/>
              <a:gdLst/>
              <a:ahLst/>
              <a:cxnLst/>
              <a:rect l="0" t="0" r="0" b="0"/>
              <a:pathLst>
                <a:path w="148757" h="178704">
                  <a:moveTo>
                    <a:pt x="69132" y="10528"/>
                  </a:moveTo>
                  <a:lnTo>
                    <a:pt x="57531" y="10662"/>
                  </a:lnTo>
                  <a:lnTo>
                    <a:pt x="47682" y="11943"/>
                  </a:lnTo>
                  <a:lnTo>
                    <a:pt x="38682" y="14540"/>
                  </a:lnTo>
                  <a:lnTo>
                    <a:pt x="30413" y="18432"/>
                  </a:lnTo>
                  <a:lnTo>
                    <a:pt x="23034" y="23714"/>
                  </a:lnTo>
                  <a:lnTo>
                    <a:pt x="16569" y="30305"/>
                  </a:lnTo>
                  <a:lnTo>
                    <a:pt x="11063" y="38150"/>
                  </a:lnTo>
                  <a:lnTo>
                    <a:pt x="6657" y="47310"/>
                  </a:lnTo>
                  <a:lnTo>
                    <a:pt x="3326" y="57689"/>
                  </a:lnTo>
                  <a:lnTo>
                    <a:pt x="1072" y="69081"/>
                  </a:lnTo>
                  <a:lnTo>
                    <a:pt x="0" y="81251"/>
                  </a:lnTo>
                  <a:lnTo>
                    <a:pt x="60" y="93987"/>
                  </a:lnTo>
                  <a:lnTo>
                    <a:pt x="1234" y="106962"/>
                  </a:lnTo>
                  <a:lnTo>
                    <a:pt x="3618" y="119745"/>
                  </a:lnTo>
                  <a:lnTo>
                    <a:pt x="7151" y="132111"/>
                  </a:lnTo>
                  <a:lnTo>
                    <a:pt x="11811" y="143701"/>
                  </a:lnTo>
                  <a:lnTo>
                    <a:pt x="17688" y="153960"/>
                  </a:lnTo>
                  <a:lnTo>
                    <a:pt x="24716" y="162702"/>
                  </a:lnTo>
                  <a:lnTo>
                    <a:pt x="32705" y="169741"/>
                  </a:lnTo>
                  <a:lnTo>
                    <a:pt x="41439" y="174730"/>
                  </a:lnTo>
                  <a:lnTo>
                    <a:pt x="50719" y="177674"/>
                  </a:lnTo>
                  <a:lnTo>
                    <a:pt x="60391" y="178703"/>
                  </a:lnTo>
                  <a:lnTo>
                    <a:pt x="70336" y="177889"/>
                  </a:lnTo>
                  <a:lnTo>
                    <a:pt x="80464" y="175453"/>
                  </a:lnTo>
                  <a:lnTo>
                    <a:pt x="90553" y="171549"/>
                  </a:lnTo>
                  <a:lnTo>
                    <a:pt x="100254" y="166188"/>
                  </a:lnTo>
                  <a:lnTo>
                    <a:pt x="109405" y="159511"/>
                  </a:lnTo>
                  <a:lnTo>
                    <a:pt x="117855" y="151758"/>
                  </a:lnTo>
                  <a:lnTo>
                    <a:pt x="125384" y="143184"/>
                  </a:lnTo>
                  <a:lnTo>
                    <a:pt x="131963" y="134006"/>
                  </a:lnTo>
                  <a:lnTo>
                    <a:pt x="137551" y="124233"/>
                  </a:lnTo>
                  <a:lnTo>
                    <a:pt x="142014" y="113688"/>
                  </a:lnTo>
                  <a:lnTo>
                    <a:pt x="145384" y="102338"/>
                  </a:lnTo>
                  <a:lnTo>
                    <a:pt x="147665" y="90445"/>
                  </a:lnTo>
                  <a:lnTo>
                    <a:pt x="148756" y="78461"/>
                  </a:lnTo>
                  <a:lnTo>
                    <a:pt x="148708" y="66664"/>
                  </a:lnTo>
                  <a:lnTo>
                    <a:pt x="147541" y="55303"/>
                  </a:lnTo>
                  <a:lnTo>
                    <a:pt x="145164" y="44673"/>
                  </a:lnTo>
                  <a:lnTo>
                    <a:pt x="141647" y="34868"/>
                  </a:lnTo>
                  <a:lnTo>
                    <a:pt x="137489" y="26102"/>
                  </a:lnTo>
                  <a:lnTo>
                    <a:pt x="133110" y="17950"/>
                  </a:lnTo>
                  <a:lnTo>
                    <a:pt x="128128" y="9695"/>
                  </a:lnTo>
                  <a:lnTo>
                    <a:pt x="121774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11683" y="4387488"/>
              <a:ext cx="145471" cy="166626"/>
            </a:xfrm>
            <a:custGeom>
              <a:avLst/>
              <a:gdLst/>
              <a:ahLst/>
              <a:cxnLst/>
              <a:rect l="0" t="0" r="0" b="0"/>
              <a:pathLst>
                <a:path w="145471" h="166626">
                  <a:moveTo>
                    <a:pt x="19128" y="0"/>
                  </a:moveTo>
                  <a:lnTo>
                    <a:pt x="13395" y="6001"/>
                  </a:lnTo>
                  <a:lnTo>
                    <a:pt x="9111" y="12846"/>
                  </a:lnTo>
                  <a:lnTo>
                    <a:pt x="5905" y="21239"/>
                  </a:lnTo>
                  <a:lnTo>
                    <a:pt x="3544" y="31038"/>
                  </a:lnTo>
                  <a:lnTo>
                    <a:pt x="1847" y="42002"/>
                  </a:lnTo>
                  <a:lnTo>
                    <a:pt x="656" y="53858"/>
                  </a:lnTo>
                  <a:lnTo>
                    <a:pt x="0" y="66208"/>
                  </a:lnTo>
                  <a:lnTo>
                    <a:pt x="80" y="78556"/>
                  </a:lnTo>
                  <a:lnTo>
                    <a:pt x="951" y="90627"/>
                  </a:lnTo>
                  <a:lnTo>
                    <a:pt x="2688" y="102186"/>
                  </a:lnTo>
                  <a:lnTo>
                    <a:pt x="5456" y="112955"/>
                  </a:lnTo>
                  <a:lnTo>
                    <a:pt x="9247" y="122866"/>
                  </a:lnTo>
                  <a:lnTo>
                    <a:pt x="13912" y="132014"/>
                  </a:lnTo>
                  <a:lnTo>
                    <a:pt x="19259" y="140553"/>
                  </a:lnTo>
                  <a:lnTo>
                    <a:pt x="25123" y="148621"/>
                  </a:lnTo>
                  <a:lnTo>
                    <a:pt x="31686" y="155856"/>
                  </a:lnTo>
                  <a:lnTo>
                    <a:pt x="39456" y="161431"/>
                  </a:lnTo>
                  <a:lnTo>
                    <a:pt x="48602" y="165025"/>
                  </a:lnTo>
                  <a:lnTo>
                    <a:pt x="58676" y="166625"/>
                  </a:lnTo>
                  <a:lnTo>
                    <a:pt x="68824" y="166261"/>
                  </a:lnTo>
                  <a:lnTo>
                    <a:pt x="78536" y="164163"/>
                  </a:lnTo>
                  <a:lnTo>
                    <a:pt x="87665" y="160671"/>
                  </a:lnTo>
                  <a:lnTo>
                    <a:pt x="96249" y="156126"/>
                  </a:lnTo>
                  <a:lnTo>
                    <a:pt x="104386" y="150814"/>
                  </a:lnTo>
                  <a:lnTo>
                    <a:pt x="112019" y="144793"/>
                  </a:lnTo>
                  <a:lnTo>
                    <a:pt x="118934" y="137921"/>
                  </a:lnTo>
                  <a:lnTo>
                    <a:pt x="125067" y="130181"/>
                  </a:lnTo>
                  <a:lnTo>
                    <a:pt x="130341" y="121525"/>
                  </a:lnTo>
                  <a:lnTo>
                    <a:pt x="134586" y="111805"/>
                  </a:lnTo>
                  <a:lnTo>
                    <a:pt x="137811" y="101039"/>
                  </a:lnTo>
                  <a:lnTo>
                    <a:pt x="140163" y="89386"/>
                  </a:lnTo>
                  <a:lnTo>
                    <a:pt x="141833" y="77039"/>
                  </a:lnTo>
                  <a:lnTo>
                    <a:pt x="142996" y="64196"/>
                  </a:lnTo>
                  <a:lnTo>
                    <a:pt x="143798" y="51612"/>
                  </a:lnTo>
                  <a:lnTo>
                    <a:pt x="144432" y="39354"/>
                  </a:lnTo>
                  <a:lnTo>
                    <a:pt x="144958" y="26348"/>
                  </a:lnTo>
                  <a:lnTo>
                    <a:pt x="145470" y="10528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68359" y="4429602"/>
              <a:ext cx="8438" cy="126343"/>
            </a:xfrm>
            <a:custGeom>
              <a:avLst/>
              <a:gdLst/>
              <a:ahLst/>
              <a:cxnLst/>
              <a:rect l="0" t="0" r="0" b="0"/>
              <a:pathLst>
                <a:path w="8438" h="126343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2"/>
                  </a:lnTo>
                  <a:lnTo>
                    <a:pt x="4207" y="54254"/>
                  </a:lnTo>
                  <a:lnTo>
                    <a:pt x="6370" y="64268"/>
                  </a:lnTo>
                  <a:lnTo>
                    <a:pt x="7897" y="74442"/>
                  </a:lnTo>
                  <a:lnTo>
                    <a:pt x="8437" y="84715"/>
                  </a:lnTo>
                  <a:lnTo>
                    <a:pt x="8146" y="94597"/>
                  </a:lnTo>
                  <a:lnTo>
                    <a:pt x="7470" y="104142"/>
                  </a:lnTo>
                  <a:lnTo>
                    <a:pt x="6342" y="114190"/>
                  </a:lnTo>
                  <a:lnTo>
                    <a:pt x="4608" y="12634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41381" y="42506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77599" y="4319215"/>
              <a:ext cx="141040" cy="198513"/>
            </a:xfrm>
            <a:custGeom>
              <a:avLst/>
              <a:gdLst/>
              <a:ahLst/>
              <a:cxnLst/>
              <a:rect l="0" t="0" r="0" b="0"/>
              <a:pathLst>
                <a:path w="141040" h="198513">
                  <a:moveTo>
                    <a:pt x="84881" y="15630"/>
                  </a:moveTo>
                  <a:lnTo>
                    <a:pt x="78879" y="9897"/>
                  </a:lnTo>
                  <a:lnTo>
                    <a:pt x="72035" y="5613"/>
                  </a:lnTo>
                  <a:lnTo>
                    <a:pt x="63651" y="2416"/>
                  </a:lnTo>
                  <a:lnTo>
                    <a:pt x="54197" y="401"/>
                  </a:lnTo>
                  <a:lnTo>
                    <a:pt x="44531" y="0"/>
                  </a:lnTo>
                  <a:lnTo>
                    <a:pt x="35181" y="1316"/>
                  </a:lnTo>
                  <a:lnTo>
                    <a:pt x="26481" y="4311"/>
                  </a:lnTo>
                  <a:lnTo>
                    <a:pt x="18726" y="8984"/>
                  </a:lnTo>
                  <a:lnTo>
                    <a:pt x="11972" y="15167"/>
                  </a:lnTo>
                  <a:lnTo>
                    <a:pt x="6422" y="22741"/>
                  </a:lnTo>
                  <a:lnTo>
                    <a:pt x="2510" y="31718"/>
                  </a:lnTo>
                  <a:lnTo>
                    <a:pt x="330" y="41963"/>
                  </a:lnTo>
                  <a:lnTo>
                    <a:pt x="0" y="52756"/>
                  </a:lnTo>
                  <a:lnTo>
                    <a:pt x="1822" y="62926"/>
                  </a:lnTo>
                  <a:lnTo>
                    <a:pt x="5753" y="71862"/>
                  </a:lnTo>
                  <a:lnTo>
                    <a:pt x="11476" y="79164"/>
                  </a:lnTo>
                  <a:lnTo>
                    <a:pt x="18596" y="84394"/>
                  </a:lnTo>
                  <a:lnTo>
                    <a:pt x="26756" y="87541"/>
                  </a:lnTo>
                  <a:lnTo>
                    <a:pt x="35825" y="89063"/>
                  </a:lnTo>
                  <a:lnTo>
                    <a:pt x="45889" y="89651"/>
                  </a:lnTo>
                  <a:lnTo>
                    <a:pt x="56913" y="89810"/>
                  </a:lnTo>
                  <a:lnTo>
                    <a:pt x="68585" y="90127"/>
                  </a:lnTo>
                  <a:lnTo>
                    <a:pt x="80420" y="91340"/>
                  </a:lnTo>
                  <a:lnTo>
                    <a:pt x="92113" y="93763"/>
                  </a:lnTo>
                  <a:lnTo>
                    <a:pt x="103235" y="97512"/>
                  </a:lnTo>
                  <a:lnTo>
                    <a:pt x="113172" y="102696"/>
                  </a:lnTo>
                  <a:lnTo>
                    <a:pt x="121699" y="109223"/>
                  </a:lnTo>
                  <a:lnTo>
                    <a:pt x="128763" y="117029"/>
                  </a:lnTo>
                  <a:lnTo>
                    <a:pt x="134298" y="126161"/>
                  </a:lnTo>
                  <a:lnTo>
                    <a:pt x="138419" y="136514"/>
                  </a:lnTo>
                  <a:lnTo>
                    <a:pt x="140882" y="147549"/>
                  </a:lnTo>
                  <a:lnTo>
                    <a:pt x="141039" y="158416"/>
                  </a:lnTo>
                  <a:lnTo>
                    <a:pt x="138732" y="168636"/>
                  </a:lnTo>
                  <a:lnTo>
                    <a:pt x="134082" y="177784"/>
                  </a:lnTo>
                  <a:lnTo>
                    <a:pt x="127224" y="185324"/>
                  </a:lnTo>
                  <a:lnTo>
                    <a:pt x="118467" y="191127"/>
                  </a:lnTo>
                  <a:lnTo>
                    <a:pt x="108369" y="195227"/>
                  </a:lnTo>
                  <a:lnTo>
                    <a:pt x="97616" y="197628"/>
                  </a:lnTo>
                  <a:lnTo>
                    <a:pt x="86664" y="198512"/>
                  </a:lnTo>
                  <a:lnTo>
                    <a:pt x="76176" y="198325"/>
                  </a:lnTo>
                  <a:lnTo>
                    <a:pt x="66084" y="197665"/>
                  </a:lnTo>
                  <a:lnTo>
                    <a:pt x="55509" y="196480"/>
                  </a:lnTo>
                  <a:lnTo>
                    <a:pt x="42767" y="19461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94742" y="4376959"/>
              <a:ext cx="15138" cy="126343"/>
            </a:xfrm>
            <a:custGeom>
              <a:avLst/>
              <a:gdLst/>
              <a:ahLst/>
              <a:cxnLst/>
              <a:rect l="0" t="0" r="0" b="0"/>
              <a:pathLst>
                <a:path w="15138" h="126343">
                  <a:moveTo>
                    <a:pt x="4608" y="0"/>
                  </a:moveTo>
                  <a:lnTo>
                    <a:pt x="1809" y="11668"/>
                  </a:lnTo>
                  <a:lnTo>
                    <a:pt x="307" y="22157"/>
                  </a:lnTo>
                  <a:lnTo>
                    <a:pt x="0" y="32459"/>
                  </a:lnTo>
                  <a:lnTo>
                    <a:pt x="680" y="42760"/>
                  </a:lnTo>
                  <a:lnTo>
                    <a:pt x="2148" y="53103"/>
                  </a:lnTo>
                  <a:lnTo>
                    <a:pt x="4212" y="63489"/>
                  </a:lnTo>
                  <a:lnTo>
                    <a:pt x="6559" y="73839"/>
                  </a:lnTo>
                  <a:lnTo>
                    <a:pt x="8987" y="85235"/>
                  </a:lnTo>
                  <a:lnTo>
                    <a:pt x="11706" y="100915"/>
                  </a:lnTo>
                  <a:lnTo>
                    <a:pt x="15137" y="12634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46708" y="42085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10869" y="4366644"/>
              <a:ext cx="172752" cy="144348"/>
            </a:xfrm>
            <a:custGeom>
              <a:avLst/>
              <a:gdLst/>
              <a:ahLst/>
              <a:cxnLst/>
              <a:rect l="0" t="0" r="0" b="0"/>
              <a:pathLst>
                <a:path w="172752" h="144348">
                  <a:moveTo>
                    <a:pt x="77994" y="94543"/>
                  </a:moveTo>
                  <a:lnTo>
                    <a:pt x="83728" y="88542"/>
                  </a:lnTo>
                  <a:lnTo>
                    <a:pt x="88012" y="81697"/>
                  </a:lnTo>
                  <a:lnTo>
                    <a:pt x="91209" y="73309"/>
                  </a:lnTo>
                  <a:lnTo>
                    <a:pt x="93224" y="63682"/>
                  </a:lnTo>
                  <a:lnTo>
                    <a:pt x="93625" y="53367"/>
                  </a:lnTo>
                  <a:lnTo>
                    <a:pt x="92309" y="42769"/>
                  </a:lnTo>
                  <a:lnTo>
                    <a:pt x="89314" y="32416"/>
                  </a:lnTo>
                  <a:lnTo>
                    <a:pt x="84641" y="23013"/>
                  </a:lnTo>
                  <a:lnTo>
                    <a:pt x="78462" y="14856"/>
                  </a:lnTo>
                  <a:lnTo>
                    <a:pt x="71061" y="8213"/>
                  </a:lnTo>
                  <a:lnTo>
                    <a:pt x="62732" y="3494"/>
                  </a:lnTo>
                  <a:lnTo>
                    <a:pt x="53731" y="736"/>
                  </a:lnTo>
                  <a:lnTo>
                    <a:pt x="44419" y="0"/>
                  </a:lnTo>
                  <a:lnTo>
                    <a:pt x="35248" y="1543"/>
                  </a:lnTo>
                  <a:lnTo>
                    <a:pt x="26461" y="5287"/>
                  </a:lnTo>
                  <a:lnTo>
                    <a:pt x="18427" y="11053"/>
                  </a:lnTo>
                  <a:lnTo>
                    <a:pt x="11709" y="18734"/>
                  </a:lnTo>
                  <a:lnTo>
                    <a:pt x="6492" y="28079"/>
                  </a:lnTo>
                  <a:lnTo>
                    <a:pt x="2804" y="38589"/>
                  </a:lnTo>
                  <a:lnTo>
                    <a:pt x="686" y="49626"/>
                  </a:lnTo>
                  <a:lnTo>
                    <a:pt x="0" y="60786"/>
                  </a:lnTo>
                  <a:lnTo>
                    <a:pt x="486" y="71887"/>
                  </a:lnTo>
                  <a:lnTo>
                    <a:pt x="1867" y="82874"/>
                  </a:lnTo>
                  <a:lnTo>
                    <a:pt x="3905" y="93741"/>
                  </a:lnTo>
                  <a:lnTo>
                    <a:pt x="6576" y="104345"/>
                  </a:lnTo>
                  <a:lnTo>
                    <a:pt x="10046" y="114399"/>
                  </a:lnTo>
                  <a:lnTo>
                    <a:pt x="14352" y="123781"/>
                  </a:lnTo>
                  <a:lnTo>
                    <a:pt x="19719" y="132049"/>
                  </a:lnTo>
                  <a:lnTo>
                    <a:pt x="26611" y="138392"/>
                  </a:lnTo>
                  <a:lnTo>
                    <a:pt x="35128" y="142533"/>
                  </a:lnTo>
                  <a:lnTo>
                    <a:pt x="44594" y="144347"/>
                  </a:lnTo>
                  <a:lnTo>
                    <a:pt x="53793" y="143602"/>
                  </a:lnTo>
                  <a:lnTo>
                    <a:pt x="62047" y="140429"/>
                  </a:lnTo>
                  <a:lnTo>
                    <a:pt x="69211" y="135063"/>
                  </a:lnTo>
                  <a:lnTo>
                    <a:pt x="75406" y="127658"/>
                  </a:lnTo>
                  <a:lnTo>
                    <a:pt x="80823" y="118497"/>
                  </a:lnTo>
                  <a:lnTo>
                    <a:pt x="85496" y="107942"/>
                  </a:lnTo>
                  <a:lnTo>
                    <a:pt x="89278" y="96344"/>
                  </a:lnTo>
                  <a:lnTo>
                    <a:pt x="92158" y="83994"/>
                  </a:lnTo>
                  <a:lnTo>
                    <a:pt x="94096" y="71280"/>
                  </a:lnTo>
                  <a:lnTo>
                    <a:pt x="94948" y="58671"/>
                  </a:lnTo>
                  <a:lnTo>
                    <a:pt x="94741" y="46482"/>
                  </a:lnTo>
                  <a:lnTo>
                    <a:pt x="93596" y="37159"/>
                  </a:lnTo>
                  <a:lnTo>
                    <a:pt x="92204" y="33793"/>
                  </a:lnTo>
                  <a:lnTo>
                    <a:pt x="91612" y="35521"/>
                  </a:lnTo>
                  <a:lnTo>
                    <a:pt x="92045" y="40611"/>
                  </a:lnTo>
                  <a:lnTo>
                    <a:pt x="93522" y="47605"/>
                  </a:lnTo>
                  <a:lnTo>
                    <a:pt x="96139" y="55383"/>
                  </a:lnTo>
                  <a:lnTo>
                    <a:pt x="99844" y="63323"/>
                  </a:lnTo>
                  <a:lnTo>
                    <a:pt x="104628" y="71002"/>
                  </a:lnTo>
                  <a:lnTo>
                    <a:pt x="110592" y="78036"/>
                  </a:lnTo>
                  <a:lnTo>
                    <a:pt x="117675" y="84293"/>
                  </a:lnTo>
                  <a:lnTo>
                    <a:pt x="125623" y="89687"/>
                  </a:lnTo>
                  <a:lnTo>
                    <a:pt x="135058" y="94600"/>
                  </a:lnTo>
                  <a:lnTo>
                    <a:pt x="149045" y="99464"/>
                  </a:lnTo>
                  <a:lnTo>
                    <a:pt x="172751" y="10507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73091" y="4317256"/>
              <a:ext cx="147400" cy="175518"/>
            </a:xfrm>
            <a:custGeom>
              <a:avLst/>
              <a:gdLst/>
              <a:ahLst/>
              <a:cxnLst/>
              <a:rect l="0" t="0" r="0" b="0"/>
              <a:pathLst>
                <a:path w="147400" h="175518">
                  <a:moveTo>
                    <a:pt x="0" y="7061"/>
                  </a:moveTo>
                  <a:lnTo>
                    <a:pt x="67" y="21595"/>
                  </a:lnTo>
                  <a:lnTo>
                    <a:pt x="708" y="34226"/>
                  </a:lnTo>
                  <a:lnTo>
                    <a:pt x="2004" y="46136"/>
                  </a:lnTo>
                  <a:lnTo>
                    <a:pt x="3864" y="57790"/>
                  </a:lnTo>
                  <a:lnTo>
                    <a:pt x="6180" y="69631"/>
                  </a:lnTo>
                  <a:lnTo>
                    <a:pt x="8847" y="81871"/>
                  </a:lnTo>
                  <a:lnTo>
                    <a:pt x="11770" y="94540"/>
                  </a:lnTo>
                  <a:lnTo>
                    <a:pt x="14877" y="107578"/>
                  </a:lnTo>
                  <a:lnTo>
                    <a:pt x="18113" y="120903"/>
                  </a:lnTo>
                  <a:lnTo>
                    <a:pt x="21437" y="134274"/>
                  </a:lnTo>
                  <a:lnTo>
                    <a:pt x="24821" y="147324"/>
                  </a:lnTo>
                  <a:lnTo>
                    <a:pt x="28222" y="159770"/>
                  </a:lnTo>
                  <a:lnTo>
                    <a:pt x="30760" y="167847"/>
                  </a:lnTo>
                  <a:lnTo>
                    <a:pt x="31388" y="167507"/>
                  </a:lnTo>
                  <a:lnTo>
                    <a:pt x="30505" y="161082"/>
                  </a:lnTo>
                  <a:lnTo>
                    <a:pt x="28816" y="150970"/>
                  </a:lnTo>
                  <a:lnTo>
                    <a:pt x="26996" y="138853"/>
                  </a:lnTo>
                  <a:lnTo>
                    <a:pt x="25404" y="125720"/>
                  </a:lnTo>
                  <a:lnTo>
                    <a:pt x="24149" y="112094"/>
                  </a:lnTo>
                  <a:lnTo>
                    <a:pt x="23214" y="98234"/>
                  </a:lnTo>
                  <a:lnTo>
                    <a:pt x="22547" y="84271"/>
                  </a:lnTo>
                  <a:lnTo>
                    <a:pt x="22248" y="70430"/>
                  </a:lnTo>
                  <a:lnTo>
                    <a:pt x="22570" y="57045"/>
                  </a:lnTo>
                  <a:lnTo>
                    <a:pt x="23609" y="44266"/>
                  </a:lnTo>
                  <a:lnTo>
                    <a:pt x="25628" y="32395"/>
                  </a:lnTo>
                  <a:lnTo>
                    <a:pt x="29119" y="21945"/>
                  </a:lnTo>
                  <a:lnTo>
                    <a:pt x="34212" y="13080"/>
                  </a:lnTo>
                  <a:lnTo>
                    <a:pt x="40735" y="6127"/>
                  </a:lnTo>
                  <a:lnTo>
                    <a:pt x="48401" y="1729"/>
                  </a:lnTo>
                  <a:lnTo>
                    <a:pt x="56922" y="0"/>
                  </a:lnTo>
                  <a:lnTo>
                    <a:pt x="65896" y="771"/>
                  </a:lnTo>
                  <a:lnTo>
                    <a:pt x="74831" y="3863"/>
                  </a:lnTo>
                  <a:lnTo>
                    <a:pt x="83460" y="8943"/>
                  </a:lnTo>
                  <a:lnTo>
                    <a:pt x="91557" y="15758"/>
                  </a:lnTo>
                  <a:lnTo>
                    <a:pt x="98849" y="24218"/>
                  </a:lnTo>
                  <a:lnTo>
                    <a:pt x="105273" y="34126"/>
                  </a:lnTo>
                  <a:lnTo>
                    <a:pt x="110927" y="45200"/>
                  </a:lnTo>
                  <a:lnTo>
                    <a:pt x="115966" y="57157"/>
                  </a:lnTo>
                  <a:lnTo>
                    <a:pt x="120546" y="69755"/>
                  </a:lnTo>
                  <a:lnTo>
                    <a:pt x="124794" y="82807"/>
                  </a:lnTo>
                  <a:lnTo>
                    <a:pt x="128808" y="96175"/>
                  </a:lnTo>
                  <a:lnTo>
                    <a:pt x="132655" y="109747"/>
                  </a:lnTo>
                  <a:lnTo>
                    <a:pt x="136235" y="123038"/>
                  </a:lnTo>
                  <a:lnTo>
                    <a:pt x="139641" y="136601"/>
                  </a:lnTo>
                  <a:lnTo>
                    <a:pt x="143173" y="152742"/>
                  </a:lnTo>
                  <a:lnTo>
                    <a:pt x="147399" y="17551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71851" y="4298491"/>
              <a:ext cx="190796" cy="169910"/>
            </a:xfrm>
            <a:custGeom>
              <a:avLst/>
              <a:gdLst/>
              <a:ahLst/>
              <a:cxnLst/>
              <a:rect l="0" t="0" r="0" b="0"/>
              <a:pathLst>
                <a:path w="190796" h="169910">
                  <a:moveTo>
                    <a:pt x="64453" y="88997"/>
                  </a:moveTo>
                  <a:lnTo>
                    <a:pt x="67320" y="80128"/>
                  </a:lnTo>
                  <a:lnTo>
                    <a:pt x="69461" y="71141"/>
                  </a:lnTo>
                  <a:lnTo>
                    <a:pt x="71055" y="61151"/>
                  </a:lnTo>
                  <a:lnTo>
                    <a:pt x="71890" y="50343"/>
                  </a:lnTo>
                  <a:lnTo>
                    <a:pt x="71443" y="39180"/>
                  </a:lnTo>
                  <a:lnTo>
                    <a:pt x="69529" y="27993"/>
                  </a:lnTo>
                  <a:lnTo>
                    <a:pt x="66119" y="17572"/>
                  </a:lnTo>
                  <a:lnTo>
                    <a:pt x="61162" y="9181"/>
                  </a:lnTo>
                  <a:lnTo>
                    <a:pt x="54795" y="3337"/>
                  </a:lnTo>
                  <a:lnTo>
                    <a:pt x="47436" y="215"/>
                  </a:lnTo>
                  <a:lnTo>
                    <a:pt x="39667" y="0"/>
                  </a:lnTo>
                  <a:lnTo>
                    <a:pt x="31860" y="2490"/>
                  </a:lnTo>
                  <a:lnTo>
                    <a:pt x="24333" y="7379"/>
                  </a:lnTo>
                  <a:lnTo>
                    <a:pt x="17432" y="14455"/>
                  </a:lnTo>
                  <a:lnTo>
                    <a:pt x="11284" y="23388"/>
                  </a:lnTo>
                  <a:lnTo>
                    <a:pt x="6156" y="33617"/>
                  </a:lnTo>
                  <a:lnTo>
                    <a:pt x="2534" y="44465"/>
                  </a:lnTo>
                  <a:lnTo>
                    <a:pt x="542" y="55502"/>
                  </a:lnTo>
                  <a:lnTo>
                    <a:pt x="0" y="66690"/>
                  </a:lnTo>
                  <a:lnTo>
                    <a:pt x="616" y="78268"/>
                  </a:lnTo>
                  <a:lnTo>
                    <a:pt x="2106" y="90350"/>
                  </a:lnTo>
                  <a:lnTo>
                    <a:pt x="4391" y="102754"/>
                  </a:lnTo>
                  <a:lnTo>
                    <a:pt x="7594" y="115088"/>
                  </a:lnTo>
                  <a:lnTo>
                    <a:pt x="11713" y="127119"/>
                  </a:lnTo>
                  <a:lnTo>
                    <a:pt x="16784" y="138470"/>
                  </a:lnTo>
                  <a:lnTo>
                    <a:pt x="22944" y="148561"/>
                  </a:lnTo>
                  <a:lnTo>
                    <a:pt x="30164" y="157182"/>
                  </a:lnTo>
                  <a:lnTo>
                    <a:pt x="38286" y="163969"/>
                  </a:lnTo>
                  <a:lnTo>
                    <a:pt x="47107" y="168255"/>
                  </a:lnTo>
                  <a:lnTo>
                    <a:pt x="56439" y="169909"/>
                  </a:lnTo>
                  <a:lnTo>
                    <a:pt x="65805" y="169089"/>
                  </a:lnTo>
                  <a:lnTo>
                    <a:pt x="74480" y="165962"/>
                  </a:lnTo>
                  <a:lnTo>
                    <a:pt x="82124" y="160859"/>
                  </a:lnTo>
                  <a:lnTo>
                    <a:pt x="88747" y="154029"/>
                  </a:lnTo>
                  <a:lnTo>
                    <a:pt x="94512" y="145559"/>
                  </a:lnTo>
                  <a:lnTo>
                    <a:pt x="99604" y="135649"/>
                  </a:lnTo>
                  <a:lnTo>
                    <a:pt x="103873" y="124743"/>
                  </a:lnTo>
                  <a:lnTo>
                    <a:pt x="106844" y="113432"/>
                  </a:lnTo>
                  <a:lnTo>
                    <a:pt x="108386" y="102154"/>
                  </a:lnTo>
                  <a:lnTo>
                    <a:pt x="109438" y="93493"/>
                  </a:lnTo>
                  <a:lnTo>
                    <a:pt x="111139" y="90622"/>
                  </a:lnTo>
                  <a:lnTo>
                    <a:pt x="113338" y="92669"/>
                  </a:lnTo>
                  <a:lnTo>
                    <a:pt x="115885" y="97950"/>
                  </a:lnTo>
                  <a:lnTo>
                    <a:pt x="118865" y="105056"/>
                  </a:lnTo>
                  <a:lnTo>
                    <a:pt x="122524" y="112902"/>
                  </a:lnTo>
                  <a:lnTo>
                    <a:pt x="126942" y="120882"/>
                  </a:lnTo>
                  <a:lnTo>
                    <a:pt x="132209" y="128585"/>
                  </a:lnTo>
                  <a:lnTo>
                    <a:pt x="138500" y="135634"/>
                  </a:lnTo>
                  <a:lnTo>
                    <a:pt x="145799" y="141900"/>
                  </a:lnTo>
                  <a:lnTo>
                    <a:pt x="153691" y="147300"/>
                  </a:lnTo>
                  <a:lnTo>
                    <a:pt x="162341" y="152218"/>
                  </a:lnTo>
                  <a:lnTo>
                    <a:pt x="173622" y="157085"/>
                  </a:lnTo>
                  <a:lnTo>
                    <a:pt x="190795" y="162696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36304" y="4103218"/>
              <a:ext cx="175456" cy="589597"/>
            </a:xfrm>
            <a:custGeom>
              <a:avLst/>
              <a:gdLst/>
              <a:ahLst/>
              <a:cxnLst/>
              <a:rect l="0" t="0" r="0" b="0"/>
              <a:pathLst>
                <a:path w="175456" h="589597">
                  <a:moveTo>
                    <a:pt x="0" y="0"/>
                  </a:moveTo>
                  <a:lnTo>
                    <a:pt x="5867" y="5935"/>
                  </a:lnTo>
                  <a:lnTo>
                    <a:pt x="11432" y="12140"/>
                  </a:lnTo>
                  <a:lnTo>
                    <a:pt x="17235" y="19235"/>
                  </a:lnTo>
                  <a:lnTo>
                    <a:pt x="23489" y="27176"/>
                  </a:lnTo>
                  <a:lnTo>
                    <a:pt x="30467" y="35823"/>
                  </a:lnTo>
                  <a:lnTo>
                    <a:pt x="38244" y="45017"/>
                  </a:lnTo>
                  <a:lnTo>
                    <a:pt x="46573" y="54616"/>
                  </a:lnTo>
                  <a:lnTo>
                    <a:pt x="55003" y="64506"/>
                  </a:lnTo>
                  <a:lnTo>
                    <a:pt x="63268" y="74608"/>
                  </a:lnTo>
                  <a:lnTo>
                    <a:pt x="71443" y="85187"/>
                  </a:lnTo>
                  <a:lnTo>
                    <a:pt x="79844" y="96813"/>
                  </a:lnTo>
                  <a:lnTo>
                    <a:pt x="88636" y="109705"/>
                  </a:lnTo>
                  <a:lnTo>
                    <a:pt x="97507" y="123449"/>
                  </a:lnTo>
                  <a:lnTo>
                    <a:pt x="105782" y="137214"/>
                  </a:lnTo>
                  <a:lnTo>
                    <a:pt x="113127" y="150508"/>
                  </a:lnTo>
                  <a:lnTo>
                    <a:pt x="119533" y="163195"/>
                  </a:lnTo>
                  <a:lnTo>
                    <a:pt x="125145" y="175322"/>
                  </a:lnTo>
                  <a:lnTo>
                    <a:pt x="130141" y="186994"/>
                  </a:lnTo>
                  <a:lnTo>
                    <a:pt x="134683" y="198325"/>
                  </a:lnTo>
                  <a:lnTo>
                    <a:pt x="138901" y="209407"/>
                  </a:lnTo>
                  <a:lnTo>
                    <a:pt x="142894" y="220314"/>
                  </a:lnTo>
                  <a:lnTo>
                    <a:pt x="146731" y="231100"/>
                  </a:lnTo>
                  <a:lnTo>
                    <a:pt x="150461" y="241802"/>
                  </a:lnTo>
                  <a:lnTo>
                    <a:pt x="154118" y="252447"/>
                  </a:lnTo>
                  <a:lnTo>
                    <a:pt x="157727" y="263054"/>
                  </a:lnTo>
                  <a:lnTo>
                    <a:pt x="161303" y="273635"/>
                  </a:lnTo>
                  <a:lnTo>
                    <a:pt x="164852" y="284203"/>
                  </a:lnTo>
                  <a:lnTo>
                    <a:pt x="168218" y="294928"/>
                  </a:lnTo>
                  <a:lnTo>
                    <a:pt x="171100" y="306121"/>
                  </a:lnTo>
                  <a:lnTo>
                    <a:pt x="173365" y="317922"/>
                  </a:lnTo>
                  <a:lnTo>
                    <a:pt x="174884" y="330629"/>
                  </a:lnTo>
                  <a:lnTo>
                    <a:pt x="175455" y="344755"/>
                  </a:lnTo>
                  <a:lnTo>
                    <a:pt x="175060" y="360449"/>
                  </a:lnTo>
                  <a:lnTo>
                    <a:pt x="173827" y="377549"/>
                  </a:lnTo>
                  <a:lnTo>
                    <a:pt x="171938" y="395777"/>
                  </a:lnTo>
                  <a:lnTo>
                    <a:pt x="169558" y="414839"/>
                  </a:lnTo>
                  <a:lnTo>
                    <a:pt x="166827" y="434009"/>
                  </a:lnTo>
                  <a:lnTo>
                    <a:pt x="163849" y="452186"/>
                  </a:lnTo>
                  <a:lnTo>
                    <a:pt x="160695" y="468844"/>
                  </a:lnTo>
                  <a:lnTo>
                    <a:pt x="157255" y="483823"/>
                  </a:lnTo>
                  <a:lnTo>
                    <a:pt x="153261" y="497053"/>
                  </a:lnTo>
                  <a:lnTo>
                    <a:pt x="148608" y="508704"/>
                  </a:lnTo>
                  <a:lnTo>
                    <a:pt x="143346" y="519396"/>
                  </a:lnTo>
                  <a:lnTo>
                    <a:pt x="137589" y="530053"/>
                  </a:lnTo>
                  <a:lnTo>
                    <a:pt x="131466" y="541182"/>
                  </a:lnTo>
                  <a:lnTo>
                    <a:pt x="125383" y="552316"/>
                  </a:lnTo>
                  <a:lnTo>
                    <a:pt x="119420" y="563297"/>
                  </a:lnTo>
                  <a:lnTo>
                    <a:pt x="113056" y="575099"/>
                  </a:lnTo>
                  <a:lnTo>
                    <a:pt x="105285" y="589596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907768" y="1200248"/>
            <a:ext cx="3794913" cy="663297"/>
            <a:chOff x="3907768" y="1200248"/>
            <a:chExt cx="3794913" cy="663297"/>
          </a:xfrm>
        </p:grpSpPr>
        <p:sp>
          <p:nvSpPr>
            <p:cNvPr id="52" name="Freeform 51"/>
            <p:cNvSpPr/>
            <p:nvPr/>
          </p:nvSpPr>
          <p:spPr>
            <a:xfrm>
              <a:off x="3907768" y="1402623"/>
              <a:ext cx="198347" cy="218766"/>
            </a:xfrm>
            <a:custGeom>
              <a:avLst/>
              <a:gdLst/>
              <a:ahLst/>
              <a:cxnLst/>
              <a:rect l="0" t="0" r="0" b="0"/>
              <a:pathLst>
                <a:path w="198347" h="218766">
                  <a:moveTo>
                    <a:pt x="135175" y="134537"/>
                  </a:moveTo>
                  <a:lnTo>
                    <a:pt x="132241" y="125736"/>
                  </a:lnTo>
                  <a:lnTo>
                    <a:pt x="129459" y="117389"/>
                  </a:lnTo>
                  <a:lnTo>
                    <a:pt x="126559" y="108686"/>
                  </a:lnTo>
                  <a:lnTo>
                    <a:pt x="123519" y="99392"/>
                  </a:lnTo>
                  <a:lnTo>
                    <a:pt x="120353" y="89249"/>
                  </a:lnTo>
                  <a:lnTo>
                    <a:pt x="117085" y="78213"/>
                  </a:lnTo>
                  <a:lnTo>
                    <a:pt x="113574" y="66719"/>
                  </a:lnTo>
                  <a:lnTo>
                    <a:pt x="109535" y="55545"/>
                  </a:lnTo>
                  <a:lnTo>
                    <a:pt x="104853" y="45109"/>
                  </a:lnTo>
                  <a:lnTo>
                    <a:pt x="99573" y="35478"/>
                  </a:lnTo>
                  <a:lnTo>
                    <a:pt x="93804" y="26549"/>
                  </a:lnTo>
                  <a:lnTo>
                    <a:pt x="87654" y="18186"/>
                  </a:lnTo>
                  <a:lnTo>
                    <a:pt x="80897" y="10740"/>
                  </a:lnTo>
                  <a:lnTo>
                    <a:pt x="72997" y="5015"/>
                  </a:lnTo>
                  <a:lnTo>
                    <a:pt x="63769" y="1325"/>
                  </a:lnTo>
                  <a:lnTo>
                    <a:pt x="53808" y="0"/>
                  </a:lnTo>
                  <a:lnTo>
                    <a:pt x="44270" y="1613"/>
                  </a:lnTo>
                  <a:lnTo>
                    <a:pt x="35785" y="6180"/>
                  </a:lnTo>
                  <a:lnTo>
                    <a:pt x="28464" y="13128"/>
                  </a:lnTo>
                  <a:lnTo>
                    <a:pt x="22164" y="21603"/>
                  </a:lnTo>
                  <a:lnTo>
                    <a:pt x="16676" y="30969"/>
                  </a:lnTo>
                  <a:lnTo>
                    <a:pt x="11955" y="41167"/>
                  </a:lnTo>
                  <a:lnTo>
                    <a:pt x="8142" y="52595"/>
                  </a:lnTo>
                  <a:lnTo>
                    <a:pt x="5236" y="65388"/>
                  </a:lnTo>
                  <a:lnTo>
                    <a:pt x="3111" y="79250"/>
                  </a:lnTo>
                  <a:lnTo>
                    <a:pt x="1601" y="93633"/>
                  </a:lnTo>
                  <a:lnTo>
                    <a:pt x="552" y="108158"/>
                  </a:lnTo>
                  <a:lnTo>
                    <a:pt x="0" y="122489"/>
                  </a:lnTo>
                  <a:lnTo>
                    <a:pt x="153" y="136258"/>
                  </a:lnTo>
                  <a:lnTo>
                    <a:pt x="1075" y="149325"/>
                  </a:lnTo>
                  <a:lnTo>
                    <a:pt x="2847" y="161574"/>
                  </a:lnTo>
                  <a:lnTo>
                    <a:pt x="5640" y="172814"/>
                  </a:lnTo>
                  <a:lnTo>
                    <a:pt x="9451" y="183041"/>
                  </a:lnTo>
                  <a:lnTo>
                    <a:pt x="14299" y="192233"/>
                  </a:lnTo>
                  <a:lnTo>
                    <a:pt x="20303" y="200269"/>
                  </a:lnTo>
                  <a:lnTo>
                    <a:pt x="27411" y="207183"/>
                  </a:lnTo>
                  <a:lnTo>
                    <a:pt x="35285" y="212657"/>
                  </a:lnTo>
                  <a:lnTo>
                    <a:pt x="43408" y="215980"/>
                  </a:lnTo>
                  <a:lnTo>
                    <a:pt x="51456" y="216948"/>
                  </a:lnTo>
                  <a:lnTo>
                    <a:pt x="59146" y="215649"/>
                  </a:lnTo>
                  <a:lnTo>
                    <a:pt x="66158" y="212193"/>
                  </a:lnTo>
                  <a:lnTo>
                    <a:pt x="72389" y="206869"/>
                  </a:lnTo>
                  <a:lnTo>
                    <a:pt x="77912" y="200060"/>
                  </a:lnTo>
                  <a:lnTo>
                    <a:pt x="82864" y="192135"/>
                  </a:lnTo>
                  <a:lnTo>
                    <a:pt x="87385" y="183404"/>
                  </a:lnTo>
                  <a:lnTo>
                    <a:pt x="91592" y="174105"/>
                  </a:lnTo>
                  <a:lnTo>
                    <a:pt x="95580" y="164411"/>
                  </a:lnTo>
                  <a:lnTo>
                    <a:pt x="99414" y="154446"/>
                  </a:lnTo>
                  <a:lnTo>
                    <a:pt x="103143" y="144296"/>
                  </a:lnTo>
                  <a:lnTo>
                    <a:pt x="106799" y="134023"/>
                  </a:lnTo>
                  <a:lnTo>
                    <a:pt x="110408" y="123665"/>
                  </a:lnTo>
                  <a:lnTo>
                    <a:pt x="113983" y="113250"/>
                  </a:lnTo>
                  <a:lnTo>
                    <a:pt x="117537" y="102798"/>
                  </a:lnTo>
                  <a:lnTo>
                    <a:pt x="121057" y="92399"/>
                  </a:lnTo>
                  <a:lnTo>
                    <a:pt x="123849" y="84812"/>
                  </a:lnTo>
                  <a:lnTo>
                    <a:pt x="125185" y="83470"/>
                  </a:lnTo>
                  <a:lnTo>
                    <a:pt x="125593" y="87314"/>
                  </a:lnTo>
                  <a:lnTo>
                    <a:pt x="125752" y="94516"/>
                  </a:lnTo>
                  <a:lnTo>
                    <a:pt x="126241" y="103547"/>
                  </a:lnTo>
                  <a:lnTo>
                    <a:pt x="127312" y="113476"/>
                  </a:lnTo>
                  <a:lnTo>
                    <a:pt x="128979" y="123978"/>
                  </a:lnTo>
                  <a:lnTo>
                    <a:pt x="131150" y="135124"/>
                  </a:lnTo>
                  <a:lnTo>
                    <a:pt x="133719" y="146927"/>
                  </a:lnTo>
                  <a:lnTo>
                    <a:pt x="136744" y="158980"/>
                  </a:lnTo>
                  <a:lnTo>
                    <a:pt x="140451" y="170551"/>
                  </a:lnTo>
                  <a:lnTo>
                    <a:pt x="144911" y="181255"/>
                  </a:lnTo>
                  <a:lnTo>
                    <a:pt x="150318" y="190761"/>
                  </a:lnTo>
                  <a:lnTo>
                    <a:pt x="157910" y="199559"/>
                  </a:lnTo>
                  <a:lnTo>
                    <a:pt x="171711" y="208415"/>
                  </a:lnTo>
                  <a:lnTo>
                    <a:pt x="198346" y="21876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43620" y="1434824"/>
              <a:ext cx="141479" cy="176037"/>
            </a:xfrm>
            <a:custGeom>
              <a:avLst/>
              <a:gdLst/>
              <a:ahLst/>
              <a:cxnLst/>
              <a:rect l="0" t="0" r="0" b="0"/>
              <a:pathLst>
                <a:path w="141479" h="176037">
                  <a:moveTo>
                    <a:pt x="4608" y="49694"/>
                  </a:moveTo>
                  <a:lnTo>
                    <a:pt x="1807" y="61362"/>
                  </a:lnTo>
                  <a:lnTo>
                    <a:pt x="306" y="71851"/>
                  </a:lnTo>
                  <a:lnTo>
                    <a:pt x="0" y="82157"/>
                  </a:lnTo>
                  <a:lnTo>
                    <a:pt x="679" y="92631"/>
                  </a:lnTo>
                  <a:lnTo>
                    <a:pt x="2147" y="103623"/>
                  </a:lnTo>
                  <a:lnTo>
                    <a:pt x="4211" y="115266"/>
                  </a:lnTo>
                  <a:lnTo>
                    <a:pt x="6547" y="127520"/>
                  </a:lnTo>
                  <a:lnTo>
                    <a:pt x="8722" y="140274"/>
                  </a:lnTo>
                  <a:lnTo>
                    <a:pt x="10514" y="153322"/>
                  </a:lnTo>
                  <a:lnTo>
                    <a:pt x="11968" y="163473"/>
                  </a:lnTo>
                  <a:lnTo>
                    <a:pt x="12967" y="166776"/>
                  </a:lnTo>
                  <a:lnTo>
                    <a:pt x="13101" y="164465"/>
                  </a:lnTo>
                  <a:lnTo>
                    <a:pt x="12329" y="158662"/>
                  </a:lnTo>
                  <a:lnTo>
                    <a:pt x="10960" y="150688"/>
                  </a:lnTo>
                  <a:lnTo>
                    <a:pt x="9482" y="141106"/>
                  </a:lnTo>
                  <a:lnTo>
                    <a:pt x="8182" y="130275"/>
                  </a:lnTo>
                  <a:lnTo>
                    <a:pt x="7153" y="118498"/>
                  </a:lnTo>
                  <a:lnTo>
                    <a:pt x="6385" y="106030"/>
                  </a:lnTo>
                  <a:lnTo>
                    <a:pt x="5837" y="93075"/>
                  </a:lnTo>
                  <a:lnTo>
                    <a:pt x="5621" y="79944"/>
                  </a:lnTo>
                  <a:lnTo>
                    <a:pt x="6001" y="67051"/>
                  </a:lnTo>
                  <a:lnTo>
                    <a:pt x="7074" y="54606"/>
                  </a:lnTo>
                  <a:lnTo>
                    <a:pt x="8947" y="42791"/>
                  </a:lnTo>
                  <a:lnTo>
                    <a:pt x="11807" y="31849"/>
                  </a:lnTo>
                  <a:lnTo>
                    <a:pt x="15664" y="21835"/>
                  </a:lnTo>
                  <a:lnTo>
                    <a:pt x="20542" y="13127"/>
                  </a:lnTo>
                  <a:lnTo>
                    <a:pt x="26566" y="6481"/>
                  </a:lnTo>
                  <a:lnTo>
                    <a:pt x="33687" y="2127"/>
                  </a:lnTo>
                  <a:lnTo>
                    <a:pt x="41570" y="0"/>
                  </a:lnTo>
                  <a:lnTo>
                    <a:pt x="49699" y="2"/>
                  </a:lnTo>
                  <a:lnTo>
                    <a:pt x="57756" y="1858"/>
                  </a:lnTo>
                  <a:lnTo>
                    <a:pt x="65622" y="5356"/>
                  </a:lnTo>
                  <a:lnTo>
                    <a:pt x="73283" y="10436"/>
                  </a:lnTo>
                  <a:lnTo>
                    <a:pt x="80765" y="16926"/>
                  </a:lnTo>
                  <a:lnTo>
                    <a:pt x="87941" y="24722"/>
                  </a:lnTo>
                  <a:lnTo>
                    <a:pt x="94542" y="33856"/>
                  </a:lnTo>
                  <a:lnTo>
                    <a:pt x="100466" y="44220"/>
                  </a:lnTo>
                  <a:lnTo>
                    <a:pt x="105767" y="55433"/>
                  </a:lnTo>
                  <a:lnTo>
                    <a:pt x="110562" y="66951"/>
                  </a:lnTo>
                  <a:lnTo>
                    <a:pt x="114974" y="78437"/>
                  </a:lnTo>
                  <a:lnTo>
                    <a:pt x="119108" y="89759"/>
                  </a:lnTo>
                  <a:lnTo>
                    <a:pt x="123045" y="100894"/>
                  </a:lnTo>
                  <a:lnTo>
                    <a:pt x="126839" y="111861"/>
                  </a:lnTo>
                  <a:lnTo>
                    <a:pt x="130385" y="122626"/>
                  </a:lnTo>
                  <a:lnTo>
                    <a:pt x="133763" y="134357"/>
                  </a:lnTo>
                  <a:lnTo>
                    <a:pt x="137273" y="150323"/>
                  </a:lnTo>
                  <a:lnTo>
                    <a:pt x="141478" y="176036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47122" y="1210342"/>
              <a:ext cx="159076" cy="426519"/>
            </a:xfrm>
            <a:custGeom>
              <a:avLst/>
              <a:gdLst/>
              <a:ahLst/>
              <a:cxnLst/>
              <a:rect l="0" t="0" r="0" b="0"/>
              <a:pathLst>
                <a:path w="159076" h="426519">
                  <a:moveTo>
                    <a:pt x="106432" y="347875"/>
                  </a:moveTo>
                  <a:lnTo>
                    <a:pt x="106298" y="336274"/>
                  </a:lnTo>
                  <a:lnTo>
                    <a:pt x="105017" y="326426"/>
                  </a:lnTo>
                  <a:lnTo>
                    <a:pt x="102420" y="317425"/>
                  </a:lnTo>
                  <a:lnTo>
                    <a:pt x="98527" y="309156"/>
                  </a:lnTo>
                  <a:lnTo>
                    <a:pt x="93246" y="301777"/>
                  </a:lnTo>
                  <a:lnTo>
                    <a:pt x="86660" y="295321"/>
                  </a:lnTo>
                  <a:lnTo>
                    <a:pt x="78987" y="290160"/>
                  </a:lnTo>
                  <a:lnTo>
                    <a:pt x="70476" y="287051"/>
                  </a:lnTo>
                  <a:lnTo>
                    <a:pt x="61355" y="286232"/>
                  </a:lnTo>
                  <a:lnTo>
                    <a:pt x="51961" y="287801"/>
                  </a:lnTo>
                  <a:lnTo>
                    <a:pt x="42736" y="291970"/>
                  </a:lnTo>
                  <a:lnTo>
                    <a:pt x="33909" y="298591"/>
                  </a:lnTo>
                  <a:lnTo>
                    <a:pt x="25678" y="307255"/>
                  </a:lnTo>
                  <a:lnTo>
                    <a:pt x="18296" y="317496"/>
                  </a:lnTo>
                  <a:lnTo>
                    <a:pt x="11820" y="328891"/>
                  </a:lnTo>
                  <a:lnTo>
                    <a:pt x="6471" y="340945"/>
                  </a:lnTo>
                  <a:lnTo>
                    <a:pt x="2700" y="353101"/>
                  </a:lnTo>
                  <a:lnTo>
                    <a:pt x="609" y="365051"/>
                  </a:lnTo>
                  <a:lnTo>
                    <a:pt x="0" y="376700"/>
                  </a:lnTo>
                  <a:lnTo>
                    <a:pt x="571" y="388063"/>
                  </a:lnTo>
                  <a:lnTo>
                    <a:pt x="2035" y="399173"/>
                  </a:lnTo>
                  <a:lnTo>
                    <a:pt x="4474" y="409432"/>
                  </a:lnTo>
                  <a:lnTo>
                    <a:pt x="8312" y="417659"/>
                  </a:lnTo>
                  <a:lnTo>
                    <a:pt x="13671" y="423364"/>
                  </a:lnTo>
                  <a:lnTo>
                    <a:pt x="20388" y="426380"/>
                  </a:lnTo>
                  <a:lnTo>
                    <a:pt x="28192" y="426518"/>
                  </a:lnTo>
                  <a:lnTo>
                    <a:pt x="36808" y="423978"/>
                  </a:lnTo>
                  <a:lnTo>
                    <a:pt x="45848" y="419223"/>
                  </a:lnTo>
                  <a:lnTo>
                    <a:pt x="54828" y="412768"/>
                  </a:lnTo>
                  <a:lnTo>
                    <a:pt x="63488" y="405063"/>
                  </a:lnTo>
                  <a:lnTo>
                    <a:pt x="71606" y="396301"/>
                  </a:lnTo>
                  <a:lnTo>
                    <a:pt x="78912" y="386444"/>
                  </a:lnTo>
                  <a:lnTo>
                    <a:pt x="85345" y="375552"/>
                  </a:lnTo>
                  <a:lnTo>
                    <a:pt x="91004" y="363627"/>
                  </a:lnTo>
                  <a:lnTo>
                    <a:pt x="96048" y="350558"/>
                  </a:lnTo>
                  <a:lnTo>
                    <a:pt x="100635" y="336392"/>
                  </a:lnTo>
                  <a:lnTo>
                    <a:pt x="105057" y="321301"/>
                  </a:lnTo>
                  <a:lnTo>
                    <a:pt x="109721" y="305493"/>
                  </a:lnTo>
                  <a:lnTo>
                    <a:pt x="114818" y="289156"/>
                  </a:lnTo>
                  <a:lnTo>
                    <a:pt x="120039" y="272440"/>
                  </a:lnTo>
                  <a:lnTo>
                    <a:pt x="124704" y="255459"/>
                  </a:lnTo>
                  <a:lnTo>
                    <a:pt x="128472" y="238305"/>
                  </a:lnTo>
                  <a:lnTo>
                    <a:pt x="131492" y="221362"/>
                  </a:lnTo>
                  <a:lnTo>
                    <a:pt x="134208" y="205285"/>
                  </a:lnTo>
                  <a:lnTo>
                    <a:pt x="136919" y="190351"/>
                  </a:lnTo>
                  <a:lnTo>
                    <a:pt x="139589" y="176187"/>
                  </a:lnTo>
                  <a:lnTo>
                    <a:pt x="141936" y="161989"/>
                  </a:lnTo>
                  <a:lnTo>
                    <a:pt x="143819" y="147286"/>
                  </a:lnTo>
                  <a:lnTo>
                    <a:pt x="145407" y="132121"/>
                  </a:lnTo>
                  <a:lnTo>
                    <a:pt x="147081" y="116853"/>
                  </a:lnTo>
                  <a:lnTo>
                    <a:pt x="149049" y="101725"/>
                  </a:lnTo>
                  <a:lnTo>
                    <a:pt x="151031" y="86820"/>
                  </a:lnTo>
                  <a:lnTo>
                    <a:pt x="152376" y="72133"/>
                  </a:lnTo>
                  <a:lnTo>
                    <a:pt x="152761" y="57631"/>
                  </a:lnTo>
                  <a:lnTo>
                    <a:pt x="152187" y="43436"/>
                  </a:lnTo>
                  <a:lnTo>
                    <a:pt x="150806" y="29818"/>
                  </a:lnTo>
                  <a:lnTo>
                    <a:pt x="148775" y="16919"/>
                  </a:lnTo>
                  <a:lnTo>
                    <a:pt x="145399" y="6197"/>
                  </a:lnTo>
                  <a:lnTo>
                    <a:pt x="140260" y="291"/>
                  </a:lnTo>
                  <a:lnTo>
                    <a:pt x="134803" y="0"/>
                  </a:lnTo>
                  <a:lnTo>
                    <a:pt x="130031" y="4620"/>
                  </a:lnTo>
                  <a:lnTo>
                    <a:pt x="126257" y="13055"/>
                  </a:lnTo>
                  <a:lnTo>
                    <a:pt x="123274" y="24287"/>
                  </a:lnTo>
                  <a:lnTo>
                    <a:pt x="120606" y="37507"/>
                  </a:lnTo>
                  <a:lnTo>
                    <a:pt x="117938" y="52120"/>
                  </a:lnTo>
                  <a:lnTo>
                    <a:pt x="115302" y="68023"/>
                  </a:lnTo>
                  <a:lnTo>
                    <a:pt x="112982" y="85527"/>
                  </a:lnTo>
                  <a:lnTo>
                    <a:pt x="111127" y="104662"/>
                  </a:lnTo>
                  <a:lnTo>
                    <a:pt x="109898" y="124565"/>
                  </a:lnTo>
                  <a:lnTo>
                    <a:pt x="109530" y="143708"/>
                  </a:lnTo>
                  <a:lnTo>
                    <a:pt x="110061" y="161293"/>
                  </a:lnTo>
                  <a:lnTo>
                    <a:pt x="111215" y="177541"/>
                  </a:lnTo>
                  <a:lnTo>
                    <a:pt x="112521" y="193287"/>
                  </a:lnTo>
                  <a:lnTo>
                    <a:pt x="113695" y="209095"/>
                  </a:lnTo>
                  <a:lnTo>
                    <a:pt x="114802" y="224868"/>
                  </a:lnTo>
                  <a:lnTo>
                    <a:pt x="116153" y="240026"/>
                  </a:lnTo>
                  <a:lnTo>
                    <a:pt x="117912" y="254274"/>
                  </a:lnTo>
                  <a:lnTo>
                    <a:pt x="120094" y="267777"/>
                  </a:lnTo>
                  <a:lnTo>
                    <a:pt x="122638" y="280985"/>
                  </a:lnTo>
                  <a:lnTo>
                    <a:pt x="125464" y="294198"/>
                  </a:lnTo>
                  <a:lnTo>
                    <a:pt x="128498" y="307377"/>
                  </a:lnTo>
                  <a:lnTo>
                    <a:pt x="131681" y="320238"/>
                  </a:lnTo>
                  <a:lnTo>
                    <a:pt x="134968" y="332631"/>
                  </a:lnTo>
                  <a:lnTo>
                    <a:pt x="138368" y="344493"/>
                  </a:lnTo>
                  <a:lnTo>
                    <a:pt x="142376" y="357146"/>
                  </a:lnTo>
                  <a:lnTo>
                    <a:pt x="148461" y="373936"/>
                  </a:lnTo>
                  <a:lnTo>
                    <a:pt x="159075" y="400518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64165" y="1200248"/>
              <a:ext cx="430186" cy="424817"/>
            </a:xfrm>
            <a:custGeom>
              <a:avLst/>
              <a:gdLst/>
              <a:ahLst/>
              <a:cxnLst/>
              <a:rect l="0" t="0" r="0" b="0"/>
              <a:pathLst>
                <a:path w="430186" h="424817">
                  <a:moveTo>
                    <a:pt x="0" y="84228"/>
                  </a:moveTo>
                  <a:lnTo>
                    <a:pt x="0" y="96030"/>
                  </a:lnTo>
                  <a:lnTo>
                    <a:pt x="1" y="107799"/>
                  </a:lnTo>
                  <a:lnTo>
                    <a:pt x="1" y="120694"/>
                  </a:lnTo>
                  <a:lnTo>
                    <a:pt x="1" y="134715"/>
                  </a:lnTo>
                  <a:lnTo>
                    <a:pt x="1" y="149692"/>
                  </a:lnTo>
                  <a:lnTo>
                    <a:pt x="5" y="165419"/>
                  </a:lnTo>
                  <a:lnTo>
                    <a:pt x="178" y="181867"/>
                  </a:lnTo>
                  <a:lnTo>
                    <a:pt x="826" y="199188"/>
                  </a:lnTo>
                  <a:lnTo>
                    <a:pt x="2079" y="217387"/>
                  </a:lnTo>
                  <a:lnTo>
                    <a:pt x="3905" y="236183"/>
                  </a:lnTo>
                  <a:lnTo>
                    <a:pt x="6202" y="255105"/>
                  </a:lnTo>
                  <a:lnTo>
                    <a:pt x="8862" y="273867"/>
                  </a:lnTo>
                  <a:lnTo>
                    <a:pt x="11953" y="292212"/>
                  </a:lnTo>
                  <a:lnTo>
                    <a:pt x="15706" y="309836"/>
                  </a:lnTo>
                  <a:lnTo>
                    <a:pt x="20193" y="326649"/>
                  </a:lnTo>
                  <a:lnTo>
                    <a:pt x="25342" y="342566"/>
                  </a:lnTo>
                  <a:lnTo>
                    <a:pt x="31023" y="357424"/>
                  </a:lnTo>
                  <a:lnTo>
                    <a:pt x="37104" y="371232"/>
                  </a:lnTo>
                  <a:lnTo>
                    <a:pt x="43475" y="383982"/>
                  </a:lnTo>
                  <a:lnTo>
                    <a:pt x="50052" y="395560"/>
                  </a:lnTo>
                  <a:lnTo>
                    <a:pt x="56769" y="406000"/>
                  </a:lnTo>
                  <a:lnTo>
                    <a:pt x="63586" y="414826"/>
                  </a:lnTo>
                  <a:lnTo>
                    <a:pt x="70468" y="421019"/>
                  </a:lnTo>
                  <a:lnTo>
                    <a:pt x="77395" y="424255"/>
                  </a:lnTo>
                  <a:lnTo>
                    <a:pt x="84352" y="424816"/>
                  </a:lnTo>
                  <a:lnTo>
                    <a:pt x="91330" y="423225"/>
                  </a:lnTo>
                  <a:lnTo>
                    <a:pt x="98318" y="420001"/>
                  </a:lnTo>
                  <a:lnTo>
                    <a:pt x="105145" y="415263"/>
                  </a:lnTo>
                  <a:lnTo>
                    <a:pt x="111504" y="408745"/>
                  </a:lnTo>
                  <a:lnTo>
                    <a:pt x="117266" y="400439"/>
                  </a:lnTo>
                  <a:lnTo>
                    <a:pt x="122626" y="390594"/>
                  </a:lnTo>
                  <a:lnTo>
                    <a:pt x="127994" y="379536"/>
                  </a:lnTo>
                  <a:lnTo>
                    <a:pt x="133603" y="367578"/>
                  </a:lnTo>
                  <a:lnTo>
                    <a:pt x="139354" y="354972"/>
                  </a:lnTo>
                  <a:lnTo>
                    <a:pt x="144916" y="341911"/>
                  </a:lnTo>
                  <a:lnTo>
                    <a:pt x="150103" y="328541"/>
                  </a:lnTo>
                  <a:lnTo>
                    <a:pt x="154891" y="315123"/>
                  </a:lnTo>
                  <a:lnTo>
                    <a:pt x="159333" y="302034"/>
                  </a:lnTo>
                  <a:lnTo>
                    <a:pt x="163510" y="289473"/>
                  </a:lnTo>
                  <a:lnTo>
                    <a:pt x="167677" y="278266"/>
                  </a:lnTo>
                  <a:lnTo>
                    <a:pt x="173003" y="270085"/>
                  </a:lnTo>
                  <a:lnTo>
                    <a:pt x="179736" y="265941"/>
                  </a:lnTo>
                  <a:lnTo>
                    <a:pt x="186189" y="265758"/>
                  </a:lnTo>
                  <a:lnTo>
                    <a:pt x="191882" y="268759"/>
                  </a:lnTo>
                  <a:lnTo>
                    <a:pt x="196909" y="274263"/>
                  </a:lnTo>
                  <a:lnTo>
                    <a:pt x="201450" y="281893"/>
                  </a:lnTo>
                  <a:lnTo>
                    <a:pt x="205655" y="291271"/>
                  </a:lnTo>
                  <a:lnTo>
                    <a:pt x="209630" y="302003"/>
                  </a:lnTo>
                  <a:lnTo>
                    <a:pt x="213452" y="313737"/>
                  </a:lnTo>
                  <a:lnTo>
                    <a:pt x="217175" y="326185"/>
                  </a:lnTo>
                  <a:lnTo>
                    <a:pt x="220997" y="338969"/>
                  </a:lnTo>
                  <a:lnTo>
                    <a:pt x="225247" y="351625"/>
                  </a:lnTo>
                  <a:lnTo>
                    <a:pt x="230077" y="363907"/>
                  </a:lnTo>
                  <a:lnTo>
                    <a:pt x="235626" y="375441"/>
                  </a:lnTo>
                  <a:lnTo>
                    <a:pt x="242108" y="385662"/>
                  </a:lnTo>
                  <a:lnTo>
                    <a:pt x="249546" y="394388"/>
                  </a:lnTo>
                  <a:lnTo>
                    <a:pt x="257811" y="401757"/>
                  </a:lnTo>
                  <a:lnTo>
                    <a:pt x="266730" y="408031"/>
                  </a:lnTo>
                  <a:lnTo>
                    <a:pt x="276135" y="413469"/>
                  </a:lnTo>
                  <a:lnTo>
                    <a:pt x="285890" y="417971"/>
                  </a:lnTo>
                  <a:lnTo>
                    <a:pt x="295890" y="421100"/>
                  </a:lnTo>
                  <a:lnTo>
                    <a:pt x="306056" y="422716"/>
                  </a:lnTo>
                  <a:lnTo>
                    <a:pt x="316170" y="422648"/>
                  </a:lnTo>
                  <a:lnTo>
                    <a:pt x="325888" y="420551"/>
                  </a:lnTo>
                  <a:lnTo>
                    <a:pt x="335059" y="416432"/>
                  </a:lnTo>
                  <a:lnTo>
                    <a:pt x="343861" y="410581"/>
                  </a:lnTo>
                  <a:lnTo>
                    <a:pt x="352692" y="403374"/>
                  </a:lnTo>
                  <a:lnTo>
                    <a:pt x="361776" y="395160"/>
                  </a:lnTo>
                  <a:lnTo>
                    <a:pt x="370844" y="386224"/>
                  </a:lnTo>
                  <a:lnTo>
                    <a:pt x="379254" y="376782"/>
                  </a:lnTo>
                  <a:lnTo>
                    <a:pt x="386688" y="366981"/>
                  </a:lnTo>
                  <a:lnTo>
                    <a:pt x="393154" y="356604"/>
                  </a:lnTo>
                  <a:lnTo>
                    <a:pt x="398806" y="345113"/>
                  </a:lnTo>
                  <a:lnTo>
                    <a:pt x="403828" y="332311"/>
                  </a:lnTo>
                  <a:lnTo>
                    <a:pt x="408388" y="318627"/>
                  </a:lnTo>
                  <a:lnTo>
                    <a:pt x="412619" y="304903"/>
                  </a:lnTo>
                  <a:lnTo>
                    <a:pt x="416615" y="291622"/>
                  </a:lnTo>
                  <a:lnTo>
                    <a:pt x="420284" y="278434"/>
                  </a:lnTo>
                  <a:lnTo>
                    <a:pt x="423369" y="264375"/>
                  </a:lnTo>
                  <a:lnTo>
                    <a:pt x="425776" y="248951"/>
                  </a:lnTo>
                  <a:lnTo>
                    <a:pt x="427561" y="232149"/>
                  </a:lnTo>
                  <a:lnTo>
                    <a:pt x="428842" y="214181"/>
                  </a:lnTo>
                  <a:lnTo>
                    <a:pt x="429736" y="195312"/>
                  </a:lnTo>
                  <a:lnTo>
                    <a:pt x="430185" y="175946"/>
                  </a:lnTo>
                  <a:lnTo>
                    <a:pt x="429961" y="156580"/>
                  </a:lnTo>
                  <a:lnTo>
                    <a:pt x="428996" y="137491"/>
                  </a:lnTo>
                  <a:lnTo>
                    <a:pt x="427366" y="118913"/>
                  </a:lnTo>
                  <a:lnTo>
                    <a:pt x="425201" y="101125"/>
                  </a:lnTo>
                  <a:lnTo>
                    <a:pt x="422638" y="84204"/>
                  </a:lnTo>
                  <a:lnTo>
                    <a:pt x="419941" y="68272"/>
                  </a:lnTo>
                  <a:lnTo>
                    <a:pt x="417232" y="51815"/>
                  </a:lnTo>
                  <a:lnTo>
                    <a:pt x="414277" y="31151"/>
                  </a:lnTo>
                  <a:lnTo>
                    <a:pt x="410612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54756" y="1400076"/>
              <a:ext cx="130592" cy="190794"/>
            </a:xfrm>
            <a:custGeom>
              <a:avLst/>
              <a:gdLst/>
              <a:ahLst/>
              <a:cxnLst/>
              <a:rect l="0" t="0" r="0" b="0"/>
              <a:pathLst>
                <a:path w="130592" h="190794">
                  <a:moveTo>
                    <a:pt x="4249" y="84442"/>
                  </a:moveTo>
                  <a:lnTo>
                    <a:pt x="13118" y="87241"/>
                  </a:lnTo>
                  <a:lnTo>
                    <a:pt x="22104" y="88743"/>
                  </a:lnTo>
                  <a:lnTo>
                    <a:pt x="32095" y="89045"/>
                  </a:lnTo>
                  <a:lnTo>
                    <a:pt x="42902" y="88193"/>
                  </a:lnTo>
                  <a:lnTo>
                    <a:pt x="54066" y="86077"/>
                  </a:lnTo>
                  <a:lnTo>
                    <a:pt x="65262" y="82750"/>
                  </a:lnTo>
                  <a:lnTo>
                    <a:pt x="76028" y="78243"/>
                  </a:lnTo>
                  <a:lnTo>
                    <a:pt x="85716" y="72475"/>
                  </a:lnTo>
                  <a:lnTo>
                    <a:pt x="94066" y="65523"/>
                  </a:lnTo>
                  <a:lnTo>
                    <a:pt x="100840" y="57587"/>
                  </a:lnTo>
                  <a:lnTo>
                    <a:pt x="105648" y="48889"/>
                  </a:lnTo>
                  <a:lnTo>
                    <a:pt x="108465" y="39642"/>
                  </a:lnTo>
                  <a:lnTo>
                    <a:pt x="109240" y="30333"/>
                  </a:lnTo>
                  <a:lnTo>
                    <a:pt x="107724" y="21696"/>
                  </a:lnTo>
                  <a:lnTo>
                    <a:pt x="104002" y="14086"/>
                  </a:lnTo>
                  <a:lnTo>
                    <a:pt x="98421" y="7826"/>
                  </a:lnTo>
                  <a:lnTo>
                    <a:pt x="91396" y="3369"/>
                  </a:lnTo>
                  <a:lnTo>
                    <a:pt x="83305" y="786"/>
                  </a:lnTo>
                  <a:lnTo>
                    <a:pt x="74452" y="0"/>
                  </a:lnTo>
                  <a:lnTo>
                    <a:pt x="65065" y="977"/>
                  </a:lnTo>
                  <a:lnTo>
                    <a:pt x="55314" y="3528"/>
                  </a:lnTo>
                  <a:lnTo>
                    <a:pt x="45480" y="7678"/>
                  </a:lnTo>
                  <a:lnTo>
                    <a:pt x="35950" y="13736"/>
                  </a:lnTo>
                  <a:lnTo>
                    <a:pt x="26919" y="21700"/>
                  </a:lnTo>
                  <a:lnTo>
                    <a:pt x="18719" y="31300"/>
                  </a:lnTo>
                  <a:lnTo>
                    <a:pt x="11890" y="42185"/>
                  </a:lnTo>
                  <a:lnTo>
                    <a:pt x="6598" y="54021"/>
                  </a:lnTo>
                  <a:lnTo>
                    <a:pt x="2860" y="66372"/>
                  </a:lnTo>
                  <a:lnTo>
                    <a:pt x="708" y="78730"/>
                  </a:lnTo>
                  <a:lnTo>
                    <a:pt x="0" y="90815"/>
                  </a:lnTo>
                  <a:lnTo>
                    <a:pt x="471" y="102555"/>
                  </a:lnTo>
                  <a:lnTo>
                    <a:pt x="1841" y="113979"/>
                  </a:lnTo>
                  <a:lnTo>
                    <a:pt x="3873" y="125143"/>
                  </a:lnTo>
                  <a:lnTo>
                    <a:pt x="6539" y="135947"/>
                  </a:lnTo>
                  <a:lnTo>
                    <a:pt x="10006" y="146137"/>
                  </a:lnTo>
                  <a:lnTo>
                    <a:pt x="14306" y="155619"/>
                  </a:lnTo>
                  <a:lnTo>
                    <a:pt x="19499" y="164293"/>
                  </a:lnTo>
                  <a:lnTo>
                    <a:pt x="25742" y="171974"/>
                  </a:lnTo>
                  <a:lnTo>
                    <a:pt x="33019" y="178649"/>
                  </a:lnTo>
                  <a:lnTo>
                    <a:pt x="41177" y="184132"/>
                  </a:lnTo>
                  <a:lnTo>
                    <a:pt x="50024" y="187992"/>
                  </a:lnTo>
                  <a:lnTo>
                    <a:pt x="59380" y="190144"/>
                  </a:lnTo>
                  <a:lnTo>
                    <a:pt x="69104" y="190793"/>
                  </a:lnTo>
                  <a:lnTo>
                    <a:pt x="79083" y="190249"/>
                  </a:lnTo>
                  <a:lnTo>
                    <a:pt x="89226" y="188816"/>
                  </a:lnTo>
                  <a:lnTo>
                    <a:pt x="99020" y="186899"/>
                  </a:lnTo>
                  <a:lnTo>
                    <a:pt x="108498" y="184807"/>
                  </a:lnTo>
                  <a:lnTo>
                    <a:pt x="118491" y="182364"/>
                  </a:lnTo>
                  <a:lnTo>
                    <a:pt x="130591" y="179198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89864" y="1395682"/>
              <a:ext cx="144790" cy="215179"/>
            </a:xfrm>
            <a:custGeom>
              <a:avLst/>
              <a:gdLst/>
              <a:ahLst/>
              <a:cxnLst/>
              <a:rect l="0" t="0" r="0" b="0"/>
              <a:pathLst>
                <a:path w="144790" h="215179">
                  <a:moveTo>
                    <a:pt x="116581" y="4608"/>
                  </a:moveTo>
                  <a:lnTo>
                    <a:pt x="107780" y="1808"/>
                  </a:lnTo>
                  <a:lnTo>
                    <a:pt x="99434" y="306"/>
                  </a:lnTo>
                  <a:lnTo>
                    <a:pt x="90735" y="0"/>
                  </a:lnTo>
                  <a:lnTo>
                    <a:pt x="81614" y="679"/>
                  </a:lnTo>
                  <a:lnTo>
                    <a:pt x="72119" y="2147"/>
                  </a:lnTo>
                  <a:lnTo>
                    <a:pt x="62331" y="4220"/>
                  </a:lnTo>
                  <a:lnTo>
                    <a:pt x="52490" y="6902"/>
                  </a:lnTo>
                  <a:lnTo>
                    <a:pt x="42965" y="10374"/>
                  </a:lnTo>
                  <a:lnTo>
                    <a:pt x="33936" y="14673"/>
                  </a:lnTo>
                  <a:lnTo>
                    <a:pt x="25570" y="19865"/>
                  </a:lnTo>
                  <a:lnTo>
                    <a:pt x="18097" y="26106"/>
                  </a:lnTo>
                  <a:lnTo>
                    <a:pt x="11562" y="33381"/>
                  </a:lnTo>
                  <a:lnTo>
                    <a:pt x="6173" y="41538"/>
                  </a:lnTo>
                  <a:lnTo>
                    <a:pt x="2376" y="50385"/>
                  </a:lnTo>
                  <a:lnTo>
                    <a:pt x="275" y="59732"/>
                  </a:lnTo>
                  <a:lnTo>
                    <a:pt x="0" y="69109"/>
                  </a:lnTo>
                  <a:lnTo>
                    <a:pt x="1860" y="77791"/>
                  </a:lnTo>
                  <a:lnTo>
                    <a:pt x="5820" y="85436"/>
                  </a:lnTo>
                  <a:lnTo>
                    <a:pt x="11733" y="91889"/>
                  </a:lnTo>
                  <a:lnTo>
                    <a:pt x="19514" y="97007"/>
                  </a:lnTo>
                  <a:lnTo>
                    <a:pt x="28930" y="100862"/>
                  </a:lnTo>
                  <a:lnTo>
                    <a:pt x="39657" y="103825"/>
                  </a:lnTo>
                  <a:lnTo>
                    <a:pt x="51373" y="106445"/>
                  </a:lnTo>
                  <a:lnTo>
                    <a:pt x="63801" y="109069"/>
                  </a:lnTo>
                  <a:lnTo>
                    <a:pt x="76568" y="111835"/>
                  </a:lnTo>
                  <a:lnTo>
                    <a:pt x="89212" y="114773"/>
                  </a:lnTo>
                  <a:lnTo>
                    <a:pt x="101483" y="117872"/>
                  </a:lnTo>
                  <a:lnTo>
                    <a:pt x="113011" y="121428"/>
                  </a:lnTo>
                  <a:lnTo>
                    <a:pt x="123227" y="126026"/>
                  </a:lnTo>
                  <a:lnTo>
                    <a:pt x="131937" y="131898"/>
                  </a:lnTo>
                  <a:lnTo>
                    <a:pt x="138785" y="138961"/>
                  </a:lnTo>
                  <a:lnTo>
                    <a:pt x="143112" y="146997"/>
                  </a:lnTo>
                  <a:lnTo>
                    <a:pt x="144789" y="155769"/>
                  </a:lnTo>
                  <a:lnTo>
                    <a:pt x="143814" y="164913"/>
                  </a:lnTo>
                  <a:lnTo>
                    <a:pt x="140053" y="173962"/>
                  </a:lnTo>
                  <a:lnTo>
                    <a:pt x="133705" y="182664"/>
                  </a:lnTo>
                  <a:lnTo>
                    <a:pt x="125055" y="190640"/>
                  </a:lnTo>
                  <a:lnTo>
                    <a:pt x="114293" y="197318"/>
                  </a:lnTo>
                  <a:lnTo>
                    <a:pt x="101738" y="202512"/>
                  </a:lnTo>
                  <a:lnTo>
                    <a:pt x="88150" y="206363"/>
                  </a:lnTo>
                  <a:lnTo>
                    <a:pt x="73098" y="209539"/>
                  </a:lnTo>
                  <a:lnTo>
                    <a:pt x="53031" y="212318"/>
                  </a:lnTo>
                  <a:lnTo>
                    <a:pt x="21825" y="215178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56544" y="1252891"/>
              <a:ext cx="28887" cy="368498"/>
            </a:xfrm>
            <a:custGeom>
              <a:avLst/>
              <a:gdLst/>
              <a:ahLst/>
              <a:cxnLst/>
              <a:rect l="0" t="0" r="0" b="0"/>
              <a:pathLst>
                <a:path w="28887" h="368498">
                  <a:moveTo>
                    <a:pt x="7829" y="0"/>
                  </a:moveTo>
                  <a:lnTo>
                    <a:pt x="6387" y="8673"/>
                  </a:lnTo>
                  <a:lnTo>
                    <a:pt x="4473" y="21021"/>
                  </a:lnTo>
                  <a:lnTo>
                    <a:pt x="2650" y="35199"/>
                  </a:lnTo>
                  <a:lnTo>
                    <a:pt x="1156" y="50454"/>
                  </a:lnTo>
                  <a:lnTo>
                    <a:pt x="186" y="66093"/>
                  </a:lnTo>
                  <a:lnTo>
                    <a:pt x="0" y="81278"/>
                  </a:lnTo>
                  <a:lnTo>
                    <a:pt x="658" y="95609"/>
                  </a:lnTo>
                  <a:lnTo>
                    <a:pt x="1900" y="109535"/>
                  </a:lnTo>
                  <a:lnTo>
                    <a:pt x="3266" y="124105"/>
                  </a:lnTo>
                  <a:lnTo>
                    <a:pt x="4480" y="139865"/>
                  </a:lnTo>
                  <a:lnTo>
                    <a:pt x="5616" y="156385"/>
                  </a:lnTo>
                  <a:lnTo>
                    <a:pt x="6984" y="172569"/>
                  </a:lnTo>
                  <a:lnTo>
                    <a:pt x="8751" y="187800"/>
                  </a:lnTo>
                  <a:lnTo>
                    <a:pt x="10769" y="202280"/>
                  </a:lnTo>
                  <a:lnTo>
                    <a:pt x="12671" y="216751"/>
                  </a:lnTo>
                  <a:lnTo>
                    <a:pt x="14252" y="231660"/>
                  </a:lnTo>
                  <a:lnTo>
                    <a:pt x="15635" y="246808"/>
                  </a:lnTo>
                  <a:lnTo>
                    <a:pt x="17171" y="261538"/>
                  </a:lnTo>
                  <a:lnTo>
                    <a:pt x="19052" y="275495"/>
                  </a:lnTo>
                  <a:lnTo>
                    <a:pt x="21146" y="288801"/>
                  </a:lnTo>
                  <a:lnTo>
                    <a:pt x="23097" y="301877"/>
                  </a:lnTo>
                  <a:lnTo>
                    <a:pt x="24707" y="314987"/>
                  </a:lnTo>
                  <a:lnTo>
                    <a:pt x="25943" y="327634"/>
                  </a:lnTo>
                  <a:lnTo>
                    <a:pt x="26982" y="339883"/>
                  </a:lnTo>
                  <a:lnTo>
                    <a:pt x="27910" y="352816"/>
                  </a:lnTo>
                  <a:lnTo>
                    <a:pt x="28886" y="36849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48559" y="137923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217026" y="21057"/>
                  </a:lnTo>
                  <a:lnTo>
                    <a:pt x="203755" y="21057"/>
                  </a:lnTo>
                  <a:lnTo>
                    <a:pt x="190554" y="21052"/>
                  </a:lnTo>
                  <a:lnTo>
                    <a:pt x="177212" y="20879"/>
                  </a:lnTo>
                  <a:lnTo>
                    <a:pt x="163703" y="20231"/>
                  </a:lnTo>
                  <a:lnTo>
                    <a:pt x="150045" y="18978"/>
                  </a:lnTo>
                  <a:lnTo>
                    <a:pt x="136106" y="17152"/>
                  </a:lnTo>
                  <a:lnTo>
                    <a:pt x="121608" y="14856"/>
                  </a:lnTo>
                  <a:lnTo>
                    <a:pt x="106451" y="12204"/>
                  </a:lnTo>
                  <a:lnTo>
                    <a:pt x="90847" y="9459"/>
                  </a:lnTo>
                  <a:lnTo>
                    <a:pt x="75221" y="7003"/>
                  </a:lnTo>
                  <a:lnTo>
                    <a:pt x="59839" y="5022"/>
                  </a:lnTo>
                  <a:lnTo>
                    <a:pt x="45375" y="3521"/>
                  </a:lnTo>
                  <a:lnTo>
                    <a:pt x="31569" y="2269"/>
                  </a:lnTo>
                  <a:lnTo>
                    <a:pt x="17211" y="11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22342" y="1221305"/>
              <a:ext cx="263213" cy="397554"/>
            </a:xfrm>
            <a:custGeom>
              <a:avLst/>
              <a:gdLst/>
              <a:ahLst/>
              <a:cxnLst/>
              <a:rect l="0" t="0" r="0" b="0"/>
              <a:pathLst>
                <a:path w="263213" h="397554">
                  <a:moveTo>
                    <a:pt x="0" y="21057"/>
                  </a:moveTo>
                  <a:lnTo>
                    <a:pt x="2934" y="29926"/>
                  </a:lnTo>
                  <a:lnTo>
                    <a:pt x="5716" y="38913"/>
                  </a:lnTo>
                  <a:lnTo>
                    <a:pt x="8616" y="48917"/>
                  </a:lnTo>
                  <a:lnTo>
                    <a:pt x="11656" y="60243"/>
                  </a:lnTo>
                  <a:lnTo>
                    <a:pt x="14821" y="73352"/>
                  </a:lnTo>
                  <a:lnTo>
                    <a:pt x="18085" y="88303"/>
                  </a:lnTo>
                  <a:lnTo>
                    <a:pt x="21423" y="104373"/>
                  </a:lnTo>
                  <a:lnTo>
                    <a:pt x="24814" y="120302"/>
                  </a:lnTo>
                  <a:lnTo>
                    <a:pt x="28243" y="135385"/>
                  </a:lnTo>
                  <a:lnTo>
                    <a:pt x="31697" y="149779"/>
                  </a:lnTo>
                  <a:lnTo>
                    <a:pt x="35170" y="164197"/>
                  </a:lnTo>
                  <a:lnTo>
                    <a:pt x="38654" y="179074"/>
                  </a:lnTo>
                  <a:lnTo>
                    <a:pt x="42148" y="194202"/>
                  </a:lnTo>
                  <a:lnTo>
                    <a:pt x="45645" y="208920"/>
                  </a:lnTo>
                  <a:lnTo>
                    <a:pt x="49148" y="222864"/>
                  </a:lnTo>
                  <a:lnTo>
                    <a:pt x="52652" y="235992"/>
                  </a:lnTo>
                  <a:lnTo>
                    <a:pt x="56158" y="248416"/>
                  </a:lnTo>
                  <a:lnTo>
                    <a:pt x="59666" y="260293"/>
                  </a:lnTo>
                  <a:lnTo>
                    <a:pt x="63174" y="271930"/>
                  </a:lnTo>
                  <a:lnTo>
                    <a:pt x="66682" y="283751"/>
                  </a:lnTo>
                  <a:lnTo>
                    <a:pt x="70191" y="295971"/>
                  </a:lnTo>
                  <a:lnTo>
                    <a:pt x="73700" y="308623"/>
                  </a:lnTo>
                  <a:lnTo>
                    <a:pt x="77209" y="321648"/>
                  </a:lnTo>
                  <a:lnTo>
                    <a:pt x="80719" y="334963"/>
                  </a:lnTo>
                  <a:lnTo>
                    <a:pt x="84227" y="348328"/>
                  </a:lnTo>
                  <a:lnTo>
                    <a:pt x="87737" y="361373"/>
                  </a:lnTo>
                  <a:lnTo>
                    <a:pt x="91251" y="373900"/>
                  </a:lnTo>
                  <a:lnTo>
                    <a:pt x="94957" y="385083"/>
                  </a:lnTo>
                  <a:lnTo>
                    <a:pt x="99956" y="393247"/>
                  </a:lnTo>
                  <a:lnTo>
                    <a:pt x="106453" y="397378"/>
                  </a:lnTo>
                  <a:lnTo>
                    <a:pt x="112752" y="397553"/>
                  </a:lnTo>
                  <a:lnTo>
                    <a:pt x="118348" y="394546"/>
                  </a:lnTo>
                  <a:lnTo>
                    <a:pt x="123314" y="389038"/>
                  </a:lnTo>
                  <a:lnTo>
                    <a:pt x="127818" y="381406"/>
                  </a:lnTo>
                  <a:lnTo>
                    <a:pt x="132003" y="372028"/>
                  </a:lnTo>
                  <a:lnTo>
                    <a:pt x="136136" y="361295"/>
                  </a:lnTo>
                  <a:lnTo>
                    <a:pt x="140596" y="349560"/>
                  </a:lnTo>
                  <a:lnTo>
                    <a:pt x="145557" y="337103"/>
                  </a:lnTo>
                  <a:lnTo>
                    <a:pt x="150854" y="323973"/>
                  </a:lnTo>
                  <a:lnTo>
                    <a:pt x="156102" y="310019"/>
                  </a:lnTo>
                  <a:lnTo>
                    <a:pt x="161074" y="295232"/>
                  </a:lnTo>
                  <a:lnTo>
                    <a:pt x="165717" y="280046"/>
                  </a:lnTo>
                  <a:lnTo>
                    <a:pt x="170062" y="265232"/>
                  </a:lnTo>
                  <a:lnTo>
                    <a:pt x="174172" y="251189"/>
                  </a:lnTo>
                  <a:lnTo>
                    <a:pt x="178271" y="237811"/>
                  </a:lnTo>
                  <a:lnTo>
                    <a:pt x="182716" y="224680"/>
                  </a:lnTo>
                  <a:lnTo>
                    <a:pt x="187671" y="211516"/>
                  </a:lnTo>
                  <a:lnTo>
                    <a:pt x="192966" y="198369"/>
                  </a:lnTo>
                  <a:lnTo>
                    <a:pt x="198214" y="185527"/>
                  </a:lnTo>
                  <a:lnTo>
                    <a:pt x="203186" y="173134"/>
                  </a:lnTo>
                  <a:lnTo>
                    <a:pt x="207830" y="160859"/>
                  </a:lnTo>
                  <a:lnTo>
                    <a:pt x="212174" y="148019"/>
                  </a:lnTo>
                  <a:lnTo>
                    <a:pt x="216285" y="134271"/>
                  </a:lnTo>
                  <a:lnTo>
                    <a:pt x="220384" y="119766"/>
                  </a:lnTo>
                  <a:lnTo>
                    <a:pt x="224830" y="104951"/>
                  </a:lnTo>
                  <a:lnTo>
                    <a:pt x="229785" y="90135"/>
                  </a:lnTo>
                  <a:lnTo>
                    <a:pt x="235080" y="75610"/>
                  </a:lnTo>
                  <a:lnTo>
                    <a:pt x="240328" y="61712"/>
                  </a:lnTo>
                  <a:lnTo>
                    <a:pt x="245296" y="48566"/>
                  </a:lnTo>
                  <a:lnTo>
                    <a:pt x="249781" y="36565"/>
                  </a:lnTo>
                  <a:lnTo>
                    <a:pt x="253966" y="25277"/>
                  </a:lnTo>
                  <a:lnTo>
                    <a:pt x="258215" y="13710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38197" y="1516103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66" y="11668"/>
                  </a:lnTo>
                  <a:lnTo>
                    <a:pt x="706" y="22157"/>
                  </a:lnTo>
                  <a:lnTo>
                    <a:pt x="1999" y="32454"/>
                  </a:lnTo>
                  <a:lnTo>
                    <a:pt x="3694" y="42677"/>
                  </a:lnTo>
                  <a:lnTo>
                    <a:pt x="5545" y="53944"/>
                  </a:lnTo>
                  <a:lnTo>
                    <a:pt x="7712" y="69489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48725" y="1368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54010" y="1431875"/>
              <a:ext cx="94758" cy="191791"/>
            </a:xfrm>
            <a:custGeom>
              <a:avLst/>
              <a:gdLst/>
              <a:ahLst/>
              <a:cxnLst/>
              <a:rect l="0" t="0" r="0" b="0"/>
              <a:pathLst>
                <a:path w="94758" h="191791">
                  <a:moveTo>
                    <a:pt x="0" y="73700"/>
                  </a:moveTo>
                  <a:lnTo>
                    <a:pt x="68" y="88301"/>
                  </a:lnTo>
                  <a:lnTo>
                    <a:pt x="707" y="101572"/>
                  </a:lnTo>
                  <a:lnTo>
                    <a:pt x="2004" y="114769"/>
                  </a:lnTo>
                  <a:lnTo>
                    <a:pt x="3864" y="127938"/>
                  </a:lnTo>
                  <a:lnTo>
                    <a:pt x="6180" y="140798"/>
                  </a:lnTo>
                  <a:lnTo>
                    <a:pt x="8850" y="153194"/>
                  </a:lnTo>
                  <a:lnTo>
                    <a:pt x="11947" y="164962"/>
                  </a:lnTo>
                  <a:lnTo>
                    <a:pt x="15703" y="175867"/>
                  </a:lnTo>
                  <a:lnTo>
                    <a:pt x="20143" y="185780"/>
                  </a:lnTo>
                  <a:lnTo>
                    <a:pt x="23494" y="191790"/>
                  </a:lnTo>
                  <a:lnTo>
                    <a:pt x="23872" y="190665"/>
                  </a:lnTo>
                  <a:lnTo>
                    <a:pt x="22356" y="184188"/>
                  </a:lnTo>
                  <a:lnTo>
                    <a:pt x="20043" y="174295"/>
                  </a:lnTo>
                  <a:lnTo>
                    <a:pt x="17718" y="162451"/>
                  </a:lnTo>
                  <a:lnTo>
                    <a:pt x="15748" y="149560"/>
                  </a:lnTo>
                  <a:lnTo>
                    <a:pt x="14220" y="135957"/>
                  </a:lnTo>
                  <a:lnTo>
                    <a:pt x="13094" y="121595"/>
                  </a:lnTo>
                  <a:lnTo>
                    <a:pt x="12300" y="106489"/>
                  </a:lnTo>
                  <a:lnTo>
                    <a:pt x="12084" y="91069"/>
                  </a:lnTo>
                  <a:lnTo>
                    <a:pt x="12993" y="76087"/>
                  </a:lnTo>
                  <a:lnTo>
                    <a:pt x="15239" y="61940"/>
                  </a:lnTo>
                  <a:lnTo>
                    <a:pt x="18884" y="49000"/>
                  </a:lnTo>
                  <a:lnTo>
                    <a:pt x="24003" y="37758"/>
                  </a:lnTo>
                  <a:lnTo>
                    <a:pt x="30487" y="28317"/>
                  </a:lnTo>
                  <a:lnTo>
                    <a:pt x="38212" y="20599"/>
                  </a:lnTo>
                  <a:lnTo>
                    <a:pt x="48210" y="13787"/>
                  </a:lnTo>
                  <a:lnTo>
                    <a:pt x="64710" y="728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85595" y="1453670"/>
              <a:ext cx="255945" cy="409875"/>
            </a:xfrm>
            <a:custGeom>
              <a:avLst/>
              <a:gdLst/>
              <a:ahLst/>
              <a:cxnLst/>
              <a:rect l="0" t="0" r="0" b="0"/>
              <a:pathLst>
                <a:path w="255945" h="409875">
                  <a:moveTo>
                    <a:pt x="210570" y="115076"/>
                  </a:moveTo>
                  <a:lnTo>
                    <a:pt x="213437" y="106140"/>
                  </a:lnTo>
                  <a:lnTo>
                    <a:pt x="215579" y="96513"/>
                  </a:lnTo>
                  <a:lnTo>
                    <a:pt x="217178" y="85231"/>
                  </a:lnTo>
                  <a:lnTo>
                    <a:pt x="218185" y="72736"/>
                  </a:lnTo>
                  <a:lnTo>
                    <a:pt x="218386" y="59905"/>
                  </a:lnTo>
                  <a:lnTo>
                    <a:pt x="217721" y="47295"/>
                  </a:lnTo>
                  <a:lnTo>
                    <a:pt x="215964" y="35431"/>
                  </a:lnTo>
                  <a:lnTo>
                    <a:pt x="212656" y="24932"/>
                  </a:lnTo>
                  <a:lnTo>
                    <a:pt x="207687" y="16003"/>
                  </a:lnTo>
                  <a:lnTo>
                    <a:pt x="201248" y="8824"/>
                  </a:lnTo>
                  <a:lnTo>
                    <a:pt x="193638" y="3736"/>
                  </a:lnTo>
                  <a:lnTo>
                    <a:pt x="185155" y="732"/>
                  </a:lnTo>
                  <a:lnTo>
                    <a:pt x="176207" y="0"/>
                  </a:lnTo>
                  <a:lnTo>
                    <a:pt x="167289" y="2077"/>
                  </a:lnTo>
                  <a:lnTo>
                    <a:pt x="158672" y="6993"/>
                  </a:lnTo>
                  <a:lnTo>
                    <a:pt x="150583" y="14359"/>
                  </a:lnTo>
                  <a:lnTo>
                    <a:pt x="143297" y="23655"/>
                  </a:lnTo>
                  <a:lnTo>
                    <a:pt x="136886" y="34384"/>
                  </a:lnTo>
                  <a:lnTo>
                    <a:pt x="131581" y="46144"/>
                  </a:lnTo>
                  <a:lnTo>
                    <a:pt x="127839" y="58627"/>
                  </a:lnTo>
                  <a:lnTo>
                    <a:pt x="125772" y="71607"/>
                  </a:lnTo>
                  <a:lnTo>
                    <a:pt x="125348" y="84760"/>
                  </a:lnTo>
                  <a:lnTo>
                    <a:pt x="126576" y="97672"/>
                  </a:lnTo>
                  <a:lnTo>
                    <a:pt x="129293" y="110117"/>
                  </a:lnTo>
                  <a:lnTo>
                    <a:pt x="133388" y="121423"/>
                  </a:lnTo>
                  <a:lnTo>
                    <a:pt x="138878" y="130428"/>
                  </a:lnTo>
                  <a:lnTo>
                    <a:pt x="145637" y="136691"/>
                  </a:lnTo>
                  <a:lnTo>
                    <a:pt x="153275" y="140099"/>
                  </a:lnTo>
                  <a:lnTo>
                    <a:pt x="161239" y="140507"/>
                  </a:lnTo>
                  <a:lnTo>
                    <a:pt x="169187" y="138152"/>
                  </a:lnTo>
                  <a:lnTo>
                    <a:pt x="176978" y="133523"/>
                  </a:lnTo>
                  <a:lnTo>
                    <a:pt x="184589" y="127153"/>
                  </a:lnTo>
                  <a:lnTo>
                    <a:pt x="192033" y="119505"/>
                  </a:lnTo>
                  <a:lnTo>
                    <a:pt x="199015" y="110781"/>
                  </a:lnTo>
                  <a:lnTo>
                    <a:pt x="204952" y="100950"/>
                  </a:lnTo>
                  <a:lnTo>
                    <a:pt x="209629" y="90112"/>
                  </a:lnTo>
                  <a:lnTo>
                    <a:pt x="213693" y="79656"/>
                  </a:lnTo>
                  <a:lnTo>
                    <a:pt x="218222" y="73531"/>
                  </a:lnTo>
                  <a:lnTo>
                    <a:pt x="223042" y="74206"/>
                  </a:lnTo>
                  <a:lnTo>
                    <a:pt x="227434" y="80122"/>
                  </a:lnTo>
                  <a:lnTo>
                    <a:pt x="231225" y="89688"/>
                  </a:lnTo>
                  <a:lnTo>
                    <a:pt x="234284" y="101789"/>
                  </a:lnTo>
                  <a:lnTo>
                    <a:pt x="236618" y="115641"/>
                  </a:lnTo>
                  <a:lnTo>
                    <a:pt x="238491" y="130693"/>
                  </a:lnTo>
                  <a:lnTo>
                    <a:pt x="240348" y="146560"/>
                  </a:lnTo>
                  <a:lnTo>
                    <a:pt x="242443" y="162979"/>
                  </a:lnTo>
                  <a:lnTo>
                    <a:pt x="244847" y="179770"/>
                  </a:lnTo>
                  <a:lnTo>
                    <a:pt x="247539" y="196812"/>
                  </a:lnTo>
                  <a:lnTo>
                    <a:pt x="250456" y="214016"/>
                  </a:lnTo>
                  <a:lnTo>
                    <a:pt x="253208" y="231165"/>
                  </a:lnTo>
                  <a:lnTo>
                    <a:pt x="255138" y="247913"/>
                  </a:lnTo>
                  <a:lnTo>
                    <a:pt x="255944" y="264098"/>
                  </a:lnTo>
                  <a:lnTo>
                    <a:pt x="255497" y="279407"/>
                  </a:lnTo>
                  <a:lnTo>
                    <a:pt x="253677" y="293316"/>
                  </a:lnTo>
                  <a:lnTo>
                    <a:pt x="250556" y="305672"/>
                  </a:lnTo>
                  <a:lnTo>
                    <a:pt x="246190" y="316630"/>
                  </a:lnTo>
                  <a:lnTo>
                    <a:pt x="240519" y="326466"/>
                  </a:lnTo>
                  <a:lnTo>
                    <a:pt x="233623" y="335454"/>
                  </a:lnTo>
                  <a:lnTo>
                    <a:pt x="225385" y="343663"/>
                  </a:lnTo>
                  <a:lnTo>
                    <a:pt x="215420" y="350965"/>
                  </a:lnTo>
                  <a:lnTo>
                    <a:pt x="203682" y="357364"/>
                  </a:lnTo>
                  <a:lnTo>
                    <a:pt x="190562" y="362984"/>
                  </a:lnTo>
                  <a:lnTo>
                    <a:pt x="176693" y="367994"/>
                  </a:lnTo>
                  <a:lnTo>
                    <a:pt x="162514" y="372550"/>
                  </a:lnTo>
                  <a:lnTo>
                    <a:pt x="148250" y="376781"/>
                  </a:lnTo>
                  <a:lnTo>
                    <a:pt x="133994" y="380781"/>
                  </a:lnTo>
                  <a:lnTo>
                    <a:pt x="119778" y="384624"/>
                  </a:lnTo>
                  <a:lnTo>
                    <a:pt x="105605" y="388359"/>
                  </a:lnTo>
                  <a:lnTo>
                    <a:pt x="91468" y="392020"/>
                  </a:lnTo>
                  <a:lnTo>
                    <a:pt x="77370" y="395626"/>
                  </a:lnTo>
                  <a:lnTo>
                    <a:pt x="63523" y="399043"/>
                  </a:lnTo>
                  <a:lnTo>
                    <a:pt x="48781" y="402321"/>
                  </a:lnTo>
                  <a:lnTo>
                    <a:pt x="29615" y="405748"/>
                  </a:lnTo>
                  <a:lnTo>
                    <a:pt x="0" y="40987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17894" y="1484518"/>
              <a:ext cx="15143" cy="157928"/>
            </a:xfrm>
            <a:custGeom>
              <a:avLst/>
              <a:gdLst/>
              <a:ahLst/>
              <a:cxnLst/>
              <a:rect l="0" t="0" r="0" b="0"/>
              <a:pathLst>
                <a:path w="15143" h="157928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7" y="39008"/>
                  </a:lnTo>
                  <a:lnTo>
                    <a:pt x="1327" y="51468"/>
                  </a:lnTo>
                  <a:lnTo>
                    <a:pt x="2147" y="65171"/>
                  </a:lnTo>
                  <a:lnTo>
                    <a:pt x="3003" y="79588"/>
                  </a:lnTo>
                  <a:lnTo>
                    <a:pt x="4178" y="93869"/>
                  </a:lnTo>
                  <a:lnTo>
                    <a:pt x="5812" y="107527"/>
                  </a:lnTo>
                  <a:lnTo>
                    <a:pt x="7748" y="120006"/>
                  </a:lnTo>
                  <a:lnTo>
                    <a:pt x="9797" y="131732"/>
                  </a:lnTo>
                  <a:lnTo>
                    <a:pt x="12141" y="143729"/>
                  </a:lnTo>
                  <a:lnTo>
                    <a:pt x="15142" y="15792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022507" y="1337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38321" y="1478164"/>
              <a:ext cx="126343" cy="135869"/>
            </a:xfrm>
            <a:custGeom>
              <a:avLst/>
              <a:gdLst/>
              <a:ahLst/>
              <a:cxnLst/>
              <a:rect l="0" t="0" r="0" b="0"/>
              <a:pathLst>
                <a:path w="126343" h="135869">
                  <a:moveTo>
                    <a:pt x="0" y="16882"/>
                  </a:moveTo>
                  <a:lnTo>
                    <a:pt x="67" y="28551"/>
                  </a:lnTo>
                  <a:lnTo>
                    <a:pt x="707" y="39039"/>
                  </a:lnTo>
                  <a:lnTo>
                    <a:pt x="2004" y="49346"/>
                  </a:lnTo>
                  <a:lnTo>
                    <a:pt x="3863" y="59820"/>
                  </a:lnTo>
                  <a:lnTo>
                    <a:pt x="6180" y="70811"/>
                  </a:lnTo>
                  <a:lnTo>
                    <a:pt x="8841" y="82454"/>
                  </a:lnTo>
                  <a:lnTo>
                    <a:pt x="11592" y="94708"/>
                  </a:lnTo>
                  <a:lnTo>
                    <a:pt x="14051" y="107463"/>
                  </a:lnTo>
                  <a:lnTo>
                    <a:pt x="16008" y="120527"/>
                  </a:lnTo>
                  <a:lnTo>
                    <a:pt x="16606" y="131280"/>
                  </a:lnTo>
                  <a:lnTo>
                    <a:pt x="15522" y="135868"/>
                  </a:lnTo>
                  <a:lnTo>
                    <a:pt x="14158" y="134336"/>
                  </a:lnTo>
                  <a:lnTo>
                    <a:pt x="12882" y="128549"/>
                  </a:lnTo>
                  <a:lnTo>
                    <a:pt x="11434" y="120345"/>
                  </a:lnTo>
                  <a:lnTo>
                    <a:pt x="9632" y="110903"/>
                  </a:lnTo>
                  <a:lnTo>
                    <a:pt x="7769" y="100859"/>
                  </a:lnTo>
                  <a:lnTo>
                    <a:pt x="6511" y="90533"/>
                  </a:lnTo>
                  <a:lnTo>
                    <a:pt x="6186" y="80075"/>
                  </a:lnTo>
                  <a:lnTo>
                    <a:pt x="6801" y="69393"/>
                  </a:lnTo>
                  <a:lnTo>
                    <a:pt x="8211" y="58215"/>
                  </a:lnTo>
                  <a:lnTo>
                    <a:pt x="10244" y="46439"/>
                  </a:lnTo>
                  <a:lnTo>
                    <a:pt x="13068" y="34595"/>
                  </a:lnTo>
                  <a:lnTo>
                    <a:pt x="17166" y="23707"/>
                  </a:lnTo>
                  <a:lnTo>
                    <a:pt x="22695" y="14290"/>
                  </a:lnTo>
                  <a:lnTo>
                    <a:pt x="29356" y="6834"/>
                  </a:lnTo>
                  <a:lnTo>
                    <a:pt x="36592" y="2032"/>
                  </a:lnTo>
                  <a:lnTo>
                    <a:pt x="44006" y="0"/>
                  </a:lnTo>
                  <a:lnTo>
                    <a:pt x="51255" y="551"/>
                  </a:lnTo>
                  <a:lnTo>
                    <a:pt x="57962" y="3489"/>
                  </a:lnTo>
                  <a:lnTo>
                    <a:pt x="63991" y="8453"/>
                  </a:lnTo>
                  <a:lnTo>
                    <a:pt x="69546" y="14849"/>
                  </a:lnTo>
                  <a:lnTo>
                    <a:pt x="75051" y="21962"/>
                  </a:lnTo>
                  <a:lnTo>
                    <a:pt x="80756" y="29334"/>
                  </a:lnTo>
                  <a:lnTo>
                    <a:pt x="86574" y="36908"/>
                  </a:lnTo>
                  <a:lnTo>
                    <a:pt x="92181" y="44904"/>
                  </a:lnTo>
                  <a:lnTo>
                    <a:pt x="97398" y="53433"/>
                  </a:lnTo>
                  <a:lnTo>
                    <a:pt x="102207" y="62468"/>
                  </a:lnTo>
                  <a:lnTo>
                    <a:pt x="106663" y="71919"/>
                  </a:lnTo>
                  <a:lnTo>
                    <a:pt x="110840" y="81675"/>
                  </a:lnTo>
                  <a:lnTo>
                    <a:pt x="114656" y="91195"/>
                  </a:lnTo>
                  <a:lnTo>
                    <a:pt x="118253" y="100451"/>
                  </a:lnTo>
                  <a:lnTo>
                    <a:pt x="121950" y="110255"/>
                  </a:lnTo>
                  <a:lnTo>
                    <a:pt x="126342" y="12216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41076" y="1495046"/>
              <a:ext cx="7816" cy="115815"/>
            </a:xfrm>
            <a:custGeom>
              <a:avLst/>
              <a:gdLst/>
              <a:ahLst/>
              <a:cxnLst/>
              <a:rect l="0" t="0" r="0" b="0"/>
              <a:pathLst>
                <a:path w="7816" h="115815">
                  <a:moveTo>
                    <a:pt x="7815" y="0"/>
                  </a:moveTo>
                  <a:lnTo>
                    <a:pt x="4948" y="11736"/>
                  </a:lnTo>
                  <a:lnTo>
                    <a:pt x="2805" y="22864"/>
                  </a:lnTo>
                  <a:lnTo>
                    <a:pt x="1208" y="34458"/>
                  </a:lnTo>
                  <a:lnTo>
                    <a:pt x="200" y="46447"/>
                  </a:lnTo>
                  <a:lnTo>
                    <a:pt x="0" y="58458"/>
                  </a:lnTo>
                  <a:lnTo>
                    <a:pt x="651" y="70247"/>
                  </a:lnTo>
                  <a:lnTo>
                    <a:pt x="1897" y="81294"/>
                  </a:lnTo>
                  <a:lnTo>
                    <a:pt x="3395" y="91818"/>
                  </a:lnTo>
                  <a:lnTo>
                    <a:pt x="5274" y="102742"/>
                  </a:lnTo>
                  <a:lnTo>
                    <a:pt x="7815" y="11581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27834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47732" y="1458871"/>
              <a:ext cx="195958" cy="153263"/>
            </a:xfrm>
            <a:custGeom>
              <a:avLst/>
              <a:gdLst/>
              <a:ahLst/>
              <a:cxnLst/>
              <a:rect l="0" t="0" r="0" b="0"/>
              <a:pathLst>
                <a:path w="195958" h="153263">
                  <a:moveTo>
                    <a:pt x="80144" y="99346"/>
                  </a:moveTo>
                  <a:lnTo>
                    <a:pt x="80144" y="87611"/>
                  </a:lnTo>
                  <a:lnTo>
                    <a:pt x="80144" y="76482"/>
                  </a:lnTo>
                  <a:lnTo>
                    <a:pt x="80134" y="64888"/>
                  </a:lnTo>
                  <a:lnTo>
                    <a:pt x="79789" y="52900"/>
                  </a:lnTo>
                  <a:lnTo>
                    <a:pt x="78492" y="40888"/>
                  </a:lnTo>
                  <a:lnTo>
                    <a:pt x="75976" y="29104"/>
                  </a:lnTo>
                  <a:lnTo>
                    <a:pt x="71980" y="18269"/>
                  </a:lnTo>
                  <a:lnTo>
                    <a:pt x="66091" y="9593"/>
                  </a:lnTo>
                  <a:lnTo>
                    <a:pt x="58286" y="3556"/>
                  </a:lnTo>
                  <a:lnTo>
                    <a:pt x="49316" y="303"/>
                  </a:lnTo>
                  <a:lnTo>
                    <a:pt x="40459" y="0"/>
                  </a:lnTo>
                  <a:lnTo>
                    <a:pt x="32439" y="2426"/>
                  </a:lnTo>
                  <a:lnTo>
                    <a:pt x="25433" y="7103"/>
                  </a:lnTo>
                  <a:lnTo>
                    <a:pt x="19345" y="13505"/>
                  </a:lnTo>
                  <a:lnTo>
                    <a:pt x="13998" y="21175"/>
                  </a:lnTo>
                  <a:lnTo>
                    <a:pt x="9374" y="29912"/>
                  </a:lnTo>
                  <a:lnTo>
                    <a:pt x="5624" y="39753"/>
                  </a:lnTo>
                  <a:lnTo>
                    <a:pt x="2765" y="50626"/>
                  </a:lnTo>
                  <a:lnTo>
                    <a:pt x="843" y="62197"/>
                  </a:lnTo>
                  <a:lnTo>
                    <a:pt x="0" y="73964"/>
                  </a:lnTo>
                  <a:lnTo>
                    <a:pt x="221" y="85612"/>
                  </a:lnTo>
                  <a:lnTo>
                    <a:pt x="1676" y="96704"/>
                  </a:lnTo>
                  <a:lnTo>
                    <a:pt x="4780" y="106621"/>
                  </a:lnTo>
                  <a:lnTo>
                    <a:pt x="9606" y="115125"/>
                  </a:lnTo>
                  <a:lnTo>
                    <a:pt x="15779" y="121834"/>
                  </a:lnTo>
                  <a:lnTo>
                    <a:pt x="22677" y="126067"/>
                  </a:lnTo>
                  <a:lnTo>
                    <a:pt x="29868" y="127686"/>
                  </a:lnTo>
                  <a:lnTo>
                    <a:pt x="37135" y="126842"/>
                  </a:lnTo>
                  <a:lnTo>
                    <a:pt x="44386" y="123701"/>
                  </a:lnTo>
                  <a:lnTo>
                    <a:pt x="51583" y="118587"/>
                  </a:lnTo>
                  <a:lnTo>
                    <a:pt x="58399" y="111750"/>
                  </a:lnTo>
                  <a:lnTo>
                    <a:pt x="64225" y="103276"/>
                  </a:lnTo>
                  <a:lnTo>
                    <a:pt x="68837" y="93428"/>
                  </a:lnTo>
                  <a:lnTo>
                    <a:pt x="73280" y="84950"/>
                  </a:lnTo>
                  <a:lnTo>
                    <a:pt x="78468" y="81414"/>
                  </a:lnTo>
                  <a:lnTo>
                    <a:pt x="83713" y="82290"/>
                  </a:lnTo>
                  <a:lnTo>
                    <a:pt x="89032" y="85935"/>
                  </a:lnTo>
                  <a:lnTo>
                    <a:pt x="94602" y="91127"/>
                  </a:lnTo>
                  <a:lnTo>
                    <a:pt x="100485" y="97151"/>
                  </a:lnTo>
                  <a:lnTo>
                    <a:pt x="106663" y="103620"/>
                  </a:lnTo>
                  <a:lnTo>
                    <a:pt x="113248" y="110329"/>
                  </a:lnTo>
                  <a:lnTo>
                    <a:pt x="120489" y="117170"/>
                  </a:lnTo>
                  <a:lnTo>
                    <a:pt x="128466" y="124078"/>
                  </a:lnTo>
                  <a:lnTo>
                    <a:pt x="137109" y="130861"/>
                  </a:lnTo>
                  <a:lnTo>
                    <a:pt x="146288" y="137193"/>
                  </a:lnTo>
                  <a:lnTo>
                    <a:pt x="155856" y="142925"/>
                  </a:lnTo>
                  <a:lnTo>
                    <a:pt x="165249" y="147745"/>
                  </a:lnTo>
                  <a:lnTo>
                    <a:pt x="174404" y="151455"/>
                  </a:lnTo>
                  <a:lnTo>
                    <a:pt x="184126" y="153262"/>
                  </a:lnTo>
                  <a:lnTo>
                    <a:pt x="195957" y="15198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85761" y="1200248"/>
              <a:ext cx="216920" cy="642240"/>
            </a:xfrm>
            <a:custGeom>
              <a:avLst/>
              <a:gdLst/>
              <a:ahLst/>
              <a:cxnLst/>
              <a:rect l="0" t="0" r="0" b="0"/>
              <a:pathLst>
                <a:path w="216920" h="642240">
                  <a:moveTo>
                    <a:pt x="73700" y="0"/>
                  </a:moveTo>
                  <a:lnTo>
                    <a:pt x="79567" y="8734"/>
                  </a:lnTo>
                  <a:lnTo>
                    <a:pt x="85132" y="16441"/>
                  </a:lnTo>
                  <a:lnTo>
                    <a:pt x="90931" y="23857"/>
                  </a:lnTo>
                  <a:lnTo>
                    <a:pt x="97012" y="31636"/>
                  </a:lnTo>
                  <a:lnTo>
                    <a:pt x="103341" y="40760"/>
                  </a:lnTo>
                  <a:lnTo>
                    <a:pt x="109869" y="51631"/>
                  </a:lnTo>
                  <a:lnTo>
                    <a:pt x="116545" y="63680"/>
                  </a:lnTo>
                  <a:lnTo>
                    <a:pt x="123328" y="75691"/>
                  </a:lnTo>
                  <a:lnTo>
                    <a:pt x="130184" y="86955"/>
                  </a:lnTo>
                  <a:lnTo>
                    <a:pt x="137095" y="97447"/>
                  </a:lnTo>
                  <a:lnTo>
                    <a:pt x="144039" y="107552"/>
                  </a:lnTo>
                  <a:lnTo>
                    <a:pt x="151004" y="117568"/>
                  </a:lnTo>
                  <a:lnTo>
                    <a:pt x="157817" y="127634"/>
                  </a:lnTo>
                  <a:lnTo>
                    <a:pt x="164166" y="137793"/>
                  </a:lnTo>
                  <a:lnTo>
                    <a:pt x="169922" y="148048"/>
                  </a:lnTo>
                  <a:lnTo>
                    <a:pt x="175278" y="158550"/>
                  </a:lnTo>
                  <a:lnTo>
                    <a:pt x="180642" y="169586"/>
                  </a:lnTo>
                  <a:lnTo>
                    <a:pt x="186249" y="181279"/>
                  </a:lnTo>
                  <a:lnTo>
                    <a:pt x="191999" y="193911"/>
                  </a:lnTo>
                  <a:lnTo>
                    <a:pt x="197560" y="207988"/>
                  </a:lnTo>
                  <a:lnTo>
                    <a:pt x="202743" y="223648"/>
                  </a:lnTo>
                  <a:lnTo>
                    <a:pt x="207357" y="240725"/>
                  </a:lnTo>
                  <a:lnTo>
                    <a:pt x="211152" y="258937"/>
                  </a:lnTo>
                  <a:lnTo>
                    <a:pt x="214065" y="277989"/>
                  </a:lnTo>
                  <a:lnTo>
                    <a:pt x="216037" y="297152"/>
                  </a:lnTo>
                  <a:lnTo>
                    <a:pt x="216919" y="315325"/>
                  </a:lnTo>
                  <a:lnTo>
                    <a:pt x="216727" y="331993"/>
                  </a:lnTo>
                  <a:lnTo>
                    <a:pt x="215293" y="347489"/>
                  </a:lnTo>
                  <a:lnTo>
                    <a:pt x="212203" y="362663"/>
                  </a:lnTo>
                  <a:lnTo>
                    <a:pt x="207388" y="378054"/>
                  </a:lnTo>
                  <a:lnTo>
                    <a:pt x="201222" y="393531"/>
                  </a:lnTo>
                  <a:lnTo>
                    <a:pt x="194328" y="408484"/>
                  </a:lnTo>
                  <a:lnTo>
                    <a:pt x="187139" y="422586"/>
                  </a:lnTo>
                  <a:lnTo>
                    <a:pt x="179874" y="435819"/>
                  </a:lnTo>
                  <a:lnTo>
                    <a:pt x="172625" y="448314"/>
                  </a:lnTo>
                  <a:lnTo>
                    <a:pt x="165414" y="460234"/>
                  </a:lnTo>
                  <a:lnTo>
                    <a:pt x="158081" y="471731"/>
                  </a:lnTo>
                  <a:lnTo>
                    <a:pt x="150311" y="482924"/>
                  </a:lnTo>
                  <a:lnTo>
                    <a:pt x="141967" y="493905"/>
                  </a:lnTo>
                  <a:lnTo>
                    <a:pt x="133073" y="504741"/>
                  </a:lnTo>
                  <a:lnTo>
                    <a:pt x="123723" y="515476"/>
                  </a:lnTo>
                  <a:lnTo>
                    <a:pt x="114023" y="526144"/>
                  </a:lnTo>
                  <a:lnTo>
                    <a:pt x="104071" y="536765"/>
                  </a:lnTo>
                  <a:lnTo>
                    <a:pt x="93936" y="547356"/>
                  </a:lnTo>
                  <a:lnTo>
                    <a:pt x="83672" y="557931"/>
                  </a:lnTo>
                  <a:lnTo>
                    <a:pt x="73152" y="568661"/>
                  </a:lnTo>
                  <a:lnTo>
                    <a:pt x="62097" y="579856"/>
                  </a:lnTo>
                  <a:lnTo>
                    <a:pt x="50416" y="591632"/>
                  </a:lnTo>
                  <a:lnTo>
                    <a:pt x="38763" y="603348"/>
                  </a:lnTo>
                  <a:lnTo>
                    <a:pt x="27304" y="614856"/>
                  </a:lnTo>
                  <a:lnTo>
                    <a:pt x="15033" y="627168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874072" y="1863544"/>
            <a:ext cx="1548894" cy="558011"/>
            <a:chOff x="1874072" y="1863544"/>
            <a:chExt cx="1548894" cy="558011"/>
          </a:xfrm>
        </p:grpSpPr>
        <p:sp>
          <p:nvSpPr>
            <p:cNvPr id="73" name="Freeform 72"/>
            <p:cNvSpPr/>
            <p:nvPr/>
          </p:nvSpPr>
          <p:spPr>
            <a:xfrm>
              <a:off x="1874072" y="2084094"/>
              <a:ext cx="210571" cy="61327"/>
            </a:xfrm>
            <a:custGeom>
              <a:avLst/>
              <a:gdLst/>
              <a:ahLst/>
              <a:cxnLst/>
              <a:rect l="0" t="0" r="0" b="0"/>
              <a:pathLst>
                <a:path w="210571" h="61327">
                  <a:moveTo>
                    <a:pt x="0" y="548"/>
                  </a:moveTo>
                  <a:lnTo>
                    <a:pt x="3001" y="9349"/>
                  </a:lnTo>
                  <a:lnTo>
                    <a:pt x="6423" y="17696"/>
                  </a:lnTo>
                  <a:lnTo>
                    <a:pt x="10624" y="26385"/>
                  </a:lnTo>
                  <a:lnTo>
                    <a:pt x="15697" y="35161"/>
                  </a:lnTo>
                  <a:lnTo>
                    <a:pt x="21827" y="43359"/>
                  </a:lnTo>
                  <a:lnTo>
                    <a:pt x="29006" y="50631"/>
                  </a:lnTo>
                  <a:lnTo>
                    <a:pt x="36920" y="56476"/>
                  </a:lnTo>
                  <a:lnTo>
                    <a:pt x="45067" y="60111"/>
                  </a:lnTo>
                  <a:lnTo>
                    <a:pt x="53134" y="61326"/>
                  </a:lnTo>
                  <a:lnTo>
                    <a:pt x="61005" y="60377"/>
                  </a:lnTo>
                  <a:lnTo>
                    <a:pt x="68670" y="57696"/>
                  </a:lnTo>
                  <a:lnTo>
                    <a:pt x="76154" y="53709"/>
                  </a:lnTo>
                  <a:lnTo>
                    <a:pt x="83332" y="48613"/>
                  </a:lnTo>
                  <a:lnTo>
                    <a:pt x="89933" y="42378"/>
                  </a:lnTo>
                  <a:lnTo>
                    <a:pt x="95866" y="35088"/>
                  </a:lnTo>
                  <a:lnTo>
                    <a:pt x="101513" y="27246"/>
                  </a:lnTo>
                  <a:lnTo>
                    <a:pt x="107605" y="19669"/>
                  </a:lnTo>
                  <a:lnTo>
                    <a:pt x="114524" y="12806"/>
                  </a:lnTo>
                  <a:lnTo>
                    <a:pt x="122309" y="7064"/>
                  </a:lnTo>
                  <a:lnTo>
                    <a:pt x="130839" y="2964"/>
                  </a:lnTo>
                  <a:lnTo>
                    <a:pt x="139946" y="622"/>
                  </a:lnTo>
                  <a:lnTo>
                    <a:pt x="149315" y="0"/>
                  </a:lnTo>
                  <a:lnTo>
                    <a:pt x="158517" y="1087"/>
                  </a:lnTo>
                  <a:lnTo>
                    <a:pt x="167326" y="3707"/>
                  </a:lnTo>
                  <a:lnTo>
                    <a:pt x="175543" y="7735"/>
                  </a:lnTo>
                  <a:lnTo>
                    <a:pt x="182916" y="13177"/>
                  </a:lnTo>
                  <a:lnTo>
                    <a:pt x="189389" y="19896"/>
                  </a:lnTo>
                  <a:lnTo>
                    <a:pt x="194922" y="27199"/>
                  </a:lnTo>
                  <a:lnTo>
                    <a:pt x="199940" y="34642"/>
                  </a:lnTo>
                  <a:lnTo>
                    <a:pt x="204886" y="42878"/>
                  </a:lnTo>
                  <a:lnTo>
                    <a:pt x="210570" y="5319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55811" y="2074114"/>
              <a:ext cx="7816" cy="294798"/>
            </a:xfrm>
            <a:custGeom>
              <a:avLst/>
              <a:gdLst/>
              <a:ahLst/>
              <a:cxnLst/>
              <a:rect l="0" t="0" r="0" b="0"/>
              <a:pathLst>
                <a:path w="7816" h="294798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1" y="63105"/>
                  </a:lnTo>
                  <a:lnTo>
                    <a:pt x="1890" y="76216"/>
                  </a:lnTo>
                  <a:lnTo>
                    <a:pt x="3254" y="90145"/>
                  </a:lnTo>
                  <a:lnTo>
                    <a:pt x="4463" y="104915"/>
                  </a:lnTo>
                  <a:lnTo>
                    <a:pt x="5425" y="120256"/>
                  </a:lnTo>
                  <a:lnTo>
                    <a:pt x="6145" y="135707"/>
                  </a:lnTo>
                  <a:lnTo>
                    <a:pt x="6664" y="150988"/>
                  </a:lnTo>
                  <a:lnTo>
                    <a:pt x="7029" y="166013"/>
                  </a:lnTo>
                  <a:lnTo>
                    <a:pt x="7282" y="180787"/>
                  </a:lnTo>
                  <a:lnTo>
                    <a:pt x="7455" y="195356"/>
                  </a:lnTo>
                  <a:lnTo>
                    <a:pt x="7573" y="209767"/>
                  </a:lnTo>
                  <a:lnTo>
                    <a:pt x="7653" y="224063"/>
                  </a:lnTo>
                  <a:lnTo>
                    <a:pt x="7706" y="238259"/>
                  </a:lnTo>
                  <a:lnTo>
                    <a:pt x="7743" y="251776"/>
                  </a:lnTo>
                  <a:lnTo>
                    <a:pt x="7770" y="264770"/>
                  </a:lnTo>
                  <a:lnTo>
                    <a:pt x="7794" y="278385"/>
                  </a:lnTo>
                  <a:lnTo>
                    <a:pt x="7815" y="29479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158342" y="1932608"/>
              <a:ext cx="205064" cy="225735"/>
            </a:xfrm>
            <a:custGeom>
              <a:avLst/>
              <a:gdLst/>
              <a:ahLst/>
              <a:cxnLst/>
              <a:rect l="0" t="0" r="0" b="0"/>
              <a:pathLst>
                <a:path w="205064" h="225735">
                  <a:moveTo>
                    <a:pt x="0" y="78335"/>
                  </a:moveTo>
                  <a:lnTo>
                    <a:pt x="3000" y="66734"/>
                  </a:lnTo>
                  <a:lnTo>
                    <a:pt x="6423" y="56885"/>
                  </a:lnTo>
                  <a:lnTo>
                    <a:pt x="10624" y="47880"/>
                  </a:lnTo>
                  <a:lnTo>
                    <a:pt x="15696" y="39438"/>
                  </a:lnTo>
                  <a:lnTo>
                    <a:pt x="21826" y="31411"/>
                  </a:lnTo>
                  <a:lnTo>
                    <a:pt x="29014" y="23697"/>
                  </a:lnTo>
                  <a:lnTo>
                    <a:pt x="37274" y="16538"/>
                  </a:lnTo>
                  <a:lnTo>
                    <a:pt x="46717" y="10484"/>
                  </a:lnTo>
                  <a:lnTo>
                    <a:pt x="57291" y="5751"/>
                  </a:lnTo>
                  <a:lnTo>
                    <a:pt x="68813" y="2403"/>
                  </a:lnTo>
                  <a:lnTo>
                    <a:pt x="81071" y="523"/>
                  </a:lnTo>
                  <a:lnTo>
                    <a:pt x="93867" y="0"/>
                  </a:lnTo>
                  <a:lnTo>
                    <a:pt x="106882" y="598"/>
                  </a:lnTo>
                  <a:lnTo>
                    <a:pt x="119692" y="2053"/>
                  </a:lnTo>
                  <a:lnTo>
                    <a:pt x="132080" y="4142"/>
                  </a:lnTo>
                  <a:lnTo>
                    <a:pt x="143855" y="6847"/>
                  </a:lnTo>
                  <a:lnTo>
                    <a:pt x="154770" y="10340"/>
                  </a:lnTo>
                  <a:lnTo>
                    <a:pt x="164775" y="14662"/>
                  </a:lnTo>
                  <a:lnTo>
                    <a:pt x="173816" y="20039"/>
                  </a:lnTo>
                  <a:lnTo>
                    <a:pt x="181751" y="26938"/>
                  </a:lnTo>
                  <a:lnTo>
                    <a:pt x="188606" y="35478"/>
                  </a:lnTo>
                  <a:lnTo>
                    <a:pt x="194380" y="45638"/>
                  </a:lnTo>
                  <a:lnTo>
                    <a:pt x="198969" y="57432"/>
                  </a:lnTo>
                  <a:lnTo>
                    <a:pt x="202418" y="70696"/>
                  </a:lnTo>
                  <a:lnTo>
                    <a:pt x="204584" y="84990"/>
                  </a:lnTo>
                  <a:lnTo>
                    <a:pt x="205063" y="99723"/>
                  </a:lnTo>
                  <a:lnTo>
                    <a:pt x="203792" y="114507"/>
                  </a:lnTo>
                  <a:lnTo>
                    <a:pt x="200990" y="128855"/>
                  </a:lnTo>
                  <a:lnTo>
                    <a:pt x="196975" y="142110"/>
                  </a:lnTo>
                  <a:lnTo>
                    <a:pt x="192055" y="154023"/>
                  </a:lnTo>
                  <a:lnTo>
                    <a:pt x="186482" y="164682"/>
                  </a:lnTo>
                  <a:lnTo>
                    <a:pt x="180451" y="174318"/>
                  </a:lnTo>
                  <a:lnTo>
                    <a:pt x="174101" y="183171"/>
                  </a:lnTo>
                  <a:lnTo>
                    <a:pt x="167453" y="191346"/>
                  </a:lnTo>
                  <a:lnTo>
                    <a:pt x="159554" y="199708"/>
                  </a:lnTo>
                  <a:lnTo>
                    <a:pt x="147478" y="210117"/>
                  </a:lnTo>
                  <a:lnTo>
                    <a:pt x="126341" y="22573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00497" y="2137285"/>
              <a:ext cx="105286" cy="144564"/>
            </a:xfrm>
            <a:custGeom>
              <a:avLst/>
              <a:gdLst/>
              <a:ahLst/>
              <a:cxnLst/>
              <a:rect l="0" t="0" r="0" b="0"/>
              <a:pathLst>
                <a:path w="105286" h="144564">
                  <a:moveTo>
                    <a:pt x="0" y="94756"/>
                  </a:moveTo>
                  <a:lnTo>
                    <a:pt x="67" y="109291"/>
                  </a:lnTo>
                  <a:lnTo>
                    <a:pt x="707" y="121922"/>
                  </a:lnTo>
                  <a:lnTo>
                    <a:pt x="1980" y="133750"/>
                  </a:lnTo>
                  <a:lnTo>
                    <a:pt x="2965" y="142397"/>
                  </a:lnTo>
                  <a:lnTo>
                    <a:pt x="2836" y="144563"/>
                  </a:lnTo>
                  <a:lnTo>
                    <a:pt x="2279" y="141245"/>
                  </a:lnTo>
                  <a:lnTo>
                    <a:pt x="1700" y="134181"/>
                  </a:lnTo>
                  <a:lnTo>
                    <a:pt x="1219" y="124677"/>
                  </a:lnTo>
                  <a:lnTo>
                    <a:pt x="859" y="113603"/>
                  </a:lnTo>
                  <a:lnTo>
                    <a:pt x="768" y="101678"/>
                  </a:lnTo>
                  <a:lnTo>
                    <a:pt x="1229" y="89566"/>
                  </a:lnTo>
                  <a:lnTo>
                    <a:pt x="2362" y="77629"/>
                  </a:lnTo>
                  <a:lnTo>
                    <a:pt x="4444" y="66148"/>
                  </a:lnTo>
                  <a:lnTo>
                    <a:pt x="7977" y="55425"/>
                  </a:lnTo>
                  <a:lnTo>
                    <a:pt x="13099" y="45546"/>
                  </a:lnTo>
                  <a:lnTo>
                    <a:pt x="19640" y="36588"/>
                  </a:lnTo>
                  <a:lnTo>
                    <a:pt x="27319" y="28708"/>
                  </a:lnTo>
                  <a:lnTo>
                    <a:pt x="35853" y="21891"/>
                  </a:lnTo>
                  <a:lnTo>
                    <a:pt x="45126" y="16124"/>
                  </a:lnTo>
                  <a:lnTo>
                    <a:pt x="56412" y="10922"/>
                  </a:lnTo>
                  <a:lnTo>
                    <a:pt x="74053" y="582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64345" y="2179399"/>
              <a:ext cx="15137" cy="126343"/>
            </a:xfrm>
            <a:custGeom>
              <a:avLst/>
              <a:gdLst/>
              <a:ahLst/>
              <a:cxnLst/>
              <a:rect l="0" t="0" r="0" b="0"/>
              <a:pathLst>
                <a:path w="15137" h="126343">
                  <a:moveTo>
                    <a:pt x="4608" y="0"/>
                  </a:moveTo>
                  <a:lnTo>
                    <a:pt x="1808" y="8801"/>
                  </a:lnTo>
                  <a:lnTo>
                    <a:pt x="306" y="17147"/>
                  </a:lnTo>
                  <a:lnTo>
                    <a:pt x="0" y="25851"/>
                  </a:lnTo>
                  <a:lnTo>
                    <a:pt x="679" y="35144"/>
                  </a:lnTo>
                  <a:lnTo>
                    <a:pt x="2147" y="45288"/>
                  </a:lnTo>
                  <a:lnTo>
                    <a:pt x="4211" y="56324"/>
                  </a:lnTo>
                  <a:lnTo>
                    <a:pt x="6558" y="67920"/>
                  </a:lnTo>
                  <a:lnTo>
                    <a:pt x="8986" y="80813"/>
                  </a:lnTo>
                  <a:lnTo>
                    <a:pt x="11706" y="98372"/>
                  </a:lnTo>
                  <a:lnTo>
                    <a:pt x="15136" y="12634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558425" y="2074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63709" y="2132290"/>
              <a:ext cx="126343" cy="131337"/>
            </a:xfrm>
            <a:custGeom>
              <a:avLst/>
              <a:gdLst/>
              <a:ahLst/>
              <a:cxnLst/>
              <a:rect l="0" t="0" r="0" b="0"/>
              <a:pathLst>
                <a:path w="126343" h="131337">
                  <a:moveTo>
                    <a:pt x="0" y="78694"/>
                  </a:moveTo>
                  <a:lnTo>
                    <a:pt x="2934" y="87562"/>
                  </a:lnTo>
                  <a:lnTo>
                    <a:pt x="5717" y="96549"/>
                  </a:lnTo>
                  <a:lnTo>
                    <a:pt x="8591" y="106472"/>
                  </a:lnTo>
                  <a:lnTo>
                    <a:pt x="10679" y="114750"/>
                  </a:lnTo>
                  <a:lnTo>
                    <a:pt x="10931" y="117783"/>
                  </a:lnTo>
                  <a:lnTo>
                    <a:pt x="9799" y="116036"/>
                  </a:lnTo>
                  <a:lnTo>
                    <a:pt x="7962" y="110868"/>
                  </a:lnTo>
                  <a:lnTo>
                    <a:pt x="6058" y="103173"/>
                  </a:lnTo>
                  <a:lnTo>
                    <a:pt x="4423" y="93604"/>
                  </a:lnTo>
                  <a:lnTo>
                    <a:pt x="3312" y="82838"/>
                  </a:lnTo>
                  <a:lnTo>
                    <a:pt x="3010" y="71575"/>
                  </a:lnTo>
                  <a:lnTo>
                    <a:pt x="3581" y="60239"/>
                  </a:lnTo>
                  <a:lnTo>
                    <a:pt x="4929" y="49008"/>
                  </a:lnTo>
                  <a:lnTo>
                    <a:pt x="6895" y="37927"/>
                  </a:lnTo>
                  <a:lnTo>
                    <a:pt x="9335" y="27008"/>
                  </a:lnTo>
                  <a:lnTo>
                    <a:pt x="12446" y="16878"/>
                  </a:lnTo>
                  <a:lnTo>
                    <a:pt x="16743" y="8737"/>
                  </a:lnTo>
                  <a:lnTo>
                    <a:pt x="22414" y="3089"/>
                  </a:lnTo>
                  <a:lnTo>
                    <a:pt x="29341" y="111"/>
                  </a:lnTo>
                  <a:lnTo>
                    <a:pt x="37287" y="0"/>
                  </a:lnTo>
                  <a:lnTo>
                    <a:pt x="45994" y="2557"/>
                  </a:lnTo>
                  <a:lnTo>
                    <a:pt x="54924" y="7323"/>
                  </a:lnTo>
                  <a:lnTo>
                    <a:pt x="63298" y="13785"/>
                  </a:lnTo>
                  <a:lnTo>
                    <a:pt x="70743" y="21496"/>
                  </a:lnTo>
                  <a:lnTo>
                    <a:pt x="77399" y="30261"/>
                  </a:lnTo>
                  <a:lnTo>
                    <a:pt x="83718" y="40120"/>
                  </a:lnTo>
                  <a:lnTo>
                    <a:pt x="90006" y="51005"/>
                  </a:lnTo>
                  <a:lnTo>
                    <a:pt x="96231" y="62585"/>
                  </a:lnTo>
                  <a:lnTo>
                    <a:pt x="102119" y="74358"/>
                  </a:lnTo>
                  <a:lnTo>
                    <a:pt x="107524" y="86005"/>
                  </a:lnTo>
                  <a:lnTo>
                    <a:pt x="112305" y="96965"/>
                  </a:lnTo>
                  <a:lnTo>
                    <a:pt x="116723" y="107426"/>
                  </a:lnTo>
                  <a:lnTo>
                    <a:pt x="121161" y="118303"/>
                  </a:lnTo>
                  <a:lnTo>
                    <a:pt x="126342" y="131336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38086" y="1863544"/>
              <a:ext cx="36194" cy="400083"/>
            </a:xfrm>
            <a:custGeom>
              <a:avLst/>
              <a:gdLst/>
              <a:ahLst/>
              <a:cxnLst/>
              <a:rect l="0" t="0" r="0" b="0"/>
              <a:pathLst>
                <a:path w="36194" h="400083">
                  <a:moveTo>
                    <a:pt x="4608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70"/>
                  </a:lnTo>
                  <a:lnTo>
                    <a:pt x="679" y="50664"/>
                  </a:lnTo>
                  <a:lnTo>
                    <a:pt x="2147" y="66289"/>
                  </a:lnTo>
                  <a:lnTo>
                    <a:pt x="4212" y="83255"/>
                  </a:lnTo>
                  <a:lnTo>
                    <a:pt x="6548" y="101011"/>
                  </a:lnTo>
                  <a:lnTo>
                    <a:pt x="8723" y="118683"/>
                  </a:lnTo>
                  <a:lnTo>
                    <a:pt x="10512" y="135792"/>
                  </a:lnTo>
                  <a:lnTo>
                    <a:pt x="11879" y="152548"/>
                  </a:lnTo>
                  <a:lnTo>
                    <a:pt x="12878" y="169631"/>
                  </a:lnTo>
                  <a:lnTo>
                    <a:pt x="13593" y="187418"/>
                  </a:lnTo>
                  <a:lnTo>
                    <a:pt x="14261" y="205808"/>
                  </a:lnTo>
                  <a:lnTo>
                    <a:pt x="15250" y="224393"/>
                  </a:lnTo>
                  <a:lnTo>
                    <a:pt x="16735" y="242896"/>
                  </a:lnTo>
                  <a:lnTo>
                    <a:pt x="18718" y="261052"/>
                  </a:lnTo>
                  <a:lnTo>
                    <a:pt x="21121" y="278542"/>
                  </a:lnTo>
                  <a:lnTo>
                    <a:pt x="23844" y="295266"/>
                  </a:lnTo>
                  <a:lnTo>
                    <a:pt x="26637" y="311292"/>
                  </a:lnTo>
                  <a:lnTo>
                    <a:pt x="29126" y="326754"/>
                  </a:lnTo>
                  <a:lnTo>
                    <a:pt x="31128" y="341772"/>
                  </a:lnTo>
                  <a:lnTo>
                    <a:pt x="32644" y="355858"/>
                  </a:lnTo>
                  <a:lnTo>
                    <a:pt x="33907" y="369306"/>
                  </a:lnTo>
                  <a:lnTo>
                    <a:pt x="35027" y="383298"/>
                  </a:lnTo>
                  <a:lnTo>
                    <a:pt x="36193" y="40008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68994" y="2021471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80712" y="3001"/>
                  </a:lnTo>
                  <a:lnTo>
                    <a:pt x="172365" y="6423"/>
                  </a:lnTo>
                  <a:lnTo>
                    <a:pt x="163662" y="10615"/>
                  </a:lnTo>
                  <a:lnTo>
                    <a:pt x="154368" y="15342"/>
                  </a:lnTo>
                  <a:lnTo>
                    <a:pt x="144225" y="20175"/>
                  </a:lnTo>
                  <a:lnTo>
                    <a:pt x="133184" y="24853"/>
                  </a:lnTo>
                  <a:lnTo>
                    <a:pt x="121517" y="29289"/>
                  </a:lnTo>
                  <a:lnTo>
                    <a:pt x="109696" y="33491"/>
                  </a:lnTo>
                  <a:lnTo>
                    <a:pt x="97997" y="37494"/>
                  </a:lnTo>
                  <a:lnTo>
                    <a:pt x="86194" y="41182"/>
                  </a:lnTo>
                  <a:lnTo>
                    <a:pt x="73672" y="44286"/>
                  </a:lnTo>
                  <a:lnTo>
                    <a:pt x="60157" y="46709"/>
                  </a:lnTo>
                  <a:lnTo>
                    <a:pt x="46432" y="48509"/>
                  </a:lnTo>
                  <a:lnTo>
                    <a:pt x="32819" y="49996"/>
                  </a:lnTo>
                  <a:lnTo>
                    <a:pt x="18117" y="5129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85485" y="2168870"/>
              <a:ext cx="15137" cy="105286"/>
            </a:xfrm>
            <a:custGeom>
              <a:avLst/>
              <a:gdLst/>
              <a:ahLst/>
              <a:cxnLst/>
              <a:rect l="0" t="0" r="0" b="0"/>
              <a:pathLst>
                <a:path w="15137" h="105286">
                  <a:moveTo>
                    <a:pt x="4608" y="0"/>
                  </a:moveTo>
                  <a:lnTo>
                    <a:pt x="1809" y="8801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3"/>
                  </a:lnTo>
                  <a:lnTo>
                    <a:pt x="4211" y="54246"/>
                  </a:lnTo>
                  <a:lnTo>
                    <a:pt x="6558" y="63978"/>
                  </a:lnTo>
                  <a:lnTo>
                    <a:pt x="8987" y="74143"/>
                  </a:lnTo>
                  <a:lnTo>
                    <a:pt x="11706" y="86750"/>
                  </a:lnTo>
                  <a:lnTo>
                    <a:pt x="15136" y="10528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79564" y="20530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74321" y="2085900"/>
              <a:ext cx="136871" cy="125085"/>
            </a:xfrm>
            <a:custGeom>
              <a:avLst/>
              <a:gdLst/>
              <a:ahLst/>
              <a:cxnLst/>
              <a:rect l="0" t="0" r="0" b="0"/>
              <a:pathLst>
                <a:path w="136871" h="125085">
                  <a:moveTo>
                    <a:pt x="0" y="51385"/>
                  </a:moveTo>
                  <a:lnTo>
                    <a:pt x="2934" y="60186"/>
                  </a:lnTo>
                  <a:lnTo>
                    <a:pt x="5716" y="68532"/>
                  </a:lnTo>
                  <a:lnTo>
                    <a:pt x="8616" y="77231"/>
                  </a:lnTo>
                  <a:lnTo>
                    <a:pt x="11656" y="86352"/>
                  </a:lnTo>
                  <a:lnTo>
                    <a:pt x="14821" y="95847"/>
                  </a:lnTo>
                  <a:lnTo>
                    <a:pt x="18046" y="105612"/>
                  </a:lnTo>
                  <a:lnTo>
                    <a:pt x="19974" y="114560"/>
                  </a:lnTo>
                  <a:lnTo>
                    <a:pt x="19437" y="120147"/>
                  </a:lnTo>
                  <a:lnTo>
                    <a:pt x="17803" y="120831"/>
                  </a:lnTo>
                  <a:lnTo>
                    <a:pt x="16044" y="117177"/>
                  </a:lnTo>
                  <a:lnTo>
                    <a:pt x="14535" y="110279"/>
                  </a:lnTo>
                  <a:lnTo>
                    <a:pt x="13362" y="101094"/>
                  </a:lnTo>
                  <a:lnTo>
                    <a:pt x="12502" y="90334"/>
                  </a:lnTo>
                  <a:lnTo>
                    <a:pt x="12058" y="78502"/>
                  </a:lnTo>
                  <a:lnTo>
                    <a:pt x="12275" y="65944"/>
                  </a:lnTo>
                  <a:lnTo>
                    <a:pt x="13240" y="52911"/>
                  </a:lnTo>
                  <a:lnTo>
                    <a:pt x="15208" y="40055"/>
                  </a:lnTo>
                  <a:lnTo>
                    <a:pt x="18663" y="28405"/>
                  </a:lnTo>
                  <a:lnTo>
                    <a:pt x="23737" y="18432"/>
                  </a:lnTo>
                  <a:lnTo>
                    <a:pt x="30417" y="10414"/>
                  </a:lnTo>
                  <a:lnTo>
                    <a:pt x="38721" y="4694"/>
                  </a:lnTo>
                  <a:lnTo>
                    <a:pt x="48483" y="1228"/>
                  </a:lnTo>
                  <a:lnTo>
                    <a:pt x="59104" y="0"/>
                  </a:lnTo>
                  <a:lnTo>
                    <a:pt x="69684" y="1205"/>
                  </a:lnTo>
                  <a:lnTo>
                    <a:pt x="79714" y="4718"/>
                  </a:lnTo>
                  <a:lnTo>
                    <a:pt x="88902" y="10328"/>
                  </a:lnTo>
                  <a:lnTo>
                    <a:pt x="97001" y="17904"/>
                  </a:lnTo>
                  <a:lnTo>
                    <a:pt x="104002" y="27178"/>
                  </a:lnTo>
                  <a:lnTo>
                    <a:pt x="110060" y="37640"/>
                  </a:lnTo>
                  <a:lnTo>
                    <a:pt x="115379" y="48646"/>
                  </a:lnTo>
                  <a:lnTo>
                    <a:pt x="120145" y="59780"/>
                  </a:lnTo>
                  <a:lnTo>
                    <a:pt x="124364" y="70790"/>
                  </a:lnTo>
                  <a:lnTo>
                    <a:pt x="128276" y="82777"/>
                  </a:lnTo>
                  <a:lnTo>
                    <a:pt x="132230" y="99024"/>
                  </a:lnTo>
                  <a:lnTo>
                    <a:pt x="136870" y="12508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58549" y="2081943"/>
              <a:ext cx="264417" cy="339612"/>
            </a:xfrm>
            <a:custGeom>
              <a:avLst/>
              <a:gdLst/>
              <a:ahLst/>
              <a:cxnLst/>
              <a:rect l="0" t="0" r="0" b="0"/>
              <a:pathLst>
                <a:path w="264417" h="339612">
                  <a:moveTo>
                    <a:pt x="200041" y="86927"/>
                  </a:moveTo>
                  <a:lnTo>
                    <a:pt x="199974" y="75259"/>
                  </a:lnTo>
                  <a:lnTo>
                    <a:pt x="199334" y="64770"/>
                  </a:lnTo>
                  <a:lnTo>
                    <a:pt x="198033" y="54473"/>
                  </a:lnTo>
                  <a:lnTo>
                    <a:pt x="196000" y="44345"/>
                  </a:lnTo>
                  <a:lnTo>
                    <a:pt x="193035" y="34649"/>
                  </a:lnTo>
                  <a:lnTo>
                    <a:pt x="189107" y="25522"/>
                  </a:lnTo>
                  <a:lnTo>
                    <a:pt x="184012" y="17265"/>
                  </a:lnTo>
                  <a:lnTo>
                    <a:pt x="177312" y="10400"/>
                  </a:lnTo>
                  <a:lnTo>
                    <a:pt x="168923" y="5092"/>
                  </a:lnTo>
                  <a:lnTo>
                    <a:pt x="159375" y="1512"/>
                  </a:lnTo>
                  <a:lnTo>
                    <a:pt x="149590" y="0"/>
                  </a:lnTo>
                  <a:lnTo>
                    <a:pt x="140125" y="549"/>
                  </a:lnTo>
                  <a:lnTo>
                    <a:pt x="131163" y="3187"/>
                  </a:lnTo>
                  <a:lnTo>
                    <a:pt x="122692" y="8148"/>
                  </a:lnTo>
                  <a:lnTo>
                    <a:pt x="114640" y="15336"/>
                  </a:lnTo>
                  <a:lnTo>
                    <a:pt x="107403" y="24398"/>
                  </a:lnTo>
                  <a:lnTo>
                    <a:pt x="101819" y="34914"/>
                  </a:lnTo>
                  <a:lnTo>
                    <a:pt x="98215" y="46497"/>
                  </a:lnTo>
                  <a:lnTo>
                    <a:pt x="96607" y="58678"/>
                  </a:lnTo>
                  <a:lnTo>
                    <a:pt x="96965" y="70920"/>
                  </a:lnTo>
                  <a:lnTo>
                    <a:pt x="99069" y="82910"/>
                  </a:lnTo>
                  <a:lnTo>
                    <a:pt x="102903" y="93907"/>
                  </a:lnTo>
                  <a:lnTo>
                    <a:pt x="108742" y="102703"/>
                  </a:lnTo>
                  <a:lnTo>
                    <a:pt x="116546" y="108826"/>
                  </a:lnTo>
                  <a:lnTo>
                    <a:pt x="125699" y="112140"/>
                  </a:lnTo>
                  <a:lnTo>
                    <a:pt x="135218" y="112485"/>
                  </a:lnTo>
                  <a:lnTo>
                    <a:pt x="144500" y="110088"/>
                  </a:lnTo>
                  <a:lnTo>
                    <a:pt x="153170" y="105431"/>
                  </a:lnTo>
                  <a:lnTo>
                    <a:pt x="160913" y="99042"/>
                  </a:lnTo>
                  <a:lnTo>
                    <a:pt x="167677" y="91408"/>
                  </a:lnTo>
                  <a:lnTo>
                    <a:pt x="173768" y="83722"/>
                  </a:lnTo>
                  <a:lnTo>
                    <a:pt x="180525" y="78086"/>
                  </a:lnTo>
                  <a:lnTo>
                    <a:pt x="188320" y="75795"/>
                  </a:lnTo>
                  <a:lnTo>
                    <a:pt x="195484" y="76839"/>
                  </a:lnTo>
                  <a:lnTo>
                    <a:pt x="201631" y="80617"/>
                  </a:lnTo>
                  <a:lnTo>
                    <a:pt x="207113" y="86776"/>
                  </a:lnTo>
                  <a:lnTo>
                    <a:pt x="212480" y="95358"/>
                  </a:lnTo>
                  <a:lnTo>
                    <a:pt x="218051" y="106176"/>
                  </a:lnTo>
                  <a:lnTo>
                    <a:pt x="223925" y="118684"/>
                  </a:lnTo>
                  <a:lnTo>
                    <a:pt x="230090" y="132146"/>
                  </a:lnTo>
                  <a:lnTo>
                    <a:pt x="236491" y="146053"/>
                  </a:lnTo>
                  <a:lnTo>
                    <a:pt x="242906" y="160137"/>
                  </a:lnTo>
                  <a:lnTo>
                    <a:pt x="248978" y="174272"/>
                  </a:lnTo>
                  <a:lnTo>
                    <a:pt x="254530" y="188408"/>
                  </a:lnTo>
                  <a:lnTo>
                    <a:pt x="259239" y="202528"/>
                  </a:lnTo>
                  <a:lnTo>
                    <a:pt x="262570" y="216629"/>
                  </a:lnTo>
                  <a:lnTo>
                    <a:pt x="264354" y="230704"/>
                  </a:lnTo>
                  <a:lnTo>
                    <a:pt x="264416" y="244429"/>
                  </a:lnTo>
                  <a:lnTo>
                    <a:pt x="262412" y="257193"/>
                  </a:lnTo>
                  <a:lnTo>
                    <a:pt x="258355" y="268736"/>
                  </a:lnTo>
                  <a:lnTo>
                    <a:pt x="252378" y="278960"/>
                  </a:lnTo>
                  <a:lnTo>
                    <a:pt x="244554" y="287764"/>
                  </a:lnTo>
                  <a:lnTo>
                    <a:pt x="235104" y="295237"/>
                  </a:lnTo>
                  <a:lnTo>
                    <a:pt x="224185" y="301443"/>
                  </a:lnTo>
                  <a:lnTo>
                    <a:pt x="211808" y="306330"/>
                  </a:lnTo>
                  <a:lnTo>
                    <a:pt x="198113" y="309992"/>
                  </a:lnTo>
                  <a:lnTo>
                    <a:pt x="183341" y="312640"/>
                  </a:lnTo>
                  <a:lnTo>
                    <a:pt x="167749" y="314510"/>
                  </a:lnTo>
                  <a:lnTo>
                    <a:pt x="151557" y="315812"/>
                  </a:lnTo>
                  <a:lnTo>
                    <a:pt x="134938" y="316876"/>
                  </a:lnTo>
                  <a:lnTo>
                    <a:pt x="118023" y="318131"/>
                  </a:lnTo>
                  <a:lnTo>
                    <a:pt x="100912" y="319794"/>
                  </a:lnTo>
                  <a:lnTo>
                    <a:pt x="83998" y="321896"/>
                  </a:lnTo>
                  <a:lnTo>
                    <a:pt x="67941" y="324379"/>
                  </a:lnTo>
                  <a:lnTo>
                    <a:pt x="53043" y="327155"/>
                  </a:lnTo>
                  <a:lnTo>
                    <a:pt x="39708" y="329995"/>
                  </a:lnTo>
                  <a:lnTo>
                    <a:pt x="27305" y="332815"/>
                  </a:lnTo>
                  <a:lnTo>
                    <a:pt x="14747" y="335860"/>
                  </a:lnTo>
                  <a:lnTo>
                    <a:pt x="0" y="33961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947772" y="2537367"/>
            <a:ext cx="1590635" cy="389556"/>
            <a:chOff x="1947772" y="2537367"/>
            <a:chExt cx="1590635" cy="389556"/>
          </a:xfrm>
        </p:grpSpPr>
        <p:sp>
          <p:nvSpPr>
            <p:cNvPr id="87" name="Freeform 86"/>
            <p:cNvSpPr/>
            <p:nvPr/>
          </p:nvSpPr>
          <p:spPr>
            <a:xfrm>
              <a:off x="1947772" y="2684353"/>
              <a:ext cx="231628" cy="82959"/>
            </a:xfrm>
            <a:custGeom>
              <a:avLst/>
              <a:gdLst/>
              <a:ahLst/>
              <a:cxnLst/>
              <a:rect l="0" t="0" r="0" b="0"/>
              <a:pathLst>
                <a:path w="231628" h="82959">
                  <a:moveTo>
                    <a:pt x="0" y="42527"/>
                  </a:moveTo>
                  <a:lnTo>
                    <a:pt x="3067" y="51262"/>
                  </a:lnTo>
                  <a:lnTo>
                    <a:pt x="7130" y="58969"/>
                  </a:lnTo>
                  <a:lnTo>
                    <a:pt x="12623" y="66357"/>
                  </a:lnTo>
                  <a:lnTo>
                    <a:pt x="19383" y="73099"/>
                  </a:lnTo>
                  <a:lnTo>
                    <a:pt x="27181" y="78333"/>
                  </a:lnTo>
                  <a:lnTo>
                    <a:pt x="35768" y="81690"/>
                  </a:lnTo>
                  <a:lnTo>
                    <a:pt x="44608" y="82958"/>
                  </a:lnTo>
                  <a:lnTo>
                    <a:pt x="52917" y="81838"/>
                  </a:lnTo>
                  <a:lnTo>
                    <a:pt x="60314" y="78419"/>
                  </a:lnTo>
                  <a:lnTo>
                    <a:pt x="66939" y="73226"/>
                  </a:lnTo>
                  <a:lnTo>
                    <a:pt x="73235" y="67002"/>
                  </a:lnTo>
                  <a:lnTo>
                    <a:pt x="79507" y="60264"/>
                  </a:lnTo>
                  <a:lnTo>
                    <a:pt x="85722" y="53136"/>
                  </a:lnTo>
                  <a:lnTo>
                    <a:pt x="91603" y="45446"/>
                  </a:lnTo>
                  <a:lnTo>
                    <a:pt x="97017" y="37136"/>
                  </a:lnTo>
                  <a:lnTo>
                    <a:pt x="102299" y="28590"/>
                  </a:lnTo>
                  <a:lnTo>
                    <a:pt x="108138" y="20532"/>
                  </a:lnTo>
                  <a:lnTo>
                    <a:pt x="114884" y="13342"/>
                  </a:lnTo>
                  <a:lnTo>
                    <a:pt x="122551" y="7380"/>
                  </a:lnTo>
                  <a:lnTo>
                    <a:pt x="131001" y="3130"/>
                  </a:lnTo>
                  <a:lnTo>
                    <a:pt x="140054" y="689"/>
                  </a:lnTo>
                  <a:lnTo>
                    <a:pt x="149388" y="0"/>
                  </a:lnTo>
                  <a:lnTo>
                    <a:pt x="158566" y="1042"/>
                  </a:lnTo>
                  <a:lnTo>
                    <a:pt x="167363" y="3633"/>
                  </a:lnTo>
                  <a:lnTo>
                    <a:pt x="175742" y="7640"/>
                  </a:lnTo>
                  <a:lnTo>
                    <a:pt x="183755" y="13070"/>
                  </a:lnTo>
                  <a:lnTo>
                    <a:pt x="191477" y="19784"/>
                  </a:lnTo>
                  <a:lnTo>
                    <a:pt x="198870" y="27283"/>
                  </a:lnTo>
                  <a:lnTo>
                    <a:pt x="206614" y="35623"/>
                  </a:lnTo>
                  <a:lnTo>
                    <a:pt x="216511" y="46653"/>
                  </a:lnTo>
                  <a:lnTo>
                    <a:pt x="231627" y="6358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63626" y="2614222"/>
              <a:ext cx="117644" cy="299177"/>
            </a:xfrm>
            <a:custGeom>
              <a:avLst/>
              <a:gdLst/>
              <a:ahLst/>
              <a:cxnLst/>
              <a:rect l="0" t="0" r="0" b="0"/>
              <a:pathLst>
                <a:path w="117644" h="299177">
                  <a:moveTo>
                    <a:pt x="0" y="123187"/>
                  </a:moveTo>
                  <a:lnTo>
                    <a:pt x="67" y="137789"/>
                  </a:lnTo>
                  <a:lnTo>
                    <a:pt x="708" y="151060"/>
                  </a:lnTo>
                  <a:lnTo>
                    <a:pt x="2000" y="164261"/>
                  </a:lnTo>
                  <a:lnTo>
                    <a:pt x="3686" y="177603"/>
                  </a:lnTo>
                  <a:lnTo>
                    <a:pt x="5355" y="191111"/>
                  </a:lnTo>
                  <a:lnTo>
                    <a:pt x="6768" y="204765"/>
                  </a:lnTo>
                  <a:lnTo>
                    <a:pt x="7866" y="218531"/>
                  </a:lnTo>
                  <a:lnTo>
                    <a:pt x="8677" y="232380"/>
                  </a:lnTo>
                  <a:lnTo>
                    <a:pt x="9261" y="246284"/>
                  </a:lnTo>
                  <a:lnTo>
                    <a:pt x="9839" y="260061"/>
                  </a:lnTo>
                  <a:lnTo>
                    <a:pt x="10767" y="273392"/>
                  </a:lnTo>
                  <a:lnTo>
                    <a:pt x="12215" y="286068"/>
                  </a:lnTo>
                  <a:lnTo>
                    <a:pt x="14255" y="295732"/>
                  </a:lnTo>
                  <a:lnTo>
                    <a:pt x="16311" y="299176"/>
                  </a:lnTo>
                  <a:lnTo>
                    <a:pt x="17332" y="296960"/>
                  </a:lnTo>
                  <a:lnTo>
                    <a:pt x="17168" y="290713"/>
                  </a:lnTo>
                  <a:lnTo>
                    <a:pt x="16360" y="281950"/>
                  </a:lnTo>
                  <a:lnTo>
                    <a:pt x="15778" y="271907"/>
                  </a:lnTo>
                  <a:lnTo>
                    <a:pt x="15880" y="261321"/>
                  </a:lnTo>
                  <a:lnTo>
                    <a:pt x="16432" y="250390"/>
                  </a:lnTo>
                  <a:lnTo>
                    <a:pt x="16729" y="238963"/>
                  </a:lnTo>
                  <a:lnTo>
                    <a:pt x="16374" y="226965"/>
                  </a:lnTo>
                  <a:lnTo>
                    <a:pt x="15454" y="214444"/>
                  </a:lnTo>
                  <a:lnTo>
                    <a:pt x="14363" y="201495"/>
                  </a:lnTo>
                  <a:lnTo>
                    <a:pt x="13366" y="188223"/>
                  </a:lnTo>
                  <a:lnTo>
                    <a:pt x="12562" y="174714"/>
                  </a:lnTo>
                  <a:lnTo>
                    <a:pt x="11954" y="161039"/>
                  </a:lnTo>
                  <a:lnTo>
                    <a:pt x="11513" y="147242"/>
                  </a:lnTo>
                  <a:lnTo>
                    <a:pt x="11202" y="133198"/>
                  </a:lnTo>
                  <a:lnTo>
                    <a:pt x="10986" y="118624"/>
                  </a:lnTo>
                  <a:lnTo>
                    <a:pt x="10842" y="103417"/>
                  </a:lnTo>
                  <a:lnTo>
                    <a:pt x="10914" y="87950"/>
                  </a:lnTo>
                  <a:lnTo>
                    <a:pt x="11494" y="72946"/>
                  </a:lnTo>
                  <a:lnTo>
                    <a:pt x="12706" y="58785"/>
                  </a:lnTo>
                  <a:lnTo>
                    <a:pt x="14674" y="45668"/>
                  </a:lnTo>
                  <a:lnTo>
                    <a:pt x="17597" y="33777"/>
                  </a:lnTo>
                  <a:lnTo>
                    <a:pt x="21497" y="23091"/>
                  </a:lnTo>
                  <a:lnTo>
                    <a:pt x="26405" y="13915"/>
                  </a:lnTo>
                  <a:lnTo>
                    <a:pt x="32448" y="6946"/>
                  </a:lnTo>
                  <a:lnTo>
                    <a:pt x="39587" y="2373"/>
                  </a:lnTo>
                  <a:lnTo>
                    <a:pt x="47652" y="98"/>
                  </a:lnTo>
                  <a:lnTo>
                    <a:pt x="56435" y="0"/>
                  </a:lnTo>
                  <a:lnTo>
                    <a:pt x="65740" y="1788"/>
                  </a:lnTo>
                  <a:lnTo>
                    <a:pt x="75088" y="5241"/>
                  </a:lnTo>
                  <a:lnTo>
                    <a:pt x="83751" y="10290"/>
                  </a:lnTo>
                  <a:lnTo>
                    <a:pt x="91388" y="16756"/>
                  </a:lnTo>
                  <a:lnTo>
                    <a:pt x="98005" y="24365"/>
                  </a:lnTo>
                  <a:lnTo>
                    <a:pt x="103766" y="32842"/>
                  </a:lnTo>
                  <a:lnTo>
                    <a:pt x="108856" y="41951"/>
                  </a:lnTo>
                  <a:lnTo>
                    <a:pt x="113124" y="51507"/>
                  </a:lnTo>
                  <a:lnTo>
                    <a:pt x="116094" y="61375"/>
                  </a:lnTo>
                  <a:lnTo>
                    <a:pt x="117608" y="71456"/>
                  </a:lnTo>
                  <a:lnTo>
                    <a:pt x="117643" y="81684"/>
                  </a:lnTo>
                  <a:lnTo>
                    <a:pt x="116146" y="92011"/>
                  </a:lnTo>
                  <a:lnTo>
                    <a:pt x="113249" y="102399"/>
                  </a:lnTo>
                  <a:lnTo>
                    <a:pt x="109202" y="112664"/>
                  </a:lnTo>
                  <a:lnTo>
                    <a:pt x="104277" y="122483"/>
                  </a:lnTo>
                  <a:lnTo>
                    <a:pt x="98705" y="131709"/>
                  </a:lnTo>
                  <a:lnTo>
                    <a:pt x="92399" y="140067"/>
                  </a:lnTo>
                  <a:lnTo>
                    <a:pt x="84032" y="147894"/>
                  </a:lnTo>
                  <a:lnTo>
                    <a:pt x="69518" y="155875"/>
                  </a:lnTo>
                  <a:lnTo>
                    <a:pt x="42115" y="16530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53139" y="2558425"/>
              <a:ext cx="4705" cy="368498"/>
            </a:xfrm>
            <a:custGeom>
              <a:avLst/>
              <a:gdLst/>
              <a:ahLst/>
              <a:cxnLst/>
              <a:rect l="0" t="0" r="0" b="0"/>
              <a:pathLst>
                <a:path w="4705" h="368498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4"/>
                  </a:lnTo>
                  <a:lnTo>
                    <a:pt x="0" y="76497"/>
                  </a:lnTo>
                  <a:lnTo>
                    <a:pt x="0" y="93500"/>
                  </a:lnTo>
                  <a:lnTo>
                    <a:pt x="0" y="111658"/>
                  </a:lnTo>
                  <a:lnTo>
                    <a:pt x="0" y="130681"/>
                  </a:lnTo>
                  <a:lnTo>
                    <a:pt x="0" y="150164"/>
                  </a:lnTo>
                  <a:lnTo>
                    <a:pt x="0" y="169614"/>
                  </a:lnTo>
                  <a:lnTo>
                    <a:pt x="5" y="188759"/>
                  </a:lnTo>
                  <a:lnTo>
                    <a:pt x="178" y="207206"/>
                  </a:lnTo>
                  <a:lnTo>
                    <a:pt x="826" y="224374"/>
                  </a:lnTo>
                  <a:lnTo>
                    <a:pt x="2070" y="240074"/>
                  </a:lnTo>
                  <a:lnTo>
                    <a:pt x="3550" y="254601"/>
                  </a:lnTo>
                  <a:lnTo>
                    <a:pt x="4550" y="268520"/>
                  </a:lnTo>
                  <a:lnTo>
                    <a:pt x="4704" y="282220"/>
                  </a:lnTo>
                  <a:lnTo>
                    <a:pt x="4138" y="295864"/>
                  </a:lnTo>
                  <a:lnTo>
                    <a:pt x="3239" y="311126"/>
                  </a:lnTo>
                  <a:lnTo>
                    <a:pt x="1924" y="33270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24668" y="2771867"/>
              <a:ext cx="149571" cy="134926"/>
            </a:xfrm>
            <a:custGeom>
              <a:avLst/>
              <a:gdLst/>
              <a:ahLst/>
              <a:cxnLst/>
              <a:rect l="0" t="0" r="0" b="0"/>
              <a:pathLst>
                <a:path w="149571" h="134926">
                  <a:moveTo>
                    <a:pt x="75870" y="70827"/>
                  </a:moveTo>
                  <a:lnTo>
                    <a:pt x="81604" y="64825"/>
                  </a:lnTo>
                  <a:lnTo>
                    <a:pt x="85888" y="57981"/>
                  </a:lnTo>
                  <a:lnTo>
                    <a:pt x="89080" y="49597"/>
                  </a:lnTo>
                  <a:lnTo>
                    <a:pt x="90923" y="40143"/>
                  </a:lnTo>
                  <a:lnTo>
                    <a:pt x="90675" y="30477"/>
                  </a:lnTo>
                  <a:lnTo>
                    <a:pt x="88111" y="21136"/>
                  </a:lnTo>
                  <a:lnTo>
                    <a:pt x="83463" y="12782"/>
                  </a:lnTo>
                  <a:lnTo>
                    <a:pt x="77141" y="6323"/>
                  </a:lnTo>
                  <a:lnTo>
                    <a:pt x="69565" y="2072"/>
                  </a:lnTo>
                  <a:lnTo>
                    <a:pt x="61244" y="0"/>
                  </a:lnTo>
                  <a:lnTo>
                    <a:pt x="52755" y="33"/>
                  </a:lnTo>
                  <a:lnTo>
                    <a:pt x="44430" y="1912"/>
                  </a:lnTo>
                  <a:lnTo>
                    <a:pt x="36538" y="5593"/>
                  </a:lnTo>
                  <a:lnTo>
                    <a:pt x="29384" y="11327"/>
                  </a:lnTo>
                  <a:lnTo>
                    <a:pt x="23053" y="19065"/>
                  </a:lnTo>
                  <a:lnTo>
                    <a:pt x="17461" y="28343"/>
                  </a:lnTo>
                  <a:lnTo>
                    <a:pt x="12463" y="38479"/>
                  </a:lnTo>
                  <a:lnTo>
                    <a:pt x="7921" y="49002"/>
                  </a:lnTo>
                  <a:lnTo>
                    <a:pt x="4037" y="59829"/>
                  </a:lnTo>
                  <a:lnTo>
                    <a:pt x="1332" y="71155"/>
                  </a:lnTo>
                  <a:lnTo>
                    <a:pt x="0" y="83061"/>
                  </a:lnTo>
                  <a:lnTo>
                    <a:pt x="89" y="95175"/>
                  </a:lnTo>
                  <a:lnTo>
                    <a:pt x="1669" y="106782"/>
                  </a:lnTo>
                  <a:lnTo>
                    <a:pt x="4622" y="117498"/>
                  </a:lnTo>
                  <a:lnTo>
                    <a:pt x="8732" y="126633"/>
                  </a:lnTo>
                  <a:lnTo>
                    <a:pt x="14599" y="132762"/>
                  </a:lnTo>
                  <a:lnTo>
                    <a:pt x="22059" y="134925"/>
                  </a:lnTo>
                  <a:lnTo>
                    <a:pt x="29118" y="133145"/>
                  </a:lnTo>
                  <a:lnTo>
                    <a:pt x="35247" y="128029"/>
                  </a:lnTo>
                  <a:lnTo>
                    <a:pt x="40740" y="120648"/>
                  </a:lnTo>
                  <a:lnTo>
                    <a:pt x="46126" y="112297"/>
                  </a:lnTo>
                  <a:lnTo>
                    <a:pt x="51706" y="103773"/>
                  </a:lnTo>
                  <a:lnTo>
                    <a:pt x="57248" y="95097"/>
                  </a:lnTo>
                  <a:lnTo>
                    <a:pt x="62128" y="85748"/>
                  </a:lnTo>
                  <a:lnTo>
                    <a:pt x="66063" y="75488"/>
                  </a:lnTo>
                  <a:lnTo>
                    <a:pt x="70020" y="65546"/>
                  </a:lnTo>
                  <a:lnTo>
                    <a:pt x="75020" y="58694"/>
                  </a:lnTo>
                  <a:lnTo>
                    <a:pt x="80332" y="56339"/>
                  </a:lnTo>
                  <a:lnTo>
                    <a:pt x="85458" y="57883"/>
                  </a:lnTo>
                  <a:lnTo>
                    <a:pt x="90260" y="62280"/>
                  </a:lnTo>
                  <a:lnTo>
                    <a:pt x="95073" y="68330"/>
                  </a:lnTo>
                  <a:lnTo>
                    <a:pt x="100567" y="74786"/>
                  </a:lnTo>
                  <a:lnTo>
                    <a:pt x="107057" y="80942"/>
                  </a:lnTo>
                  <a:lnTo>
                    <a:pt x="114265" y="86419"/>
                  </a:lnTo>
                  <a:lnTo>
                    <a:pt x="122311" y="91471"/>
                  </a:lnTo>
                  <a:lnTo>
                    <a:pt x="133023" y="96530"/>
                  </a:lnTo>
                  <a:lnTo>
                    <a:pt x="149570" y="10241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707700" y="2711749"/>
              <a:ext cx="154039" cy="173060"/>
            </a:xfrm>
            <a:custGeom>
              <a:avLst/>
              <a:gdLst/>
              <a:ahLst/>
              <a:cxnLst/>
              <a:rect l="0" t="0" r="0" b="0"/>
              <a:pathLst>
                <a:path w="154039" h="173060">
                  <a:moveTo>
                    <a:pt x="92880" y="4603"/>
                  </a:moveTo>
                  <a:lnTo>
                    <a:pt x="84011" y="1803"/>
                  </a:lnTo>
                  <a:lnTo>
                    <a:pt x="75025" y="302"/>
                  </a:lnTo>
                  <a:lnTo>
                    <a:pt x="65039" y="0"/>
                  </a:lnTo>
                  <a:lnTo>
                    <a:pt x="54404" y="851"/>
                  </a:lnTo>
                  <a:lnTo>
                    <a:pt x="43889" y="2967"/>
                  </a:lnTo>
                  <a:lnTo>
                    <a:pt x="33941" y="6294"/>
                  </a:lnTo>
                  <a:lnTo>
                    <a:pt x="24827" y="10802"/>
                  </a:lnTo>
                  <a:lnTo>
                    <a:pt x="16788" y="16570"/>
                  </a:lnTo>
                  <a:lnTo>
                    <a:pt x="9845" y="23517"/>
                  </a:lnTo>
                  <a:lnTo>
                    <a:pt x="4338" y="31281"/>
                  </a:lnTo>
                  <a:lnTo>
                    <a:pt x="986" y="39329"/>
                  </a:lnTo>
                  <a:lnTo>
                    <a:pt x="0" y="47323"/>
                  </a:lnTo>
                  <a:lnTo>
                    <a:pt x="1455" y="54807"/>
                  </a:lnTo>
                  <a:lnTo>
                    <a:pt x="5547" y="61148"/>
                  </a:lnTo>
                  <a:lnTo>
                    <a:pt x="12112" y="66106"/>
                  </a:lnTo>
                  <a:lnTo>
                    <a:pt x="20568" y="69621"/>
                  </a:lnTo>
                  <a:lnTo>
                    <a:pt x="30137" y="71621"/>
                  </a:lnTo>
                  <a:lnTo>
                    <a:pt x="40272" y="72233"/>
                  </a:lnTo>
                  <a:lnTo>
                    <a:pt x="50836" y="71866"/>
                  </a:lnTo>
                  <a:lnTo>
                    <a:pt x="61985" y="71099"/>
                  </a:lnTo>
                  <a:lnTo>
                    <a:pt x="73772" y="70304"/>
                  </a:lnTo>
                  <a:lnTo>
                    <a:pt x="85805" y="69961"/>
                  </a:lnTo>
                  <a:lnTo>
                    <a:pt x="97358" y="70722"/>
                  </a:lnTo>
                  <a:lnTo>
                    <a:pt x="108056" y="72833"/>
                  </a:lnTo>
                  <a:lnTo>
                    <a:pt x="117867" y="76202"/>
                  </a:lnTo>
                  <a:lnTo>
                    <a:pt x="126918" y="80598"/>
                  </a:lnTo>
                  <a:lnTo>
                    <a:pt x="135363" y="85778"/>
                  </a:lnTo>
                  <a:lnTo>
                    <a:pt x="142865" y="91695"/>
                  </a:lnTo>
                  <a:lnTo>
                    <a:pt x="148627" y="98489"/>
                  </a:lnTo>
                  <a:lnTo>
                    <a:pt x="152351" y="106163"/>
                  </a:lnTo>
                  <a:lnTo>
                    <a:pt x="154038" y="114433"/>
                  </a:lnTo>
                  <a:lnTo>
                    <a:pt x="153734" y="122831"/>
                  </a:lnTo>
                  <a:lnTo>
                    <a:pt x="151671" y="131066"/>
                  </a:lnTo>
                  <a:lnTo>
                    <a:pt x="148034" y="138883"/>
                  </a:lnTo>
                  <a:lnTo>
                    <a:pt x="142859" y="145981"/>
                  </a:lnTo>
                  <a:lnTo>
                    <a:pt x="136305" y="152266"/>
                  </a:lnTo>
                  <a:lnTo>
                    <a:pt x="128467" y="157655"/>
                  </a:lnTo>
                  <a:lnTo>
                    <a:pt x="119303" y="161984"/>
                  </a:lnTo>
                  <a:lnTo>
                    <a:pt x="108921" y="165269"/>
                  </a:lnTo>
                  <a:lnTo>
                    <a:pt x="97565" y="167668"/>
                  </a:lnTo>
                  <a:lnTo>
                    <a:pt x="84114" y="169630"/>
                  </a:lnTo>
                  <a:lnTo>
                    <a:pt x="64035" y="171328"/>
                  </a:lnTo>
                  <a:lnTo>
                    <a:pt x="29709" y="17305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926922" y="2537367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4" y="86272"/>
                  </a:lnTo>
                  <a:lnTo>
                    <a:pt x="3727" y="99483"/>
                  </a:lnTo>
                  <a:lnTo>
                    <a:pt x="5375" y="112495"/>
                  </a:lnTo>
                  <a:lnTo>
                    <a:pt x="6783" y="125576"/>
                  </a:lnTo>
                  <a:lnTo>
                    <a:pt x="8048" y="138665"/>
                  </a:lnTo>
                  <a:lnTo>
                    <a:pt x="9505" y="151467"/>
                  </a:lnTo>
                  <a:lnTo>
                    <a:pt x="11336" y="163834"/>
                  </a:lnTo>
                  <a:lnTo>
                    <a:pt x="13566" y="176090"/>
                  </a:lnTo>
                  <a:lnTo>
                    <a:pt x="16142" y="188918"/>
                  </a:lnTo>
                  <a:lnTo>
                    <a:pt x="18985" y="202663"/>
                  </a:lnTo>
                  <a:lnTo>
                    <a:pt x="21860" y="217335"/>
                  </a:lnTo>
                  <a:lnTo>
                    <a:pt x="24404" y="232795"/>
                  </a:lnTo>
                  <a:lnTo>
                    <a:pt x="26444" y="248862"/>
                  </a:lnTo>
                  <a:lnTo>
                    <a:pt x="27981" y="265210"/>
                  </a:lnTo>
                  <a:lnTo>
                    <a:pt x="29096" y="281404"/>
                  </a:lnTo>
                  <a:lnTo>
                    <a:pt x="29882" y="297200"/>
                  </a:lnTo>
                  <a:lnTo>
                    <a:pt x="30430" y="311958"/>
                  </a:lnTo>
                  <a:lnTo>
                    <a:pt x="30865" y="326000"/>
                  </a:lnTo>
                  <a:lnTo>
                    <a:pt x="31228" y="340559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42694" y="2684766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88306" y="67"/>
                  </a:lnTo>
                  <a:lnTo>
                    <a:pt x="177177" y="708"/>
                  </a:lnTo>
                  <a:lnTo>
                    <a:pt x="165574" y="2004"/>
                  </a:lnTo>
                  <a:lnTo>
                    <a:pt x="153241" y="3864"/>
                  </a:lnTo>
                  <a:lnTo>
                    <a:pt x="139932" y="6180"/>
                  </a:lnTo>
                  <a:lnTo>
                    <a:pt x="125623" y="8842"/>
                  </a:lnTo>
                  <a:lnTo>
                    <a:pt x="110446" y="11593"/>
                  </a:lnTo>
                  <a:lnTo>
                    <a:pt x="94584" y="14052"/>
                  </a:lnTo>
                  <a:lnTo>
                    <a:pt x="78231" y="16039"/>
                  </a:lnTo>
                  <a:lnTo>
                    <a:pt x="62096" y="17742"/>
                  </a:lnTo>
                  <a:lnTo>
                    <a:pt x="45712" y="19896"/>
                  </a:lnTo>
                  <a:lnTo>
                    <a:pt x="26525" y="2380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84849" y="273740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63"/>
                  </a:lnTo>
                  <a:lnTo>
                    <a:pt x="3687" y="42937"/>
                  </a:lnTo>
                  <a:lnTo>
                    <a:pt x="5355" y="53929"/>
                  </a:lnTo>
                  <a:lnTo>
                    <a:pt x="6768" y="65558"/>
                  </a:lnTo>
                  <a:lnTo>
                    <a:pt x="7868" y="77368"/>
                  </a:lnTo>
                  <a:lnTo>
                    <a:pt x="8800" y="89689"/>
                  </a:lnTo>
                  <a:lnTo>
                    <a:pt x="9640" y="10472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084849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189304" y="2694457"/>
              <a:ext cx="137702" cy="149948"/>
            </a:xfrm>
            <a:custGeom>
              <a:avLst/>
              <a:gdLst/>
              <a:ahLst/>
              <a:cxnLst/>
              <a:rect l="0" t="0" r="0" b="0"/>
              <a:pathLst>
                <a:path w="137702" h="149948">
                  <a:moveTo>
                    <a:pt x="85058" y="11366"/>
                  </a:moveTo>
                  <a:lnTo>
                    <a:pt x="79057" y="5700"/>
                  </a:lnTo>
                  <a:lnTo>
                    <a:pt x="72212" y="2056"/>
                  </a:lnTo>
                  <a:lnTo>
                    <a:pt x="63829" y="156"/>
                  </a:lnTo>
                  <a:lnTo>
                    <a:pt x="54374" y="0"/>
                  </a:lnTo>
                  <a:lnTo>
                    <a:pt x="44708" y="1916"/>
                  </a:lnTo>
                  <a:lnTo>
                    <a:pt x="35358" y="5894"/>
                  </a:lnTo>
                  <a:lnTo>
                    <a:pt x="26659" y="11640"/>
                  </a:lnTo>
                  <a:lnTo>
                    <a:pt x="18903" y="18772"/>
                  </a:lnTo>
                  <a:lnTo>
                    <a:pt x="12150" y="26937"/>
                  </a:lnTo>
                  <a:lnTo>
                    <a:pt x="6600" y="36009"/>
                  </a:lnTo>
                  <a:lnTo>
                    <a:pt x="2688" y="46074"/>
                  </a:lnTo>
                  <a:lnTo>
                    <a:pt x="504" y="57098"/>
                  </a:lnTo>
                  <a:lnTo>
                    <a:pt x="0" y="68771"/>
                  </a:lnTo>
                  <a:lnTo>
                    <a:pt x="1174" y="80605"/>
                  </a:lnTo>
                  <a:lnTo>
                    <a:pt x="3856" y="92298"/>
                  </a:lnTo>
                  <a:lnTo>
                    <a:pt x="7926" y="103420"/>
                  </a:lnTo>
                  <a:lnTo>
                    <a:pt x="13398" y="113357"/>
                  </a:lnTo>
                  <a:lnTo>
                    <a:pt x="20151" y="121888"/>
                  </a:lnTo>
                  <a:lnTo>
                    <a:pt x="27955" y="129125"/>
                  </a:lnTo>
                  <a:lnTo>
                    <a:pt x="36563" y="135309"/>
                  </a:lnTo>
                  <a:lnTo>
                    <a:pt x="45759" y="140687"/>
                  </a:lnTo>
                  <a:lnTo>
                    <a:pt x="55374" y="145149"/>
                  </a:lnTo>
                  <a:lnTo>
                    <a:pt x="65281" y="148251"/>
                  </a:lnTo>
                  <a:lnTo>
                    <a:pt x="75385" y="149853"/>
                  </a:lnTo>
                  <a:lnTo>
                    <a:pt x="85457" y="149947"/>
                  </a:lnTo>
                  <a:lnTo>
                    <a:pt x="95146" y="148490"/>
                  </a:lnTo>
                  <a:lnTo>
                    <a:pt x="104284" y="145628"/>
                  </a:lnTo>
                  <a:lnTo>
                    <a:pt x="112584" y="141926"/>
                  </a:lnTo>
                  <a:lnTo>
                    <a:pt x="120366" y="137911"/>
                  </a:lnTo>
                  <a:lnTo>
                    <a:pt x="128310" y="133234"/>
                  </a:lnTo>
                  <a:lnTo>
                    <a:pt x="137701" y="12718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391776" y="2642653"/>
              <a:ext cx="146631" cy="252684"/>
            </a:xfrm>
            <a:custGeom>
              <a:avLst/>
              <a:gdLst/>
              <a:ahLst/>
              <a:cxnLst/>
              <a:rect l="0" t="0" r="0" b="0"/>
              <a:pathLst>
                <a:path w="146631" h="252684">
                  <a:moveTo>
                    <a:pt x="93156" y="0"/>
                  </a:moveTo>
                  <a:lnTo>
                    <a:pt x="81488" y="134"/>
                  </a:lnTo>
                  <a:lnTo>
                    <a:pt x="70999" y="1414"/>
                  </a:lnTo>
                  <a:lnTo>
                    <a:pt x="60702" y="4007"/>
                  </a:lnTo>
                  <a:lnTo>
                    <a:pt x="50573" y="7726"/>
                  </a:lnTo>
                  <a:lnTo>
                    <a:pt x="40878" y="12359"/>
                  </a:lnTo>
                  <a:lnTo>
                    <a:pt x="31747" y="17701"/>
                  </a:lnTo>
                  <a:lnTo>
                    <a:pt x="23317" y="23894"/>
                  </a:lnTo>
                  <a:lnTo>
                    <a:pt x="15803" y="31405"/>
                  </a:lnTo>
                  <a:lnTo>
                    <a:pt x="9247" y="40374"/>
                  </a:lnTo>
                  <a:lnTo>
                    <a:pt x="4014" y="50327"/>
                  </a:lnTo>
                  <a:lnTo>
                    <a:pt x="854" y="60392"/>
                  </a:lnTo>
                  <a:lnTo>
                    <a:pt x="0" y="70039"/>
                  </a:lnTo>
                  <a:lnTo>
                    <a:pt x="1546" y="78785"/>
                  </a:lnTo>
                  <a:lnTo>
                    <a:pt x="5699" y="86048"/>
                  </a:lnTo>
                  <a:lnTo>
                    <a:pt x="12309" y="91666"/>
                  </a:lnTo>
                  <a:lnTo>
                    <a:pt x="20966" y="95810"/>
                  </a:lnTo>
                  <a:lnTo>
                    <a:pt x="31201" y="98772"/>
                  </a:lnTo>
                  <a:lnTo>
                    <a:pt x="42594" y="100851"/>
                  </a:lnTo>
                  <a:lnTo>
                    <a:pt x="54645" y="102456"/>
                  </a:lnTo>
                  <a:lnTo>
                    <a:pt x="66800" y="104083"/>
                  </a:lnTo>
                  <a:lnTo>
                    <a:pt x="78744" y="106005"/>
                  </a:lnTo>
                  <a:lnTo>
                    <a:pt x="90220" y="108452"/>
                  </a:lnTo>
                  <a:lnTo>
                    <a:pt x="100934" y="111699"/>
                  </a:lnTo>
                  <a:lnTo>
                    <a:pt x="110804" y="115815"/>
                  </a:lnTo>
                  <a:lnTo>
                    <a:pt x="119756" y="120868"/>
                  </a:lnTo>
                  <a:lnTo>
                    <a:pt x="127630" y="127008"/>
                  </a:lnTo>
                  <a:lnTo>
                    <a:pt x="134440" y="134212"/>
                  </a:lnTo>
                  <a:lnTo>
                    <a:pt x="140014" y="142320"/>
                  </a:lnTo>
                  <a:lnTo>
                    <a:pt x="143937" y="151132"/>
                  </a:lnTo>
                  <a:lnTo>
                    <a:pt x="146125" y="160461"/>
                  </a:lnTo>
                  <a:lnTo>
                    <a:pt x="146630" y="169995"/>
                  </a:lnTo>
                  <a:lnTo>
                    <a:pt x="145457" y="179315"/>
                  </a:lnTo>
                  <a:lnTo>
                    <a:pt x="142770" y="188210"/>
                  </a:lnTo>
                  <a:lnTo>
                    <a:pt x="138527" y="196657"/>
                  </a:lnTo>
                  <a:lnTo>
                    <a:pt x="132406" y="204717"/>
                  </a:lnTo>
                  <a:lnTo>
                    <a:pt x="124395" y="212470"/>
                  </a:lnTo>
                  <a:lnTo>
                    <a:pt x="114593" y="219829"/>
                  </a:lnTo>
                  <a:lnTo>
                    <a:pt x="103040" y="226553"/>
                  </a:lnTo>
                  <a:lnTo>
                    <a:pt x="89948" y="232555"/>
                  </a:lnTo>
                  <a:lnTo>
                    <a:pt x="75995" y="237755"/>
                  </a:lnTo>
                  <a:lnTo>
                    <a:pt x="60658" y="242506"/>
                  </a:lnTo>
                  <a:lnTo>
                    <a:pt x="40358" y="247225"/>
                  </a:lnTo>
                  <a:lnTo>
                    <a:pt x="8928" y="25268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2010943" y="3211191"/>
            <a:ext cx="263213" cy="93443"/>
          </a:xfrm>
          <a:custGeom>
            <a:avLst/>
            <a:gdLst/>
            <a:ahLst/>
            <a:cxnLst/>
            <a:rect l="0" t="0" r="0" b="0"/>
            <a:pathLst>
              <a:path w="263213" h="93443">
                <a:moveTo>
                  <a:pt x="0" y="0"/>
                </a:moveTo>
                <a:lnTo>
                  <a:pt x="134" y="14468"/>
                </a:lnTo>
                <a:lnTo>
                  <a:pt x="1414" y="26459"/>
                </a:lnTo>
                <a:lnTo>
                  <a:pt x="4007" y="37067"/>
                </a:lnTo>
                <a:lnTo>
                  <a:pt x="7727" y="46689"/>
                </a:lnTo>
                <a:lnTo>
                  <a:pt x="12360" y="55565"/>
                </a:lnTo>
                <a:lnTo>
                  <a:pt x="17697" y="63881"/>
                </a:lnTo>
                <a:lnTo>
                  <a:pt x="23717" y="71627"/>
                </a:lnTo>
                <a:lnTo>
                  <a:pt x="30580" y="78614"/>
                </a:lnTo>
                <a:lnTo>
                  <a:pt x="38304" y="84784"/>
                </a:lnTo>
                <a:lnTo>
                  <a:pt x="46777" y="89743"/>
                </a:lnTo>
                <a:lnTo>
                  <a:pt x="55842" y="92711"/>
                </a:lnTo>
                <a:lnTo>
                  <a:pt x="65345" y="93442"/>
                </a:lnTo>
                <a:lnTo>
                  <a:pt x="74996" y="92152"/>
                </a:lnTo>
                <a:lnTo>
                  <a:pt x="84396" y="89235"/>
                </a:lnTo>
                <a:lnTo>
                  <a:pt x="93345" y="85085"/>
                </a:lnTo>
                <a:lnTo>
                  <a:pt x="101828" y="79879"/>
                </a:lnTo>
                <a:lnTo>
                  <a:pt x="109912" y="73569"/>
                </a:lnTo>
                <a:lnTo>
                  <a:pt x="117690" y="66228"/>
                </a:lnTo>
                <a:lnTo>
                  <a:pt x="125406" y="58352"/>
                </a:lnTo>
                <a:lnTo>
                  <a:pt x="133434" y="50752"/>
                </a:lnTo>
                <a:lnTo>
                  <a:pt x="141956" y="43875"/>
                </a:lnTo>
                <a:lnTo>
                  <a:pt x="151140" y="38122"/>
                </a:lnTo>
                <a:lnTo>
                  <a:pt x="161216" y="34015"/>
                </a:lnTo>
                <a:lnTo>
                  <a:pt x="172211" y="31669"/>
                </a:lnTo>
                <a:lnTo>
                  <a:pt x="183679" y="31044"/>
                </a:lnTo>
                <a:lnTo>
                  <a:pt x="194836" y="32129"/>
                </a:lnTo>
                <a:lnTo>
                  <a:pt x="205261" y="34744"/>
                </a:lnTo>
                <a:lnTo>
                  <a:pt x="214886" y="38597"/>
                </a:lnTo>
                <a:lnTo>
                  <a:pt x="223810" y="43391"/>
                </a:lnTo>
                <a:lnTo>
                  <a:pt x="232174" y="48865"/>
                </a:lnTo>
                <a:lnTo>
                  <a:pt x="239818" y="54708"/>
                </a:lnTo>
                <a:lnTo>
                  <a:pt x="247021" y="61226"/>
                </a:lnTo>
                <a:lnTo>
                  <a:pt x="254421" y="70106"/>
                </a:lnTo>
                <a:lnTo>
                  <a:pt x="263212" y="84228"/>
                </a:lnTo>
              </a:path>
            </a:pathLst>
          </a:custGeom>
          <a:ln w="38100" cap="flat" cmpd="sng" algn="ctr">
            <a:solidFill>
              <a:srgbClr val="00CA88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2317738" y="3011150"/>
            <a:ext cx="3493993" cy="768581"/>
            <a:chOff x="2317738" y="3011150"/>
            <a:chExt cx="3493993" cy="768581"/>
          </a:xfrm>
        </p:grpSpPr>
        <p:sp>
          <p:nvSpPr>
            <p:cNvPr id="100" name="Freeform 99"/>
            <p:cNvSpPr/>
            <p:nvPr/>
          </p:nvSpPr>
          <p:spPr>
            <a:xfrm>
              <a:off x="2317738" y="3124157"/>
              <a:ext cx="251216" cy="396425"/>
            </a:xfrm>
            <a:custGeom>
              <a:avLst/>
              <a:gdLst/>
              <a:ahLst/>
              <a:cxnLst/>
              <a:rect l="0" t="0" r="0" b="0"/>
              <a:pathLst>
                <a:path w="251216" h="396425">
                  <a:moveTo>
                    <a:pt x="145930" y="55449"/>
                  </a:moveTo>
                  <a:lnTo>
                    <a:pt x="145796" y="43848"/>
                  </a:lnTo>
                  <a:lnTo>
                    <a:pt x="144515" y="33999"/>
                  </a:lnTo>
                  <a:lnTo>
                    <a:pt x="141913" y="25003"/>
                  </a:lnTo>
                  <a:lnTo>
                    <a:pt x="137848" y="16907"/>
                  </a:lnTo>
                  <a:lnTo>
                    <a:pt x="131919" y="10177"/>
                  </a:lnTo>
                  <a:lnTo>
                    <a:pt x="124084" y="4969"/>
                  </a:lnTo>
                  <a:lnTo>
                    <a:pt x="114758" y="1461"/>
                  </a:lnTo>
                  <a:lnTo>
                    <a:pt x="104599" y="0"/>
                  </a:lnTo>
                  <a:lnTo>
                    <a:pt x="94074" y="583"/>
                  </a:lnTo>
                  <a:lnTo>
                    <a:pt x="83588" y="3246"/>
                  </a:lnTo>
                  <a:lnTo>
                    <a:pt x="73555" y="8223"/>
                  </a:lnTo>
                  <a:lnTo>
                    <a:pt x="64150" y="15417"/>
                  </a:lnTo>
                  <a:lnTo>
                    <a:pt x="55514" y="24313"/>
                  </a:lnTo>
                  <a:lnTo>
                    <a:pt x="47852" y="34185"/>
                  </a:lnTo>
                  <a:lnTo>
                    <a:pt x="41177" y="44523"/>
                  </a:lnTo>
                  <a:lnTo>
                    <a:pt x="35352" y="55054"/>
                  </a:lnTo>
                  <a:lnTo>
                    <a:pt x="30197" y="65650"/>
                  </a:lnTo>
                  <a:lnTo>
                    <a:pt x="25541" y="76255"/>
                  </a:lnTo>
                  <a:lnTo>
                    <a:pt x="21241" y="86852"/>
                  </a:lnTo>
                  <a:lnTo>
                    <a:pt x="17192" y="97434"/>
                  </a:lnTo>
                  <a:lnTo>
                    <a:pt x="13322" y="108006"/>
                  </a:lnTo>
                  <a:lnTo>
                    <a:pt x="9739" y="118735"/>
                  </a:lnTo>
                  <a:lnTo>
                    <a:pt x="6712" y="129932"/>
                  </a:lnTo>
                  <a:lnTo>
                    <a:pt x="4344" y="141727"/>
                  </a:lnTo>
                  <a:lnTo>
                    <a:pt x="2586" y="154090"/>
                  </a:lnTo>
                  <a:lnTo>
                    <a:pt x="1323" y="166921"/>
                  </a:lnTo>
                  <a:lnTo>
                    <a:pt x="441" y="180110"/>
                  </a:lnTo>
                  <a:lnTo>
                    <a:pt x="0" y="193560"/>
                  </a:lnTo>
                  <a:lnTo>
                    <a:pt x="228" y="207195"/>
                  </a:lnTo>
                  <a:lnTo>
                    <a:pt x="1201" y="220955"/>
                  </a:lnTo>
                  <a:lnTo>
                    <a:pt x="3006" y="234634"/>
                  </a:lnTo>
                  <a:lnTo>
                    <a:pt x="5821" y="247899"/>
                  </a:lnTo>
                  <a:lnTo>
                    <a:pt x="9639" y="260605"/>
                  </a:lnTo>
                  <a:lnTo>
                    <a:pt x="14151" y="272934"/>
                  </a:lnTo>
                  <a:lnTo>
                    <a:pt x="18865" y="285286"/>
                  </a:lnTo>
                  <a:lnTo>
                    <a:pt x="23480" y="297891"/>
                  </a:lnTo>
                  <a:lnTo>
                    <a:pt x="28052" y="310647"/>
                  </a:lnTo>
                  <a:lnTo>
                    <a:pt x="32880" y="323217"/>
                  </a:lnTo>
                  <a:lnTo>
                    <a:pt x="38129" y="335412"/>
                  </a:lnTo>
                  <a:lnTo>
                    <a:pt x="43807" y="347041"/>
                  </a:lnTo>
                  <a:lnTo>
                    <a:pt x="49852" y="357852"/>
                  </a:lnTo>
                  <a:lnTo>
                    <a:pt x="56189" y="367778"/>
                  </a:lnTo>
                  <a:lnTo>
                    <a:pt x="63074" y="376595"/>
                  </a:lnTo>
                  <a:lnTo>
                    <a:pt x="71060" y="383847"/>
                  </a:lnTo>
                  <a:lnTo>
                    <a:pt x="80356" y="389424"/>
                  </a:lnTo>
                  <a:lnTo>
                    <a:pt x="90702" y="393357"/>
                  </a:lnTo>
                  <a:lnTo>
                    <a:pt x="101563" y="395638"/>
                  </a:lnTo>
                  <a:lnTo>
                    <a:pt x="112567" y="396424"/>
                  </a:lnTo>
                  <a:lnTo>
                    <a:pt x="123378" y="395666"/>
                  </a:lnTo>
                  <a:lnTo>
                    <a:pt x="133630" y="393038"/>
                  </a:lnTo>
                  <a:lnTo>
                    <a:pt x="143183" y="388526"/>
                  </a:lnTo>
                  <a:lnTo>
                    <a:pt x="151918" y="382227"/>
                  </a:lnTo>
                  <a:lnTo>
                    <a:pt x="159646" y="374179"/>
                  </a:lnTo>
                  <a:lnTo>
                    <a:pt x="166362" y="364579"/>
                  </a:lnTo>
                  <a:lnTo>
                    <a:pt x="172043" y="353727"/>
                  </a:lnTo>
                  <a:lnTo>
                    <a:pt x="176569" y="341927"/>
                  </a:lnTo>
                  <a:lnTo>
                    <a:pt x="179977" y="329443"/>
                  </a:lnTo>
                  <a:lnTo>
                    <a:pt x="182114" y="316638"/>
                  </a:lnTo>
                  <a:lnTo>
                    <a:pt x="182575" y="303968"/>
                  </a:lnTo>
                  <a:lnTo>
                    <a:pt x="181292" y="291670"/>
                  </a:lnTo>
                  <a:lnTo>
                    <a:pt x="178481" y="279786"/>
                  </a:lnTo>
                  <a:lnTo>
                    <a:pt x="174461" y="268265"/>
                  </a:lnTo>
                  <a:lnTo>
                    <a:pt x="169528" y="257044"/>
                  </a:lnTo>
                  <a:lnTo>
                    <a:pt x="163606" y="246542"/>
                  </a:lnTo>
                  <a:lnTo>
                    <a:pt x="156277" y="237619"/>
                  </a:lnTo>
                  <a:lnTo>
                    <a:pt x="147498" y="230636"/>
                  </a:lnTo>
                  <a:lnTo>
                    <a:pt x="140200" y="226034"/>
                  </a:lnTo>
                  <a:lnTo>
                    <a:pt x="138401" y="223906"/>
                  </a:lnTo>
                  <a:lnTo>
                    <a:pt x="141767" y="223170"/>
                  </a:lnTo>
                  <a:lnTo>
                    <a:pt x="148971" y="223045"/>
                  </a:lnTo>
                  <a:lnTo>
                    <a:pt x="159079" y="223148"/>
                  </a:lnTo>
                  <a:lnTo>
                    <a:pt x="171361" y="223305"/>
                  </a:lnTo>
                  <a:lnTo>
                    <a:pt x="184849" y="223258"/>
                  </a:lnTo>
                  <a:lnTo>
                    <a:pt x="199864" y="222498"/>
                  </a:lnTo>
                  <a:lnTo>
                    <a:pt x="219947" y="219840"/>
                  </a:lnTo>
                  <a:lnTo>
                    <a:pt x="251215" y="213376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556259" y="3273282"/>
              <a:ext cx="149565" cy="200743"/>
            </a:xfrm>
            <a:custGeom>
              <a:avLst/>
              <a:gdLst/>
              <a:ahLst/>
              <a:cxnLst/>
              <a:rect l="0" t="0" r="0" b="0"/>
              <a:pathLst>
                <a:path w="149565" h="200743">
                  <a:moveTo>
                    <a:pt x="33751" y="74780"/>
                  </a:moveTo>
                  <a:lnTo>
                    <a:pt x="42552" y="77580"/>
                  </a:lnTo>
                  <a:lnTo>
                    <a:pt x="50899" y="79081"/>
                  </a:lnTo>
                  <a:lnTo>
                    <a:pt x="59593" y="79383"/>
                  </a:lnTo>
                  <a:lnTo>
                    <a:pt x="68541" y="78531"/>
                  </a:lnTo>
                  <a:lnTo>
                    <a:pt x="77388" y="76415"/>
                  </a:lnTo>
                  <a:lnTo>
                    <a:pt x="85922" y="73088"/>
                  </a:lnTo>
                  <a:lnTo>
                    <a:pt x="93938" y="68581"/>
                  </a:lnTo>
                  <a:lnTo>
                    <a:pt x="101167" y="62813"/>
                  </a:lnTo>
                  <a:lnTo>
                    <a:pt x="107530" y="55866"/>
                  </a:lnTo>
                  <a:lnTo>
                    <a:pt x="112632" y="48102"/>
                  </a:lnTo>
                  <a:lnTo>
                    <a:pt x="115704" y="40053"/>
                  </a:lnTo>
                  <a:lnTo>
                    <a:pt x="116504" y="32055"/>
                  </a:lnTo>
                  <a:lnTo>
                    <a:pt x="115091" y="24398"/>
                  </a:lnTo>
                  <a:lnTo>
                    <a:pt x="111559" y="17410"/>
                  </a:lnTo>
                  <a:lnTo>
                    <a:pt x="106180" y="11203"/>
                  </a:lnTo>
                  <a:lnTo>
                    <a:pt x="99164" y="6035"/>
                  </a:lnTo>
                  <a:lnTo>
                    <a:pt x="90568" y="2387"/>
                  </a:lnTo>
                  <a:lnTo>
                    <a:pt x="80579" y="382"/>
                  </a:lnTo>
                  <a:lnTo>
                    <a:pt x="69789" y="0"/>
                  </a:lnTo>
                  <a:lnTo>
                    <a:pt x="59088" y="1257"/>
                  </a:lnTo>
                  <a:lnTo>
                    <a:pt x="48974" y="3994"/>
                  </a:lnTo>
                  <a:lnTo>
                    <a:pt x="39727" y="8101"/>
                  </a:lnTo>
                  <a:lnTo>
                    <a:pt x="31588" y="13599"/>
                  </a:lnTo>
                  <a:lnTo>
                    <a:pt x="24560" y="20368"/>
                  </a:lnTo>
                  <a:lnTo>
                    <a:pt x="18484" y="28183"/>
                  </a:lnTo>
                  <a:lnTo>
                    <a:pt x="13153" y="36798"/>
                  </a:lnTo>
                  <a:lnTo>
                    <a:pt x="8383" y="46004"/>
                  </a:lnTo>
                  <a:lnTo>
                    <a:pt x="4346" y="55795"/>
                  </a:lnTo>
                  <a:lnTo>
                    <a:pt x="1537" y="66352"/>
                  </a:lnTo>
                  <a:lnTo>
                    <a:pt x="131" y="77710"/>
                  </a:lnTo>
                  <a:lnTo>
                    <a:pt x="0" y="89609"/>
                  </a:lnTo>
                  <a:lnTo>
                    <a:pt x="901" y="101596"/>
                  </a:lnTo>
                  <a:lnTo>
                    <a:pt x="2585" y="113400"/>
                  </a:lnTo>
                  <a:lnTo>
                    <a:pt x="5002" y="124936"/>
                  </a:lnTo>
                  <a:lnTo>
                    <a:pt x="8295" y="136216"/>
                  </a:lnTo>
                  <a:lnTo>
                    <a:pt x="12475" y="147275"/>
                  </a:lnTo>
                  <a:lnTo>
                    <a:pt x="17586" y="157838"/>
                  </a:lnTo>
                  <a:lnTo>
                    <a:pt x="23772" y="167332"/>
                  </a:lnTo>
                  <a:lnTo>
                    <a:pt x="31012" y="175533"/>
                  </a:lnTo>
                  <a:lnTo>
                    <a:pt x="39145" y="182533"/>
                  </a:lnTo>
                  <a:lnTo>
                    <a:pt x="47975" y="188551"/>
                  </a:lnTo>
                  <a:lnTo>
                    <a:pt x="57321" y="193809"/>
                  </a:lnTo>
                  <a:lnTo>
                    <a:pt x="67036" y="198020"/>
                  </a:lnTo>
                  <a:lnTo>
                    <a:pt x="77010" y="200420"/>
                  </a:lnTo>
                  <a:lnTo>
                    <a:pt x="87158" y="200742"/>
                  </a:lnTo>
                  <a:lnTo>
                    <a:pt x="97354" y="199289"/>
                  </a:lnTo>
                  <a:lnTo>
                    <a:pt x="108633" y="196433"/>
                  </a:lnTo>
                  <a:lnTo>
                    <a:pt x="124221" y="190802"/>
                  </a:lnTo>
                  <a:lnTo>
                    <a:pt x="149564" y="18006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737409" y="3274816"/>
              <a:ext cx="284270" cy="201772"/>
            </a:xfrm>
            <a:custGeom>
              <a:avLst/>
              <a:gdLst/>
              <a:ahLst/>
              <a:cxnLst/>
              <a:rect l="0" t="0" r="0" b="0"/>
              <a:pathLst>
                <a:path w="284270" h="201772">
                  <a:moveTo>
                    <a:pt x="0" y="94303"/>
                  </a:moveTo>
                  <a:lnTo>
                    <a:pt x="67" y="105971"/>
                  </a:lnTo>
                  <a:lnTo>
                    <a:pt x="707" y="116459"/>
                  </a:lnTo>
                  <a:lnTo>
                    <a:pt x="2004" y="126762"/>
                  </a:lnTo>
                  <a:lnTo>
                    <a:pt x="3864" y="137063"/>
                  </a:lnTo>
                  <a:lnTo>
                    <a:pt x="6180" y="147407"/>
                  </a:lnTo>
                  <a:lnTo>
                    <a:pt x="8847" y="157796"/>
                  </a:lnTo>
                  <a:lnTo>
                    <a:pt x="11770" y="168225"/>
                  </a:lnTo>
                  <a:lnTo>
                    <a:pt x="14877" y="178683"/>
                  </a:lnTo>
                  <a:lnTo>
                    <a:pt x="18074" y="189114"/>
                  </a:lnTo>
                  <a:lnTo>
                    <a:pt x="19988" y="197774"/>
                  </a:lnTo>
                  <a:lnTo>
                    <a:pt x="19444" y="201771"/>
                  </a:lnTo>
                  <a:lnTo>
                    <a:pt x="17806" y="200658"/>
                  </a:lnTo>
                  <a:lnTo>
                    <a:pt x="16041" y="195492"/>
                  </a:lnTo>
                  <a:lnTo>
                    <a:pt x="14358" y="187449"/>
                  </a:lnTo>
                  <a:lnTo>
                    <a:pt x="12536" y="177436"/>
                  </a:lnTo>
                  <a:lnTo>
                    <a:pt x="10428" y="166097"/>
                  </a:lnTo>
                  <a:lnTo>
                    <a:pt x="8331" y="154034"/>
                  </a:lnTo>
                  <a:lnTo>
                    <a:pt x="6900" y="141848"/>
                  </a:lnTo>
                  <a:lnTo>
                    <a:pt x="6453" y="129862"/>
                  </a:lnTo>
                  <a:lnTo>
                    <a:pt x="6982" y="118013"/>
                  </a:lnTo>
                  <a:lnTo>
                    <a:pt x="8333" y="105981"/>
                  </a:lnTo>
                  <a:lnTo>
                    <a:pt x="10327" y="93598"/>
                  </a:lnTo>
                  <a:lnTo>
                    <a:pt x="13124" y="81331"/>
                  </a:lnTo>
                  <a:lnTo>
                    <a:pt x="17203" y="70152"/>
                  </a:lnTo>
                  <a:lnTo>
                    <a:pt x="22720" y="60536"/>
                  </a:lnTo>
                  <a:lnTo>
                    <a:pt x="29373" y="52945"/>
                  </a:lnTo>
                  <a:lnTo>
                    <a:pt x="36601" y="48053"/>
                  </a:lnTo>
                  <a:lnTo>
                    <a:pt x="44018" y="45954"/>
                  </a:lnTo>
                  <a:lnTo>
                    <a:pt x="51437" y="46292"/>
                  </a:lnTo>
                  <a:lnTo>
                    <a:pt x="58791" y="48554"/>
                  </a:lnTo>
                  <a:lnTo>
                    <a:pt x="66067" y="52256"/>
                  </a:lnTo>
                  <a:lnTo>
                    <a:pt x="73274" y="57159"/>
                  </a:lnTo>
                  <a:lnTo>
                    <a:pt x="80426" y="63264"/>
                  </a:lnTo>
                  <a:lnTo>
                    <a:pt x="87530" y="70482"/>
                  </a:lnTo>
                  <a:lnTo>
                    <a:pt x="94267" y="78784"/>
                  </a:lnTo>
                  <a:lnTo>
                    <a:pt x="100034" y="88267"/>
                  </a:lnTo>
                  <a:lnTo>
                    <a:pt x="104580" y="98867"/>
                  </a:lnTo>
                  <a:lnTo>
                    <a:pt x="108141" y="110241"/>
                  </a:lnTo>
                  <a:lnTo>
                    <a:pt x="111229" y="121868"/>
                  </a:lnTo>
                  <a:lnTo>
                    <a:pt x="114211" y="133396"/>
                  </a:lnTo>
                  <a:lnTo>
                    <a:pt x="117712" y="143570"/>
                  </a:lnTo>
                  <a:lnTo>
                    <a:pt x="122521" y="149392"/>
                  </a:lnTo>
                  <a:lnTo>
                    <a:pt x="128290" y="149843"/>
                  </a:lnTo>
                  <a:lnTo>
                    <a:pt x="134202" y="147089"/>
                  </a:lnTo>
                  <a:lnTo>
                    <a:pt x="140179" y="142440"/>
                  </a:lnTo>
                  <a:lnTo>
                    <a:pt x="146308" y="136335"/>
                  </a:lnTo>
                  <a:lnTo>
                    <a:pt x="152634" y="129051"/>
                  </a:lnTo>
                  <a:lnTo>
                    <a:pt x="159306" y="121176"/>
                  </a:lnTo>
                  <a:lnTo>
                    <a:pt x="166600" y="113558"/>
                  </a:lnTo>
                  <a:lnTo>
                    <a:pt x="174605" y="106646"/>
                  </a:lnTo>
                  <a:lnTo>
                    <a:pt x="183094" y="100357"/>
                  </a:lnTo>
                  <a:lnTo>
                    <a:pt x="191637" y="94290"/>
                  </a:lnTo>
                  <a:lnTo>
                    <a:pt x="199979" y="88174"/>
                  </a:lnTo>
                  <a:lnTo>
                    <a:pt x="208206" y="82064"/>
                  </a:lnTo>
                  <a:lnTo>
                    <a:pt x="216643" y="76255"/>
                  </a:lnTo>
                  <a:lnTo>
                    <a:pt x="225454" y="70884"/>
                  </a:lnTo>
                  <a:lnTo>
                    <a:pt x="234167" y="65461"/>
                  </a:lnTo>
                  <a:lnTo>
                    <a:pt x="241806" y="58995"/>
                  </a:lnTo>
                  <a:lnTo>
                    <a:pt x="247891" y="51024"/>
                  </a:lnTo>
                  <a:lnTo>
                    <a:pt x="251958" y="42060"/>
                  </a:lnTo>
                  <a:lnTo>
                    <a:pt x="253331" y="33265"/>
                  </a:lnTo>
                  <a:lnTo>
                    <a:pt x="251908" y="25315"/>
                  </a:lnTo>
                  <a:lnTo>
                    <a:pt x="247884" y="18369"/>
                  </a:lnTo>
                  <a:lnTo>
                    <a:pt x="241462" y="12330"/>
                  </a:lnTo>
                  <a:lnTo>
                    <a:pt x="233004" y="7029"/>
                  </a:lnTo>
                  <a:lnTo>
                    <a:pt x="223110" y="2775"/>
                  </a:lnTo>
                  <a:lnTo>
                    <a:pt x="212494" y="340"/>
                  </a:lnTo>
                  <a:lnTo>
                    <a:pt x="201626" y="0"/>
                  </a:lnTo>
                  <a:lnTo>
                    <a:pt x="190893" y="1737"/>
                  </a:lnTo>
                  <a:lnTo>
                    <a:pt x="180685" y="5492"/>
                  </a:lnTo>
                  <a:lnTo>
                    <a:pt x="171164" y="11025"/>
                  </a:lnTo>
                  <a:lnTo>
                    <a:pt x="162618" y="18146"/>
                  </a:lnTo>
                  <a:lnTo>
                    <a:pt x="155548" y="26812"/>
                  </a:lnTo>
                  <a:lnTo>
                    <a:pt x="150092" y="36859"/>
                  </a:lnTo>
                  <a:lnTo>
                    <a:pt x="146240" y="48026"/>
                  </a:lnTo>
                  <a:lnTo>
                    <a:pt x="144013" y="60045"/>
                  </a:lnTo>
                  <a:lnTo>
                    <a:pt x="143254" y="72680"/>
                  </a:lnTo>
                  <a:lnTo>
                    <a:pt x="143690" y="85588"/>
                  </a:lnTo>
                  <a:lnTo>
                    <a:pt x="145037" y="98326"/>
                  </a:lnTo>
                  <a:lnTo>
                    <a:pt x="147058" y="110661"/>
                  </a:lnTo>
                  <a:lnTo>
                    <a:pt x="149887" y="122231"/>
                  </a:lnTo>
                  <a:lnTo>
                    <a:pt x="153995" y="132477"/>
                  </a:lnTo>
                  <a:lnTo>
                    <a:pt x="159539" y="141218"/>
                  </a:lnTo>
                  <a:lnTo>
                    <a:pt x="166382" y="148598"/>
                  </a:lnTo>
                  <a:lnTo>
                    <a:pt x="174271" y="154879"/>
                  </a:lnTo>
                  <a:lnTo>
                    <a:pt x="182949" y="160321"/>
                  </a:lnTo>
                  <a:lnTo>
                    <a:pt x="192200" y="164827"/>
                  </a:lnTo>
                  <a:lnTo>
                    <a:pt x="201854" y="167958"/>
                  </a:lnTo>
                  <a:lnTo>
                    <a:pt x="211789" y="169584"/>
                  </a:lnTo>
                  <a:lnTo>
                    <a:pt x="221916" y="169863"/>
                  </a:lnTo>
                  <a:lnTo>
                    <a:pt x="232175" y="169063"/>
                  </a:lnTo>
                  <a:lnTo>
                    <a:pt x="242508" y="167456"/>
                  </a:lnTo>
                  <a:lnTo>
                    <a:pt x="252433" y="165419"/>
                  </a:lnTo>
                  <a:lnTo>
                    <a:pt x="262013" y="163234"/>
                  </a:lnTo>
                  <a:lnTo>
                    <a:pt x="272089" y="160713"/>
                  </a:lnTo>
                  <a:lnTo>
                    <a:pt x="284269" y="15747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60827" y="3263834"/>
              <a:ext cx="118780" cy="178648"/>
            </a:xfrm>
            <a:custGeom>
              <a:avLst/>
              <a:gdLst/>
              <a:ahLst/>
              <a:cxnLst/>
              <a:rect l="0" t="0" r="0" b="0"/>
              <a:pathLst>
                <a:path w="118780" h="178648">
                  <a:moveTo>
                    <a:pt x="2965" y="105285"/>
                  </a:moveTo>
                  <a:lnTo>
                    <a:pt x="3100" y="116953"/>
                  </a:lnTo>
                  <a:lnTo>
                    <a:pt x="4380" y="127441"/>
                  </a:lnTo>
                  <a:lnTo>
                    <a:pt x="6969" y="137744"/>
                  </a:lnTo>
                  <a:lnTo>
                    <a:pt x="10515" y="148045"/>
                  </a:lnTo>
                  <a:lnTo>
                    <a:pt x="14499" y="158389"/>
                  </a:lnTo>
                  <a:lnTo>
                    <a:pt x="18564" y="168708"/>
                  </a:lnTo>
                  <a:lnTo>
                    <a:pt x="22021" y="176506"/>
                  </a:lnTo>
                  <a:lnTo>
                    <a:pt x="23910" y="178647"/>
                  </a:lnTo>
                  <a:lnTo>
                    <a:pt x="24100" y="176101"/>
                  </a:lnTo>
                  <a:lnTo>
                    <a:pt x="23011" y="170508"/>
                  </a:lnTo>
                  <a:lnTo>
                    <a:pt x="21068" y="163044"/>
                  </a:lnTo>
                  <a:lnTo>
                    <a:pt x="18574" y="154439"/>
                  </a:lnTo>
                  <a:lnTo>
                    <a:pt x="15727" y="145128"/>
                  </a:lnTo>
                  <a:lnTo>
                    <a:pt x="12650" y="135212"/>
                  </a:lnTo>
                  <a:lnTo>
                    <a:pt x="9426" y="124543"/>
                  </a:lnTo>
                  <a:lnTo>
                    <a:pt x="6114" y="113097"/>
                  </a:lnTo>
                  <a:lnTo>
                    <a:pt x="3074" y="101133"/>
                  </a:lnTo>
                  <a:lnTo>
                    <a:pt x="944" y="89100"/>
                  </a:lnTo>
                  <a:lnTo>
                    <a:pt x="0" y="77268"/>
                  </a:lnTo>
                  <a:lnTo>
                    <a:pt x="351" y="65882"/>
                  </a:lnTo>
                  <a:lnTo>
                    <a:pt x="2107" y="55236"/>
                  </a:lnTo>
                  <a:lnTo>
                    <a:pt x="5183" y="45414"/>
                  </a:lnTo>
                  <a:lnTo>
                    <a:pt x="9519" y="36497"/>
                  </a:lnTo>
                  <a:lnTo>
                    <a:pt x="15171" y="28646"/>
                  </a:lnTo>
                  <a:lnTo>
                    <a:pt x="22048" y="21848"/>
                  </a:lnTo>
                  <a:lnTo>
                    <a:pt x="30105" y="16112"/>
                  </a:lnTo>
                  <a:lnTo>
                    <a:pt x="39415" y="11549"/>
                  </a:lnTo>
                  <a:lnTo>
                    <a:pt x="49892" y="8108"/>
                  </a:lnTo>
                  <a:lnTo>
                    <a:pt x="61112" y="5603"/>
                  </a:lnTo>
                  <a:lnTo>
                    <a:pt x="73713" y="3559"/>
                  </a:lnTo>
                  <a:lnTo>
                    <a:pt x="91035" y="1794"/>
                  </a:lnTo>
                  <a:lnTo>
                    <a:pt x="118779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05859" y="3298548"/>
              <a:ext cx="163261" cy="151395"/>
            </a:xfrm>
            <a:custGeom>
              <a:avLst/>
              <a:gdLst/>
              <a:ahLst/>
              <a:cxnLst/>
              <a:rect l="0" t="0" r="0" b="0"/>
              <a:pathLst>
                <a:path w="163261" h="151395">
                  <a:moveTo>
                    <a:pt x="57975" y="112685"/>
                  </a:moveTo>
                  <a:lnTo>
                    <a:pt x="60909" y="103816"/>
                  </a:lnTo>
                  <a:lnTo>
                    <a:pt x="63691" y="94830"/>
                  </a:lnTo>
                  <a:lnTo>
                    <a:pt x="66581" y="84839"/>
                  </a:lnTo>
                  <a:lnTo>
                    <a:pt x="69276" y="74031"/>
                  </a:lnTo>
                  <a:lnTo>
                    <a:pt x="71144" y="62868"/>
                  </a:lnTo>
                  <a:lnTo>
                    <a:pt x="71897" y="51667"/>
                  </a:lnTo>
                  <a:lnTo>
                    <a:pt x="71411" y="40728"/>
                  </a:lnTo>
                  <a:lnTo>
                    <a:pt x="69561" y="30392"/>
                  </a:lnTo>
                  <a:lnTo>
                    <a:pt x="66416" y="20793"/>
                  </a:lnTo>
                  <a:lnTo>
                    <a:pt x="61863" y="12367"/>
                  </a:lnTo>
                  <a:lnTo>
                    <a:pt x="55533" y="5911"/>
                  </a:lnTo>
                  <a:lnTo>
                    <a:pt x="47401" y="1695"/>
                  </a:lnTo>
                  <a:lnTo>
                    <a:pt x="38196" y="0"/>
                  </a:lnTo>
                  <a:lnTo>
                    <a:pt x="29174" y="1357"/>
                  </a:lnTo>
                  <a:lnTo>
                    <a:pt x="21043" y="5753"/>
                  </a:lnTo>
                  <a:lnTo>
                    <a:pt x="14131" y="12755"/>
                  </a:lnTo>
                  <a:lnTo>
                    <a:pt x="8639" y="21797"/>
                  </a:lnTo>
                  <a:lnTo>
                    <a:pt x="4510" y="32353"/>
                  </a:lnTo>
                  <a:lnTo>
                    <a:pt x="1687" y="43995"/>
                  </a:lnTo>
                  <a:lnTo>
                    <a:pt x="218" y="56399"/>
                  </a:lnTo>
                  <a:lnTo>
                    <a:pt x="0" y="69325"/>
                  </a:lnTo>
                  <a:lnTo>
                    <a:pt x="815" y="82443"/>
                  </a:lnTo>
                  <a:lnTo>
                    <a:pt x="2423" y="95330"/>
                  </a:lnTo>
                  <a:lnTo>
                    <a:pt x="4622" y="107768"/>
                  </a:lnTo>
                  <a:lnTo>
                    <a:pt x="7572" y="119409"/>
                  </a:lnTo>
                  <a:lnTo>
                    <a:pt x="11762" y="129703"/>
                  </a:lnTo>
                  <a:lnTo>
                    <a:pt x="17357" y="138463"/>
                  </a:lnTo>
                  <a:lnTo>
                    <a:pt x="24063" y="145346"/>
                  </a:lnTo>
                  <a:lnTo>
                    <a:pt x="31328" y="149697"/>
                  </a:lnTo>
                  <a:lnTo>
                    <a:pt x="38766" y="151394"/>
                  </a:lnTo>
                  <a:lnTo>
                    <a:pt x="46029" y="150603"/>
                  </a:lnTo>
                  <a:lnTo>
                    <a:pt x="52745" y="147497"/>
                  </a:lnTo>
                  <a:lnTo>
                    <a:pt x="58777" y="142411"/>
                  </a:lnTo>
                  <a:lnTo>
                    <a:pt x="64163" y="135763"/>
                  </a:lnTo>
                  <a:lnTo>
                    <a:pt x="69023" y="127947"/>
                  </a:lnTo>
                  <a:lnTo>
                    <a:pt x="73477" y="119285"/>
                  </a:lnTo>
                  <a:lnTo>
                    <a:pt x="77470" y="109862"/>
                  </a:lnTo>
                  <a:lnTo>
                    <a:pt x="80781" y="99552"/>
                  </a:lnTo>
                  <a:lnTo>
                    <a:pt x="83352" y="88454"/>
                  </a:lnTo>
                  <a:lnTo>
                    <a:pt x="85565" y="80127"/>
                  </a:lnTo>
                  <a:lnTo>
                    <a:pt x="87847" y="78569"/>
                  </a:lnTo>
                  <a:lnTo>
                    <a:pt x="90170" y="81909"/>
                  </a:lnTo>
                  <a:lnTo>
                    <a:pt x="92793" y="87973"/>
                  </a:lnTo>
                  <a:lnTo>
                    <a:pt x="96092" y="95249"/>
                  </a:lnTo>
                  <a:lnTo>
                    <a:pt x="100207" y="102912"/>
                  </a:lnTo>
                  <a:lnTo>
                    <a:pt x="105240" y="110433"/>
                  </a:lnTo>
                  <a:lnTo>
                    <a:pt x="111357" y="117376"/>
                  </a:lnTo>
                  <a:lnTo>
                    <a:pt x="118533" y="123580"/>
                  </a:lnTo>
                  <a:lnTo>
                    <a:pt x="126339" y="128941"/>
                  </a:lnTo>
                  <a:lnTo>
                    <a:pt x="134920" y="133830"/>
                  </a:lnTo>
                  <a:lnTo>
                    <a:pt x="146144" y="138677"/>
                  </a:lnTo>
                  <a:lnTo>
                    <a:pt x="163260" y="14427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69118" y="3126963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1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71"/>
                  </a:lnTo>
                  <a:lnTo>
                    <a:pt x="178" y="50664"/>
                  </a:lnTo>
                  <a:lnTo>
                    <a:pt x="827" y="66289"/>
                  </a:lnTo>
                  <a:lnTo>
                    <a:pt x="2075" y="83261"/>
                  </a:lnTo>
                  <a:lnTo>
                    <a:pt x="3728" y="101189"/>
                  </a:lnTo>
                  <a:lnTo>
                    <a:pt x="5376" y="119509"/>
                  </a:lnTo>
                  <a:lnTo>
                    <a:pt x="6784" y="137862"/>
                  </a:lnTo>
                  <a:lnTo>
                    <a:pt x="8049" y="156099"/>
                  </a:lnTo>
                  <a:lnTo>
                    <a:pt x="9506" y="174181"/>
                  </a:lnTo>
                  <a:lnTo>
                    <a:pt x="11333" y="192118"/>
                  </a:lnTo>
                  <a:lnTo>
                    <a:pt x="13390" y="209775"/>
                  </a:lnTo>
                  <a:lnTo>
                    <a:pt x="15318" y="226871"/>
                  </a:lnTo>
                  <a:lnTo>
                    <a:pt x="16916" y="243292"/>
                  </a:lnTo>
                  <a:lnTo>
                    <a:pt x="18343" y="258871"/>
                  </a:lnTo>
                  <a:lnTo>
                    <a:pt x="20275" y="275046"/>
                  </a:lnTo>
                  <a:lnTo>
                    <a:pt x="23995" y="295470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253305" y="322172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201702" y="2867"/>
                  </a:lnTo>
                  <a:lnTo>
                    <a:pt x="192715" y="5009"/>
                  </a:lnTo>
                  <a:lnTo>
                    <a:pt x="182720" y="6612"/>
                  </a:lnTo>
                  <a:lnTo>
                    <a:pt x="171739" y="7792"/>
                  </a:lnTo>
                  <a:lnTo>
                    <a:pt x="159928" y="8641"/>
                  </a:lnTo>
                  <a:lnTo>
                    <a:pt x="147469" y="9243"/>
                  </a:lnTo>
                  <a:lnTo>
                    <a:pt x="134532" y="9830"/>
                  </a:lnTo>
                  <a:lnTo>
                    <a:pt x="121251" y="10762"/>
                  </a:lnTo>
                  <a:lnTo>
                    <a:pt x="107734" y="12209"/>
                  </a:lnTo>
                  <a:lnTo>
                    <a:pt x="94218" y="14166"/>
                  </a:lnTo>
                  <a:lnTo>
                    <a:pt x="81064" y="16550"/>
                  </a:lnTo>
                  <a:lnTo>
                    <a:pt x="68443" y="19261"/>
                  </a:lnTo>
                  <a:lnTo>
                    <a:pt x="56412" y="22057"/>
                  </a:lnTo>
                  <a:lnTo>
                    <a:pt x="43619" y="24843"/>
                  </a:lnTo>
                  <a:lnTo>
                    <a:pt x="26706" y="27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95461" y="3295419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6" y="27851"/>
                  </a:lnTo>
                  <a:lnTo>
                    <a:pt x="11656" y="38831"/>
                  </a:lnTo>
                  <a:lnTo>
                    <a:pt x="14820" y="50643"/>
                  </a:lnTo>
                  <a:lnTo>
                    <a:pt x="18080" y="63092"/>
                  </a:lnTo>
                  <a:lnTo>
                    <a:pt x="21257" y="75789"/>
                  </a:lnTo>
                  <a:lnTo>
                    <a:pt x="24345" y="89613"/>
                  </a:lnTo>
                  <a:lnTo>
                    <a:pt x="27614" y="108012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95461" y="317960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608475" y="3269540"/>
              <a:ext cx="129142" cy="152222"/>
            </a:xfrm>
            <a:custGeom>
              <a:avLst/>
              <a:gdLst/>
              <a:ahLst/>
              <a:cxnLst/>
              <a:rect l="0" t="0" r="0" b="0"/>
              <a:pathLst>
                <a:path w="129142" h="152222">
                  <a:moveTo>
                    <a:pt x="2799" y="57465"/>
                  </a:moveTo>
                  <a:lnTo>
                    <a:pt x="5733" y="69133"/>
                  </a:lnTo>
                  <a:lnTo>
                    <a:pt x="8515" y="79622"/>
                  </a:lnTo>
                  <a:lnTo>
                    <a:pt x="11415" y="89923"/>
                  </a:lnTo>
                  <a:lnTo>
                    <a:pt x="14455" y="100225"/>
                  </a:lnTo>
                  <a:lnTo>
                    <a:pt x="17620" y="110569"/>
                  </a:lnTo>
                  <a:lnTo>
                    <a:pt x="20845" y="120909"/>
                  </a:lnTo>
                  <a:lnTo>
                    <a:pt x="22769" y="129503"/>
                  </a:lnTo>
                  <a:lnTo>
                    <a:pt x="22059" y="133617"/>
                  </a:lnTo>
                  <a:lnTo>
                    <a:pt x="19776" y="133116"/>
                  </a:lnTo>
                  <a:lnTo>
                    <a:pt x="16764" y="129182"/>
                  </a:lnTo>
                  <a:lnTo>
                    <a:pt x="13430" y="122950"/>
                  </a:lnTo>
                  <a:lnTo>
                    <a:pt x="9960" y="115226"/>
                  </a:lnTo>
                  <a:lnTo>
                    <a:pt x="6449" y="106525"/>
                  </a:lnTo>
                  <a:lnTo>
                    <a:pt x="3259" y="96858"/>
                  </a:lnTo>
                  <a:lnTo>
                    <a:pt x="1020" y="85830"/>
                  </a:lnTo>
                  <a:lnTo>
                    <a:pt x="0" y="73331"/>
                  </a:lnTo>
                  <a:lnTo>
                    <a:pt x="297" y="59846"/>
                  </a:lnTo>
                  <a:lnTo>
                    <a:pt x="2017" y="46253"/>
                  </a:lnTo>
                  <a:lnTo>
                    <a:pt x="5068" y="33092"/>
                  </a:lnTo>
                  <a:lnTo>
                    <a:pt x="9387" y="21171"/>
                  </a:lnTo>
                  <a:lnTo>
                    <a:pt x="15028" y="11689"/>
                  </a:lnTo>
                  <a:lnTo>
                    <a:pt x="21893" y="5067"/>
                  </a:lnTo>
                  <a:lnTo>
                    <a:pt x="29772" y="1233"/>
                  </a:lnTo>
                  <a:lnTo>
                    <a:pt x="38430" y="0"/>
                  </a:lnTo>
                  <a:lnTo>
                    <a:pt x="47656" y="985"/>
                  </a:lnTo>
                  <a:lnTo>
                    <a:pt x="57120" y="3878"/>
                  </a:lnTo>
                  <a:lnTo>
                    <a:pt x="66394" y="8543"/>
                  </a:lnTo>
                  <a:lnTo>
                    <a:pt x="75254" y="14746"/>
                  </a:lnTo>
                  <a:lnTo>
                    <a:pt x="83508" y="22178"/>
                  </a:lnTo>
                  <a:lnTo>
                    <a:pt x="90905" y="30535"/>
                  </a:lnTo>
                  <a:lnTo>
                    <a:pt x="97400" y="39568"/>
                  </a:lnTo>
                  <a:lnTo>
                    <a:pt x="103101" y="49242"/>
                  </a:lnTo>
                  <a:lnTo>
                    <a:pt x="108173" y="59722"/>
                  </a:lnTo>
                  <a:lnTo>
                    <a:pt x="112769" y="71028"/>
                  </a:lnTo>
                  <a:lnTo>
                    <a:pt x="116872" y="83024"/>
                  </a:lnTo>
                  <a:lnTo>
                    <a:pt x="120694" y="96982"/>
                  </a:lnTo>
                  <a:lnTo>
                    <a:pt x="124573" y="117482"/>
                  </a:lnTo>
                  <a:lnTo>
                    <a:pt x="129141" y="15222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632331" y="3248915"/>
              <a:ext cx="322276" cy="362360"/>
            </a:xfrm>
            <a:custGeom>
              <a:avLst/>
              <a:gdLst/>
              <a:ahLst/>
              <a:cxnLst/>
              <a:rect l="0" t="0" r="0" b="0"/>
              <a:pathLst>
                <a:path w="322276" h="362360">
                  <a:moveTo>
                    <a:pt x="242156" y="109675"/>
                  </a:moveTo>
                  <a:lnTo>
                    <a:pt x="247889" y="100807"/>
                  </a:lnTo>
                  <a:lnTo>
                    <a:pt x="252173" y="91821"/>
                  </a:lnTo>
                  <a:lnTo>
                    <a:pt x="255375" y="81829"/>
                  </a:lnTo>
                  <a:lnTo>
                    <a:pt x="257563" y="71021"/>
                  </a:lnTo>
                  <a:lnTo>
                    <a:pt x="258612" y="59859"/>
                  </a:lnTo>
                  <a:lnTo>
                    <a:pt x="258545" y="48662"/>
                  </a:lnTo>
                  <a:lnTo>
                    <a:pt x="257202" y="37896"/>
                  </a:lnTo>
                  <a:lnTo>
                    <a:pt x="254177" y="28208"/>
                  </a:lnTo>
                  <a:lnTo>
                    <a:pt x="249397" y="19853"/>
                  </a:lnTo>
                  <a:lnTo>
                    <a:pt x="242916" y="12907"/>
                  </a:lnTo>
                  <a:lnTo>
                    <a:pt x="234747" y="7451"/>
                  </a:lnTo>
                  <a:lnTo>
                    <a:pt x="225075" y="3380"/>
                  </a:lnTo>
                  <a:lnTo>
                    <a:pt x="214515" y="780"/>
                  </a:lnTo>
                  <a:lnTo>
                    <a:pt x="203975" y="0"/>
                  </a:lnTo>
                  <a:lnTo>
                    <a:pt x="193972" y="1070"/>
                  </a:lnTo>
                  <a:lnTo>
                    <a:pt x="184802" y="3905"/>
                  </a:lnTo>
                  <a:lnTo>
                    <a:pt x="176715" y="8474"/>
                  </a:lnTo>
                  <a:lnTo>
                    <a:pt x="169727" y="14589"/>
                  </a:lnTo>
                  <a:lnTo>
                    <a:pt x="163848" y="22117"/>
                  </a:lnTo>
                  <a:lnTo>
                    <a:pt x="159180" y="31065"/>
                  </a:lnTo>
                  <a:lnTo>
                    <a:pt x="155674" y="41300"/>
                  </a:lnTo>
                  <a:lnTo>
                    <a:pt x="153470" y="52425"/>
                  </a:lnTo>
                  <a:lnTo>
                    <a:pt x="152963" y="63884"/>
                  </a:lnTo>
                  <a:lnTo>
                    <a:pt x="154215" y="75330"/>
                  </a:lnTo>
                  <a:lnTo>
                    <a:pt x="157005" y="86624"/>
                  </a:lnTo>
                  <a:lnTo>
                    <a:pt x="161011" y="97741"/>
                  </a:lnTo>
                  <a:lnTo>
                    <a:pt x="165930" y="108691"/>
                  </a:lnTo>
                  <a:lnTo>
                    <a:pt x="171672" y="119180"/>
                  </a:lnTo>
                  <a:lnTo>
                    <a:pt x="178349" y="128626"/>
                  </a:lnTo>
                  <a:lnTo>
                    <a:pt x="185950" y="136782"/>
                  </a:lnTo>
                  <a:lnTo>
                    <a:pt x="194341" y="143241"/>
                  </a:lnTo>
                  <a:lnTo>
                    <a:pt x="203351" y="147299"/>
                  </a:lnTo>
                  <a:lnTo>
                    <a:pt x="212812" y="148798"/>
                  </a:lnTo>
                  <a:lnTo>
                    <a:pt x="222267" y="147871"/>
                  </a:lnTo>
                  <a:lnTo>
                    <a:pt x="231002" y="144673"/>
                  </a:lnTo>
                  <a:lnTo>
                    <a:pt x="238687" y="139527"/>
                  </a:lnTo>
                  <a:lnTo>
                    <a:pt x="245337" y="132837"/>
                  </a:lnTo>
                  <a:lnTo>
                    <a:pt x="251120" y="124994"/>
                  </a:lnTo>
                  <a:lnTo>
                    <a:pt x="256249" y="116351"/>
                  </a:lnTo>
                  <a:lnTo>
                    <a:pt x="261418" y="108371"/>
                  </a:lnTo>
                  <a:lnTo>
                    <a:pt x="267361" y="104574"/>
                  </a:lnTo>
                  <a:lnTo>
                    <a:pt x="273404" y="106591"/>
                  </a:lnTo>
                  <a:lnTo>
                    <a:pt x="278646" y="112578"/>
                  </a:lnTo>
                  <a:lnTo>
                    <a:pt x="283316" y="121141"/>
                  </a:lnTo>
                  <a:lnTo>
                    <a:pt x="288003" y="131450"/>
                  </a:lnTo>
                  <a:lnTo>
                    <a:pt x="293040" y="142961"/>
                  </a:lnTo>
                  <a:lnTo>
                    <a:pt x="298349" y="155461"/>
                  </a:lnTo>
                  <a:lnTo>
                    <a:pt x="303585" y="168994"/>
                  </a:lnTo>
                  <a:lnTo>
                    <a:pt x="308535" y="183506"/>
                  </a:lnTo>
                  <a:lnTo>
                    <a:pt x="312988" y="198677"/>
                  </a:lnTo>
                  <a:lnTo>
                    <a:pt x="316670" y="214016"/>
                  </a:lnTo>
                  <a:lnTo>
                    <a:pt x="319508" y="229219"/>
                  </a:lnTo>
                  <a:lnTo>
                    <a:pt x="321428" y="244022"/>
                  </a:lnTo>
                  <a:lnTo>
                    <a:pt x="322275" y="258117"/>
                  </a:lnTo>
                  <a:lnTo>
                    <a:pt x="322054" y="271401"/>
                  </a:lnTo>
                  <a:lnTo>
                    <a:pt x="320432" y="283626"/>
                  </a:lnTo>
                  <a:lnTo>
                    <a:pt x="316684" y="294320"/>
                  </a:lnTo>
                  <a:lnTo>
                    <a:pt x="310603" y="303366"/>
                  </a:lnTo>
                  <a:lnTo>
                    <a:pt x="302435" y="310951"/>
                  </a:lnTo>
                  <a:lnTo>
                    <a:pt x="292593" y="317370"/>
                  </a:lnTo>
                  <a:lnTo>
                    <a:pt x="281493" y="322910"/>
                  </a:lnTo>
                  <a:lnTo>
                    <a:pt x="269483" y="327651"/>
                  </a:lnTo>
                  <a:lnTo>
                    <a:pt x="256831" y="331471"/>
                  </a:lnTo>
                  <a:lnTo>
                    <a:pt x="243730" y="334379"/>
                  </a:lnTo>
                  <a:lnTo>
                    <a:pt x="230154" y="336502"/>
                  </a:lnTo>
                  <a:lnTo>
                    <a:pt x="215896" y="338011"/>
                  </a:lnTo>
                  <a:lnTo>
                    <a:pt x="200892" y="339064"/>
                  </a:lnTo>
                  <a:lnTo>
                    <a:pt x="185221" y="339788"/>
                  </a:lnTo>
                  <a:lnTo>
                    <a:pt x="169015" y="340282"/>
                  </a:lnTo>
                  <a:lnTo>
                    <a:pt x="152407" y="340621"/>
                  </a:lnTo>
                  <a:lnTo>
                    <a:pt x="135508" y="341020"/>
                  </a:lnTo>
                  <a:lnTo>
                    <a:pt x="118404" y="341820"/>
                  </a:lnTo>
                  <a:lnTo>
                    <a:pt x="101167" y="343175"/>
                  </a:lnTo>
                  <a:lnTo>
                    <a:pt x="84168" y="345069"/>
                  </a:lnTo>
                  <a:lnTo>
                    <a:pt x="68055" y="347411"/>
                  </a:lnTo>
                  <a:lnTo>
                    <a:pt x="53119" y="350094"/>
                  </a:lnTo>
                  <a:lnTo>
                    <a:pt x="39759" y="352870"/>
                  </a:lnTo>
                  <a:lnTo>
                    <a:pt x="27336" y="355641"/>
                  </a:lnTo>
                  <a:lnTo>
                    <a:pt x="14762" y="358647"/>
                  </a:lnTo>
                  <a:lnTo>
                    <a:pt x="0" y="36235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74920" y="3166072"/>
              <a:ext cx="162822" cy="216801"/>
            </a:xfrm>
            <a:custGeom>
              <a:avLst/>
              <a:gdLst/>
              <a:ahLst/>
              <a:cxnLst/>
              <a:rect l="0" t="0" r="0" b="0"/>
              <a:pathLst>
                <a:path w="162822" h="216801">
                  <a:moveTo>
                    <a:pt x="4893" y="76705"/>
                  </a:moveTo>
                  <a:lnTo>
                    <a:pt x="16628" y="76705"/>
                  </a:lnTo>
                  <a:lnTo>
                    <a:pt x="27757" y="76705"/>
                  </a:lnTo>
                  <a:lnTo>
                    <a:pt x="39351" y="76700"/>
                  </a:lnTo>
                  <a:lnTo>
                    <a:pt x="51339" y="76528"/>
                  </a:lnTo>
                  <a:lnTo>
                    <a:pt x="63351" y="75879"/>
                  </a:lnTo>
                  <a:lnTo>
                    <a:pt x="75150" y="74621"/>
                  </a:lnTo>
                  <a:lnTo>
                    <a:pt x="86503" y="72623"/>
                  </a:lnTo>
                  <a:lnTo>
                    <a:pt x="97123" y="69678"/>
                  </a:lnTo>
                  <a:lnTo>
                    <a:pt x="106915" y="65764"/>
                  </a:lnTo>
                  <a:lnTo>
                    <a:pt x="115472" y="60848"/>
                  </a:lnTo>
                  <a:lnTo>
                    <a:pt x="122016" y="54798"/>
                  </a:lnTo>
                  <a:lnTo>
                    <a:pt x="126300" y="47659"/>
                  </a:lnTo>
                  <a:lnTo>
                    <a:pt x="128381" y="39765"/>
                  </a:lnTo>
                  <a:lnTo>
                    <a:pt x="128347" y="31628"/>
                  </a:lnTo>
                  <a:lnTo>
                    <a:pt x="126466" y="23575"/>
                  </a:lnTo>
                  <a:lnTo>
                    <a:pt x="122782" y="16052"/>
                  </a:lnTo>
                  <a:lnTo>
                    <a:pt x="117044" y="9685"/>
                  </a:lnTo>
                  <a:lnTo>
                    <a:pt x="109299" y="4713"/>
                  </a:lnTo>
                  <a:lnTo>
                    <a:pt x="99846" y="1360"/>
                  </a:lnTo>
                  <a:lnTo>
                    <a:pt x="89061" y="0"/>
                  </a:lnTo>
                  <a:lnTo>
                    <a:pt x="77297" y="645"/>
                  </a:lnTo>
                  <a:lnTo>
                    <a:pt x="65163" y="3179"/>
                  </a:lnTo>
                  <a:lnTo>
                    <a:pt x="53484" y="7537"/>
                  </a:lnTo>
                  <a:lnTo>
                    <a:pt x="42677" y="13503"/>
                  </a:lnTo>
                  <a:lnTo>
                    <a:pt x="32949" y="20759"/>
                  </a:lnTo>
                  <a:lnTo>
                    <a:pt x="24478" y="28992"/>
                  </a:lnTo>
                  <a:lnTo>
                    <a:pt x="17229" y="37937"/>
                  </a:lnTo>
                  <a:lnTo>
                    <a:pt x="11173" y="47552"/>
                  </a:lnTo>
                  <a:lnTo>
                    <a:pt x="6387" y="57990"/>
                  </a:lnTo>
                  <a:lnTo>
                    <a:pt x="2801" y="69269"/>
                  </a:lnTo>
                  <a:lnTo>
                    <a:pt x="543" y="81114"/>
                  </a:lnTo>
                  <a:lnTo>
                    <a:pt x="0" y="93065"/>
                  </a:lnTo>
                  <a:lnTo>
                    <a:pt x="1224" y="104845"/>
                  </a:lnTo>
                  <a:lnTo>
                    <a:pt x="3825" y="116365"/>
                  </a:lnTo>
                  <a:lnTo>
                    <a:pt x="7173" y="127634"/>
                  </a:lnTo>
                  <a:lnTo>
                    <a:pt x="10832" y="138691"/>
                  </a:lnTo>
                  <a:lnTo>
                    <a:pt x="14743" y="149421"/>
                  </a:lnTo>
                  <a:lnTo>
                    <a:pt x="19120" y="159561"/>
                  </a:lnTo>
                  <a:lnTo>
                    <a:pt x="24062" y="169013"/>
                  </a:lnTo>
                  <a:lnTo>
                    <a:pt x="29534" y="177837"/>
                  </a:lnTo>
                  <a:lnTo>
                    <a:pt x="35439" y="186150"/>
                  </a:lnTo>
                  <a:lnTo>
                    <a:pt x="41684" y="194069"/>
                  </a:lnTo>
                  <a:lnTo>
                    <a:pt x="48506" y="201370"/>
                  </a:lnTo>
                  <a:lnTo>
                    <a:pt x="56450" y="207523"/>
                  </a:lnTo>
                  <a:lnTo>
                    <a:pt x="65713" y="212318"/>
                  </a:lnTo>
                  <a:lnTo>
                    <a:pt x="75867" y="215538"/>
                  </a:lnTo>
                  <a:lnTo>
                    <a:pt x="86067" y="216800"/>
                  </a:lnTo>
                  <a:lnTo>
                    <a:pt x="95819" y="216094"/>
                  </a:lnTo>
                  <a:lnTo>
                    <a:pt x="105145" y="213858"/>
                  </a:lnTo>
                  <a:lnTo>
                    <a:pt x="114393" y="210764"/>
                  </a:lnTo>
                  <a:lnTo>
                    <a:pt x="123785" y="207287"/>
                  </a:lnTo>
                  <a:lnTo>
                    <a:pt x="132940" y="203826"/>
                  </a:lnTo>
                  <a:lnTo>
                    <a:pt x="141852" y="200449"/>
                  </a:lnTo>
                  <a:lnTo>
                    <a:pt x="151310" y="196867"/>
                  </a:lnTo>
                  <a:lnTo>
                    <a:pt x="162821" y="192518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00911" y="3021678"/>
              <a:ext cx="21059" cy="389556"/>
            </a:xfrm>
            <a:custGeom>
              <a:avLst/>
              <a:gdLst/>
              <a:ahLst/>
              <a:cxnLst/>
              <a:rect l="0" t="0" r="0" b="0"/>
              <a:pathLst>
                <a:path w="21059" h="389556">
                  <a:moveTo>
                    <a:pt x="0" y="0"/>
                  </a:moveTo>
                  <a:lnTo>
                    <a:pt x="1" y="11735"/>
                  </a:lnTo>
                  <a:lnTo>
                    <a:pt x="1" y="22865"/>
                  </a:lnTo>
                  <a:lnTo>
                    <a:pt x="1" y="34472"/>
                  </a:lnTo>
                  <a:lnTo>
                    <a:pt x="1" y="46979"/>
                  </a:lnTo>
                  <a:lnTo>
                    <a:pt x="1" y="60935"/>
                  </a:lnTo>
                  <a:lnTo>
                    <a:pt x="5" y="76493"/>
                  </a:lnTo>
                  <a:lnTo>
                    <a:pt x="178" y="93324"/>
                  </a:lnTo>
                  <a:lnTo>
                    <a:pt x="826" y="110834"/>
                  </a:lnTo>
                  <a:lnTo>
                    <a:pt x="2075" y="128612"/>
                  </a:lnTo>
                  <a:lnTo>
                    <a:pt x="3728" y="146615"/>
                  </a:lnTo>
                  <a:lnTo>
                    <a:pt x="5376" y="165066"/>
                  </a:lnTo>
                  <a:lnTo>
                    <a:pt x="6783" y="184065"/>
                  </a:lnTo>
                  <a:lnTo>
                    <a:pt x="8049" y="203417"/>
                  </a:lnTo>
                  <a:lnTo>
                    <a:pt x="9505" y="222722"/>
                  </a:lnTo>
                  <a:lnTo>
                    <a:pt x="11332" y="241745"/>
                  </a:lnTo>
                  <a:lnTo>
                    <a:pt x="13389" y="260266"/>
                  </a:lnTo>
                  <a:lnTo>
                    <a:pt x="15317" y="278009"/>
                  </a:lnTo>
                  <a:lnTo>
                    <a:pt x="16911" y="294902"/>
                  </a:lnTo>
                  <a:lnTo>
                    <a:pt x="18137" y="311013"/>
                  </a:lnTo>
                  <a:lnTo>
                    <a:pt x="19166" y="328352"/>
                  </a:lnTo>
                  <a:lnTo>
                    <a:pt x="20088" y="351798"/>
                  </a:lnTo>
                  <a:lnTo>
                    <a:pt x="21058" y="38955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464082" y="3225134"/>
              <a:ext cx="136872" cy="144748"/>
            </a:xfrm>
            <a:custGeom>
              <a:avLst/>
              <a:gdLst/>
              <a:ahLst/>
              <a:cxnLst/>
              <a:rect l="0" t="0" r="0" b="0"/>
              <a:pathLst>
                <a:path w="136872" h="144748">
                  <a:moveTo>
                    <a:pt x="0" y="101871"/>
                  </a:moveTo>
                  <a:lnTo>
                    <a:pt x="8802" y="98937"/>
                  </a:lnTo>
                  <a:lnTo>
                    <a:pt x="17148" y="96155"/>
                  </a:lnTo>
                  <a:lnTo>
                    <a:pt x="25847" y="93255"/>
                  </a:lnTo>
                  <a:lnTo>
                    <a:pt x="34968" y="90215"/>
                  </a:lnTo>
                  <a:lnTo>
                    <a:pt x="44464" y="87050"/>
                  </a:lnTo>
                  <a:lnTo>
                    <a:pt x="54255" y="83781"/>
                  </a:lnTo>
                  <a:lnTo>
                    <a:pt x="64269" y="80270"/>
                  </a:lnTo>
                  <a:lnTo>
                    <a:pt x="74443" y="76231"/>
                  </a:lnTo>
                  <a:lnTo>
                    <a:pt x="84720" y="71544"/>
                  </a:lnTo>
                  <a:lnTo>
                    <a:pt x="94739" y="66091"/>
                  </a:lnTo>
                  <a:lnTo>
                    <a:pt x="103860" y="59674"/>
                  </a:lnTo>
                  <a:lnTo>
                    <a:pt x="111794" y="52280"/>
                  </a:lnTo>
                  <a:lnTo>
                    <a:pt x="118103" y="44043"/>
                  </a:lnTo>
                  <a:lnTo>
                    <a:pt x="122060" y="35144"/>
                  </a:lnTo>
                  <a:lnTo>
                    <a:pt x="123489" y="25770"/>
                  </a:lnTo>
                  <a:lnTo>
                    <a:pt x="122517" y="16715"/>
                  </a:lnTo>
                  <a:lnTo>
                    <a:pt x="119289" y="9314"/>
                  </a:lnTo>
                  <a:lnTo>
                    <a:pt x="114121" y="4160"/>
                  </a:lnTo>
                  <a:lnTo>
                    <a:pt x="107418" y="1178"/>
                  </a:lnTo>
                  <a:lnTo>
                    <a:pt x="99565" y="0"/>
                  </a:lnTo>
                  <a:lnTo>
                    <a:pt x="90892" y="215"/>
                  </a:lnTo>
                  <a:lnTo>
                    <a:pt x="81971" y="1779"/>
                  </a:lnTo>
                  <a:lnTo>
                    <a:pt x="73595" y="5015"/>
                  </a:lnTo>
                  <a:lnTo>
                    <a:pt x="66152" y="9962"/>
                  </a:lnTo>
                  <a:lnTo>
                    <a:pt x="59663" y="16400"/>
                  </a:lnTo>
                  <a:lnTo>
                    <a:pt x="53989" y="24016"/>
                  </a:lnTo>
                  <a:lnTo>
                    <a:pt x="48952" y="32514"/>
                  </a:lnTo>
                  <a:lnTo>
                    <a:pt x="44550" y="41814"/>
                  </a:lnTo>
                  <a:lnTo>
                    <a:pt x="40957" y="52033"/>
                  </a:lnTo>
                  <a:lnTo>
                    <a:pt x="38212" y="63161"/>
                  </a:lnTo>
                  <a:lnTo>
                    <a:pt x="36536" y="74904"/>
                  </a:lnTo>
                  <a:lnTo>
                    <a:pt x="36392" y="86787"/>
                  </a:lnTo>
                  <a:lnTo>
                    <a:pt x="37897" y="98511"/>
                  </a:lnTo>
                  <a:lnTo>
                    <a:pt x="41026" y="109654"/>
                  </a:lnTo>
                  <a:lnTo>
                    <a:pt x="45794" y="119605"/>
                  </a:lnTo>
                  <a:lnTo>
                    <a:pt x="52038" y="128136"/>
                  </a:lnTo>
                  <a:lnTo>
                    <a:pt x="59483" y="135034"/>
                  </a:lnTo>
                  <a:lnTo>
                    <a:pt x="67842" y="139926"/>
                  </a:lnTo>
                  <a:lnTo>
                    <a:pt x="76865" y="142814"/>
                  </a:lnTo>
                  <a:lnTo>
                    <a:pt x="86283" y="144142"/>
                  </a:lnTo>
                  <a:lnTo>
                    <a:pt x="96948" y="144747"/>
                  </a:lnTo>
                  <a:lnTo>
                    <a:pt x="112026" y="144682"/>
                  </a:lnTo>
                  <a:lnTo>
                    <a:pt x="136871" y="14398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669138" y="3186540"/>
              <a:ext cx="121329" cy="172892"/>
            </a:xfrm>
            <a:custGeom>
              <a:avLst/>
              <a:gdLst/>
              <a:ahLst/>
              <a:cxnLst/>
              <a:rect l="0" t="0" r="0" b="0"/>
              <a:pathLst>
                <a:path w="121329" h="172892">
                  <a:moveTo>
                    <a:pt x="100271" y="3594"/>
                  </a:moveTo>
                  <a:lnTo>
                    <a:pt x="91470" y="862"/>
                  </a:lnTo>
                  <a:lnTo>
                    <a:pt x="83123" y="0"/>
                  </a:lnTo>
                  <a:lnTo>
                    <a:pt x="74425" y="995"/>
                  </a:lnTo>
                  <a:lnTo>
                    <a:pt x="65304" y="3707"/>
                  </a:lnTo>
                  <a:lnTo>
                    <a:pt x="55809" y="8139"/>
                  </a:lnTo>
                  <a:lnTo>
                    <a:pt x="46026" y="14128"/>
                  </a:lnTo>
                  <a:lnTo>
                    <a:pt x="36358" y="21386"/>
                  </a:lnTo>
                  <a:lnTo>
                    <a:pt x="27481" y="29613"/>
                  </a:lnTo>
                  <a:lnTo>
                    <a:pt x="19705" y="38551"/>
                  </a:lnTo>
                  <a:lnTo>
                    <a:pt x="13164" y="48159"/>
                  </a:lnTo>
                  <a:lnTo>
                    <a:pt x="7988" y="58592"/>
                  </a:lnTo>
                  <a:lnTo>
                    <a:pt x="4104" y="69867"/>
                  </a:lnTo>
                  <a:lnTo>
                    <a:pt x="1461" y="81709"/>
                  </a:lnTo>
                  <a:lnTo>
                    <a:pt x="120" y="93658"/>
                  </a:lnTo>
                  <a:lnTo>
                    <a:pt x="0" y="105432"/>
                  </a:lnTo>
                  <a:lnTo>
                    <a:pt x="1223" y="116778"/>
                  </a:lnTo>
                  <a:lnTo>
                    <a:pt x="4170" y="127398"/>
                  </a:lnTo>
                  <a:lnTo>
                    <a:pt x="8895" y="137201"/>
                  </a:lnTo>
                  <a:lnTo>
                    <a:pt x="15169" y="146106"/>
                  </a:lnTo>
                  <a:lnTo>
                    <a:pt x="22669" y="153949"/>
                  </a:lnTo>
                  <a:lnTo>
                    <a:pt x="31082" y="160737"/>
                  </a:lnTo>
                  <a:lnTo>
                    <a:pt x="40153" y="166296"/>
                  </a:lnTo>
                  <a:lnTo>
                    <a:pt x="49686" y="170209"/>
                  </a:lnTo>
                  <a:lnTo>
                    <a:pt x="59536" y="172391"/>
                  </a:lnTo>
                  <a:lnTo>
                    <a:pt x="69436" y="172891"/>
                  </a:lnTo>
                  <a:lnTo>
                    <a:pt x="79009" y="171714"/>
                  </a:lnTo>
                  <a:lnTo>
                    <a:pt x="88070" y="169044"/>
                  </a:lnTo>
                  <a:lnTo>
                    <a:pt x="96317" y="165473"/>
                  </a:lnTo>
                  <a:lnTo>
                    <a:pt x="104058" y="161559"/>
                  </a:lnTo>
                  <a:lnTo>
                    <a:pt x="111969" y="156966"/>
                  </a:lnTo>
                  <a:lnTo>
                    <a:pt x="121328" y="15099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74694" y="3011150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499"/>
                  </a:lnTo>
                  <a:lnTo>
                    <a:pt x="177" y="110841"/>
                  </a:lnTo>
                  <a:lnTo>
                    <a:pt x="826" y="129446"/>
                  </a:lnTo>
                  <a:lnTo>
                    <a:pt x="2074" y="147993"/>
                  </a:lnTo>
                  <a:lnTo>
                    <a:pt x="3727" y="166359"/>
                  </a:lnTo>
                  <a:lnTo>
                    <a:pt x="5375" y="184530"/>
                  </a:lnTo>
                  <a:lnTo>
                    <a:pt x="6778" y="202527"/>
                  </a:lnTo>
                  <a:lnTo>
                    <a:pt x="7871" y="220223"/>
                  </a:lnTo>
                  <a:lnTo>
                    <a:pt x="8679" y="237346"/>
                  </a:lnTo>
                  <a:lnTo>
                    <a:pt x="9262" y="253789"/>
                  </a:lnTo>
                  <a:lnTo>
                    <a:pt x="9839" y="269443"/>
                  </a:lnTo>
                  <a:lnTo>
                    <a:pt x="10767" y="284117"/>
                  </a:lnTo>
                  <a:lnTo>
                    <a:pt x="12207" y="297789"/>
                  </a:lnTo>
                  <a:lnTo>
                    <a:pt x="13998" y="310148"/>
                  </a:lnTo>
                  <a:lnTo>
                    <a:pt x="15927" y="321716"/>
                  </a:lnTo>
                  <a:lnTo>
                    <a:pt x="18165" y="333510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790466" y="3126963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88306" y="67"/>
                  </a:lnTo>
                  <a:lnTo>
                    <a:pt x="177177" y="707"/>
                  </a:lnTo>
                  <a:lnTo>
                    <a:pt x="165579" y="1999"/>
                  </a:lnTo>
                  <a:lnTo>
                    <a:pt x="153418" y="3686"/>
                  </a:lnTo>
                  <a:lnTo>
                    <a:pt x="140757" y="5355"/>
                  </a:lnTo>
                  <a:lnTo>
                    <a:pt x="127696" y="6773"/>
                  </a:lnTo>
                  <a:lnTo>
                    <a:pt x="114172" y="8044"/>
                  </a:lnTo>
                  <a:lnTo>
                    <a:pt x="99959" y="9503"/>
                  </a:lnTo>
                  <a:lnTo>
                    <a:pt x="85004" y="11335"/>
                  </a:lnTo>
                  <a:lnTo>
                    <a:pt x="69763" y="13604"/>
                  </a:lnTo>
                  <a:lnTo>
                    <a:pt x="53406" y="16657"/>
                  </a:lnTo>
                  <a:lnTo>
                    <a:pt x="32259" y="218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008772" y="3179606"/>
              <a:ext cx="108079" cy="170910"/>
            </a:xfrm>
            <a:custGeom>
              <a:avLst/>
              <a:gdLst/>
              <a:ahLst/>
              <a:cxnLst/>
              <a:rect l="0" t="0" r="0" b="0"/>
              <a:pathLst>
                <a:path w="108079" h="170910">
                  <a:moveTo>
                    <a:pt x="13321" y="94756"/>
                  </a:moveTo>
                  <a:lnTo>
                    <a:pt x="13388" y="106424"/>
                  </a:lnTo>
                  <a:lnTo>
                    <a:pt x="14028" y="116913"/>
                  </a:lnTo>
                  <a:lnTo>
                    <a:pt x="15325" y="127215"/>
                  </a:lnTo>
                  <a:lnTo>
                    <a:pt x="17184" y="137516"/>
                  </a:lnTo>
                  <a:lnTo>
                    <a:pt x="19501" y="147860"/>
                  </a:lnTo>
                  <a:lnTo>
                    <a:pt x="22129" y="158201"/>
                  </a:lnTo>
                  <a:lnTo>
                    <a:pt x="23615" y="166795"/>
                  </a:lnTo>
                  <a:lnTo>
                    <a:pt x="22579" y="170909"/>
                  </a:lnTo>
                  <a:lnTo>
                    <a:pt x="20085" y="170407"/>
                  </a:lnTo>
                  <a:lnTo>
                    <a:pt x="16946" y="166473"/>
                  </a:lnTo>
                  <a:lnTo>
                    <a:pt x="13538" y="160242"/>
                  </a:lnTo>
                  <a:lnTo>
                    <a:pt x="10024" y="152518"/>
                  </a:lnTo>
                  <a:lnTo>
                    <a:pt x="6486" y="143822"/>
                  </a:lnTo>
                  <a:lnTo>
                    <a:pt x="3280" y="134328"/>
                  </a:lnTo>
                  <a:lnTo>
                    <a:pt x="1031" y="123948"/>
                  </a:lnTo>
                  <a:lnTo>
                    <a:pt x="0" y="112697"/>
                  </a:lnTo>
                  <a:lnTo>
                    <a:pt x="121" y="100865"/>
                  </a:lnTo>
                  <a:lnTo>
                    <a:pt x="1189" y="88921"/>
                  </a:lnTo>
                  <a:lnTo>
                    <a:pt x="2986" y="77148"/>
                  </a:lnTo>
                  <a:lnTo>
                    <a:pt x="5478" y="65802"/>
                  </a:lnTo>
                  <a:lnTo>
                    <a:pt x="8822" y="55182"/>
                  </a:lnTo>
                  <a:lnTo>
                    <a:pt x="13035" y="45378"/>
                  </a:lnTo>
                  <a:lnTo>
                    <a:pt x="18168" y="36474"/>
                  </a:lnTo>
                  <a:lnTo>
                    <a:pt x="24370" y="28631"/>
                  </a:lnTo>
                  <a:lnTo>
                    <a:pt x="31623" y="21838"/>
                  </a:lnTo>
                  <a:lnTo>
                    <a:pt x="39936" y="16106"/>
                  </a:lnTo>
                  <a:lnTo>
                    <a:pt x="49419" y="11545"/>
                  </a:lnTo>
                  <a:lnTo>
                    <a:pt x="60002" y="8105"/>
                  </a:lnTo>
                  <a:lnTo>
                    <a:pt x="70897" y="5601"/>
                  </a:lnTo>
                  <a:lnTo>
                    <a:pt x="81756" y="3558"/>
                  </a:lnTo>
                  <a:lnTo>
                    <a:pt x="93531" y="1794"/>
                  </a:lnTo>
                  <a:lnTo>
                    <a:pt x="108078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180021" y="3242777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67" y="11668"/>
                  </a:lnTo>
                  <a:lnTo>
                    <a:pt x="706" y="22157"/>
                  </a:lnTo>
                  <a:lnTo>
                    <a:pt x="2003" y="32458"/>
                  </a:lnTo>
                  <a:lnTo>
                    <a:pt x="3864" y="42760"/>
                  </a:lnTo>
                  <a:lnTo>
                    <a:pt x="6179" y="53103"/>
                  </a:lnTo>
                  <a:lnTo>
                    <a:pt x="8841" y="63480"/>
                  </a:lnTo>
                  <a:lnTo>
                    <a:pt x="11603" y="73426"/>
                  </a:lnTo>
                  <a:lnTo>
                    <a:pt x="14361" y="83019"/>
                  </a:lnTo>
                  <a:lnTo>
                    <a:pt x="17355" y="93101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90549" y="311643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290144" y="3190134"/>
              <a:ext cx="100447" cy="157873"/>
            </a:xfrm>
            <a:custGeom>
              <a:avLst/>
              <a:gdLst/>
              <a:ahLst/>
              <a:cxnLst/>
              <a:rect l="0" t="0" r="0" b="0"/>
              <a:pathLst>
                <a:path w="100447" h="157873">
                  <a:moveTo>
                    <a:pt x="89918" y="0"/>
                  </a:moveTo>
                  <a:lnTo>
                    <a:pt x="78250" y="134"/>
                  </a:lnTo>
                  <a:lnTo>
                    <a:pt x="67761" y="1415"/>
                  </a:lnTo>
                  <a:lnTo>
                    <a:pt x="57469" y="4013"/>
                  </a:lnTo>
                  <a:lnTo>
                    <a:pt x="47513" y="7905"/>
                  </a:lnTo>
                  <a:lnTo>
                    <a:pt x="38466" y="13186"/>
                  </a:lnTo>
                  <a:lnTo>
                    <a:pt x="30583" y="19772"/>
                  </a:lnTo>
                  <a:lnTo>
                    <a:pt x="23805" y="27445"/>
                  </a:lnTo>
                  <a:lnTo>
                    <a:pt x="17940" y="35956"/>
                  </a:lnTo>
                  <a:lnTo>
                    <a:pt x="12778" y="45087"/>
                  </a:lnTo>
                  <a:lnTo>
                    <a:pt x="8292" y="54826"/>
                  </a:lnTo>
                  <a:lnTo>
                    <a:pt x="4643" y="65347"/>
                  </a:lnTo>
                  <a:lnTo>
                    <a:pt x="1860" y="76681"/>
                  </a:lnTo>
                  <a:lnTo>
                    <a:pt x="160" y="88563"/>
                  </a:lnTo>
                  <a:lnTo>
                    <a:pt x="0" y="100539"/>
                  </a:lnTo>
                  <a:lnTo>
                    <a:pt x="1493" y="112326"/>
                  </a:lnTo>
                  <a:lnTo>
                    <a:pt x="4616" y="123511"/>
                  </a:lnTo>
                  <a:lnTo>
                    <a:pt x="9379" y="133491"/>
                  </a:lnTo>
                  <a:lnTo>
                    <a:pt x="15619" y="142042"/>
                  </a:lnTo>
                  <a:lnTo>
                    <a:pt x="23062" y="148952"/>
                  </a:lnTo>
                  <a:lnTo>
                    <a:pt x="31420" y="153852"/>
                  </a:lnTo>
                  <a:lnTo>
                    <a:pt x="40441" y="156741"/>
                  </a:lnTo>
                  <a:lnTo>
                    <a:pt x="49859" y="157872"/>
                  </a:lnTo>
                  <a:lnTo>
                    <a:pt x="60523" y="157577"/>
                  </a:lnTo>
                  <a:lnTo>
                    <a:pt x="75601" y="154717"/>
                  </a:lnTo>
                  <a:lnTo>
                    <a:pt x="100446" y="14739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53761" y="3263834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54"/>
                  </a:lnTo>
                  <a:lnTo>
                    <a:pt x="3901" y="42676"/>
                  </a:lnTo>
                  <a:lnTo>
                    <a:pt x="6653" y="53944"/>
                  </a:lnTo>
                  <a:lnTo>
                    <a:pt x="11619" y="69488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53761" y="3105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590632" y="3063792"/>
              <a:ext cx="52643" cy="305328"/>
            </a:xfrm>
            <a:custGeom>
              <a:avLst/>
              <a:gdLst/>
              <a:ahLst/>
              <a:cxnLst/>
              <a:rect l="0" t="0" r="0" b="0"/>
              <a:pathLst>
                <a:path w="52643" h="305328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2004" y="45078"/>
                  </a:lnTo>
                  <a:lnTo>
                    <a:pt x="3864" y="61966"/>
                  </a:lnTo>
                  <a:lnTo>
                    <a:pt x="6180" y="79459"/>
                  </a:lnTo>
                  <a:lnTo>
                    <a:pt x="8846" y="97197"/>
                  </a:lnTo>
                  <a:lnTo>
                    <a:pt x="11770" y="115158"/>
                  </a:lnTo>
                  <a:lnTo>
                    <a:pt x="14877" y="133573"/>
                  </a:lnTo>
                  <a:lnTo>
                    <a:pt x="18113" y="152541"/>
                  </a:lnTo>
                  <a:lnTo>
                    <a:pt x="21437" y="171700"/>
                  </a:lnTo>
                  <a:lnTo>
                    <a:pt x="24820" y="190342"/>
                  </a:lnTo>
                  <a:lnTo>
                    <a:pt x="28246" y="208102"/>
                  </a:lnTo>
                  <a:lnTo>
                    <a:pt x="31699" y="224790"/>
                  </a:lnTo>
                  <a:lnTo>
                    <a:pt x="35171" y="240233"/>
                  </a:lnTo>
                  <a:lnTo>
                    <a:pt x="38651" y="254457"/>
                  </a:lnTo>
                  <a:lnTo>
                    <a:pt x="41983" y="267203"/>
                  </a:lnTo>
                  <a:lnTo>
                    <a:pt x="45194" y="279082"/>
                  </a:lnTo>
                  <a:lnTo>
                    <a:pt x="48568" y="291138"/>
                  </a:lnTo>
                  <a:lnTo>
                    <a:pt x="52642" y="30532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37989" y="3206579"/>
              <a:ext cx="147401" cy="4613"/>
            </a:xfrm>
            <a:custGeom>
              <a:avLst/>
              <a:gdLst/>
              <a:ahLst/>
              <a:cxnLst/>
              <a:rect l="0" t="0" r="0" b="0"/>
              <a:pathLst>
                <a:path w="147401" h="4613">
                  <a:moveTo>
                    <a:pt x="147400" y="4612"/>
                  </a:moveTo>
                  <a:lnTo>
                    <a:pt x="138531" y="1812"/>
                  </a:lnTo>
                  <a:lnTo>
                    <a:pt x="129544" y="310"/>
                  </a:lnTo>
                  <a:lnTo>
                    <a:pt x="119549" y="0"/>
                  </a:lnTo>
                  <a:lnTo>
                    <a:pt x="108568" y="506"/>
                  </a:lnTo>
                  <a:lnTo>
                    <a:pt x="96757" y="1326"/>
                  </a:lnTo>
                  <a:lnTo>
                    <a:pt x="84303" y="2141"/>
                  </a:lnTo>
                  <a:lnTo>
                    <a:pt x="71405" y="2827"/>
                  </a:lnTo>
                  <a:lnTo>
                    <a:pt x="56679" y="3428"/>
                  </a:lnTo>
                  <a:lnTo>
                    <a:pt x="35481" y="3993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674860" y="3253305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5868" y="8735"/>
                  </a:lnTo>
                  <a:lnTo>
                    <a:pt x="11433" y="16441"/>
                  </a:lnTo>
                  <a:lnTo>
                    <a:pt x="17232" y="23843"/>
                  </a:lnTo>
                  <a:lnTo>
                    <a:pt x="23312" y="31104"/>
                  </a:lnTo>
                  <a:lnTo>
                    <a:pt x="29642" y="38283"/>
                  </a:lnTo>
                  <a:lnTo>
                    <a:pt x="36170" y="45408"/>
                  </a:lnTo>
                  <a:lnTo>
                    <a:pt x="42846" y="52499"/>
                  </a:lnTo>
                  <a:lnTo>
                    <a:pt x="49628" y="59566"/>
                  </a:lnTo>
                  <a:lnTo>
                    <a:pt x="56477" y="66608"/>
                  </a:lnTo>
                  <a:lnTo>
                    <a:pt x="63065" y="73326"/>
                  </a:lnTo>
                  <a:lnTo>
                    <a:pt x="69429" y="79793"/>
                  </a:lnTo>
                  <a:lnTo>
                    <a:pt x="76127" y="86575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643274" y="3211191"/>
              <a:ext cx="168457" cy="568540"/>
            </a:xfrm>
            <a:custGeom>
              <a:avLst/>
              <a:gdLst/>
              <a:ahLst/>
              <a:cxnLst/>
              <a:rect l="0" t="0" r="0" b="0"/>
              <a:pathLst>
                <a:path w="168457" h="568540">
                  <a:moveTo>
                    <a:pt x="168456" y="0"/>
                  </a:moveTo>
                  <a:lnTo>
                    <a:pt x="165522" y="14602"/>
                  </a:lnTo>
                  <a:lnTo>
                    <a:pt x="162740" y="27873"/>
                  </a:lnTo>
                  <a:lnTo>
                    <a:pt x="159836" y="41079"/>
                  </a:lnTo>
                  <a:lnTo>
                    <a:pt x="156623" y="54593"/>
                  </a:lnTo>
                  <a:lnTo>
                    <a:pt x="152810" y="68751"/>
                  </a:lnTo>
                  <a:lnTo>
                    <a:pt x="148297" y="83648"/>
                  </a:lnTo>
                  <a:lnTo>
                    <a:pt x="143307" y="98894"/>
                  </a:lnTo>
                  <a:lnTo>
                    <a:pt x="138267" y="113744"/>
                  </a:lnTo>
                  <a:lnTo>
                    <a:pt x="133435" y="127802"/>
                  </a:lnTo>
                  <a:lnTo>
                    <a:pt x="128888" y="141019"/>
                  </a:lnTo>
                  <a:lnTo>
                    <a:pt x="124607" y="153509"/>
                  </a:lnTo>
                  <a:lnTo>
                    <a:pt x="120540" y="165429"/>
                  </a:lnTo>
                  <a:lnTo>
                    <a:pt x="116470" y="176926"/>
                  </a:lnTo>
                  <a:lnTo>
                    <a:pt x="112043" y="188121"/>
                  </a:lnTo>
                  <a:lnTo>
                    <a:pt x="107101" y="199108"/>
                  </a:lnTo>
                  <a:lnTo>
                    <a:pt x="101815" y="210117"/>
                  </a:lnTo>
                  <a:lnTo>
                    <a:pt x="96572" y="221502"/>
                  </a:lnTo>
                  <a:lnTo>
                    <a:pt x="91603" y="233423"/>
                  </a:lnTo>
                  <a:lnTo>
                    <a:pt x="86963" y="245871"/>
                  </a:lnTo>
                  <a:lnTo>
                    <a:pt x="82620" y="258759"/>
                  </a:lnTo>
                  <a:lnTo>
                    <a:pt x="78515" y="271985"/>
                  </a:lnTo>
                  <a:lnTo>
                    <a:pt x="74590" y="285460"/>
                  </a:lnTo>
                  <a:lnTo>
                    <a:pt x="70793" y="299112"/>
                  </a:lnTo>
                  <a:lnTo>
                    <a:pt x="67083" y="312887"/>
                  </a:lnTo>
                  <a:lnTo>
                    <a:pt x="63267" y="326747"/>
                  </a:lnTo>
                  <a:lnTo>
                    <a:pt x="59019" y="340666"/>
                  </a:lnTo>
                  <a:lnTo>
                    <a:pt x="54200" y="354623"/>
                  </a:lnTo>
                  <a:lnTo>
                    <a:pt x="48997" y="368607"/>
                  </a:lnTo>
                  <a:lnTo>
                    <a:pt x="43813" y="382609"/>
                  </a:lnTo>
                  <a:lnTo>
                    <a:pt x="38882" y="396627"/>
                  </a:lnTo>
                  <a:lnTo>
                    <a:pt x="34268" y="410821"/>
                  </a:lnTo>
                  <a:lnTo>
                    <a:pt x="29942" y="425497"/>
                  </a:lnTo>
                  <a:lnTo>
                    <a:pt x="25849" y="440785"/>
                  </a:lnTo>
                  <a:lnTo>
                    <a:pt x="21931" y="456817"/>
                  </a:lnTo>
                  <a:lnTo>
                    <a:pt x="18140" y="473796"/>
                  </a:lnTo>
                  <a:lnTo>
                    <a:pt x="14442" y="491714"/>
                  </a:lnTo>
                  <a:lnTo>
                    <a:pt x="10962" y="509526"/>
                  </a:lnTo>
                  <a:lnTo>
                    <a:pt x="7635" y="527006"/>
                  </a:lnTo>
                  <a:lnTo>
                    <a:pt x="4166" y="545690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3769202" y="4116642"/>
            <a:ext cx="3790260" cy="884395"/>
            <a:chOff x="3769202" y="4116642"/>
            <a:chExt cx="3790260" cy="884395"/>
          </a:xfrm>
        </p:grpSpPr>
        <p:sp>
          <p:nvSpPr>
            <p:cNvPr id="128" name="Freeform 127"/>
            <p:cNvSpPr/>
            <p:nvPr/>
          </p:nvSpPr>
          <p:spPr>
            <a:xfrm>
              <a:off x="3769202" y="4381667"/>
              <a:ext cx="769679" cy="282458"/>
            </a:xfrm>
            <a:custGeom>
              <a:avLst/>
              <a:gdLst/>
              <a:ahLst/>
              <a:cxnLst/>
              <a:rect l="0" t="0" r="0" b="0"/>
              <a:pathLst>
                <a:path w="769679" h="282458">
                  <a:moveTo>
                    <a:pt x="0" y="71887"/>
                  </a:moveTo>
                  <a:lnTo>
                    <a:pt x="6002" y="66153"/>
                  </a:lnTo>
                  <a:lnTo>
                    <a:pt x="12846" y="61869"/>
                  </a:lnTo>
                  <a:lnTo>
                    <a:pt x="21238" y="58668"/>
                  </a:lnTo>
                  <a:lnTo>
                    <a:pt x="31039" y="56480"/>
                  </a:lnTo>
                  <a:lnTo>
                    <a:pt x="42001" y="55431"/>
                  </a:lnTo>
                  <a:lnTo>
                    <a:pt x="53867" y="55485"/>
                  </a:lnTo>
                  <a:lnTo>
                    <a:pt x="66563" y="56309"/>
                  </a:lnTo>
                  <a:lnTo>
                    <a:pt x="80209" y="57389"/>
                  </a:lnTo>
                  <a:lnTo>
                    <a:pt x="94785" y="58409"/>
                  </a:lnTo>
                  <a:lnTo>
                    <a:pt x="109995" y="59413"/>
                  </a:lnTo>
                  <a:lnTo>
                    <a:pt x="125357" y="60693"/>
                  </a:lnTo>
                  <a:lnTo>
                    <a:pt x="140580" y="62401"/>
                  </a:lnTo>
                  <a:lnTo>
                    <a:pt x="155565" y="64379"/>
                  </a:lnTo>
                  <a:lnTo>
                    <a:pt x="170313" y="66254"/>
                  </a:lnTo>
                  <a:lnTo>
                    <a:pt x="184863" y="67817"/>
                  </a:lnTo>
                  <a:lnTo>
                    <a:pt x="199263" y="69188"/>
                  </a:lnTo>
                  <a:lnTo>
                    <a:pt x="213551" y="70717"/>
                  </a:lnTo>
                  <a:lnTo>
                    <a:pt x="227761" y="72596"/>
                  </a:lnTo>
                  <a:lnTo>
                    <a:pt x="241915" y="74860"/>
                  </a:lnTo>
                  <a:lnTo>
                    <a:pt x="256032" y="77458"/>
                  </a:lnTo>
                  <a:lnTo>
                    <a:pt x="270127" y="80314"/>
                  </a:lnTo>
                  <a:lnTo>
                    <a:pt x="284374" y="83199"/>
                  </a:lnTo>
                  <a:lnTo>
                    <a:pt x="299085" y="85750"/>
                  </a:lnTo>
                  <a:lnTo>
                    <a:pt x="314387" y="87798"/>
                  </a:lnTo>
                  <a:lnTo>
                    <a:pt x="330089" y="89512"/>
                  </a:lnTo>
                  <a:lnTo>
                    <a:pt x="345782" y="91275"/>
                  </a:lnTo>
                  <a:lnTo>
                    <a:pt x="361232" y="93313"/>
                  </a:lnTo>
                  <a:lnTo>
                    <a:pt x="376539" y="95512"/>
                  </a:lnTo>
                  <a:lnTo>
                    <a:pt x="392035" y="97536"/>
                  </a:lnTo>
                  <a:lnTo>
                    <a:pt x="407901" y="99200"/>
                  </a:lnTo>
                  <a:lnTo>
                    <a:pt x="423998" y="100638"/>
                  </a:lnTo>
                  <a:lnTo>
                    <a:pt x="439964" y="102212"/>
                  </a:lnTo>
                  <a:lnTo>
                    <a:pt x="455597" y="104116"/>
                  </a:lnTo>
                  <a:lnTo>
                    <a:pt x="470858" y="106227"/>
                  </a:lnTo>
                  <a:lnTo>
                    <a:pt x="485791" y="108190"/>
                  </a:lnTo>
                  <a:lnTo>
                    <a:pt x="500471" y="109808"/>
                  </a:lnTo>
                  <a:lnTo>
                    <a:pt x="515127" y="111046"/>
                  </a:lnTo>
                  <a:lnTo>
                    <a:pt x="530119" y="111952"/>
                  </a:lnTo>
                  <a:lnTo>
                    <a:pt x="545615" y="112601"/>
                  </a:lnTo>
                  <a:lnTo>
                    <a:pt x="561448" y="113222"/>
                  </a:lnTo>
                  <a:lnTo>
                    <a:pt x="577229" y="114180"/>
                  </a:lnTo>
                  <a:lnTo>
                    <a:pt x="592734" y="115640"/>
                  </a:lnTo>
                  <a:lnTo>
                    <a:pt x="607908" y="117435"/>
                  </a:lnTo>
                  <a:lnTo>
                    <a:pt x="622783" y="119180"/>
                  </a:lnTo>
                  <a:lnTo>
                    <a:pt x="637423" y="120648"/>
                  </a:lnTo>
                  <a:lnTo>
                    <a:pt x="652052" y="121784"/>
                  </a:lnTo>
                  <a:lnTo>
                    <a:pt x="667026" y="122621"/>
                  </a:lnTo>
                  <a:lnTo>
                    <a:pt x="682505" y="123223"/>
                  </a:lnTo>
                  <a:lnTo>
                    <a:pt x="698157" y="123814"/>
                  </a:lnTo>
                  <a:lnTo>
                    <a:pt x="713285" y="124751"/>
                  </a:lnTo>
                  <a:lnTo>
                    <a:pt x="727516" y="126164"/>
                  </a:lnTo>
                  <a:lnTo>
                    <a:pt x="740209" y="126758"/>
                  </a:lnTo>
                  <a:lnTo>
                    <a:pt x="749622" y="124806"/>
                  </a:lnTo>
                  <a:lnTo>
                    <a:pt x="754557" y="120561"/>
                  </a:lnTo>
                  <a:lnTo>
                    <a:pt x="755713" y="114535"/>
                  </a:lnTo>
                  <a:lnTo>
                    <a:pt x="754166" y="107177"/>
                  </a:lnTo>
                  <a:lnTo>
                    <a:pt x="750621" y="99016"/>
                  </a:lnTo>
                  <a:lnTo>
                    <a:pt x="745380" y="90640"/>
                  </a:lnTo>
                  <a:lnTo>
                    <a:pt x="738720" y="82383"/>
                  </a:lnTo>
                  <a:lnTo>
                    <a:pt x="730950" y="74200"/>
                  </a:lnTo>
                  <a:lnTo>
                    <a:pt x="722349" y="65786"/>
                  </a:lnTo>
                  <a:lnTo>
                    <a:pt x="713154" y="56979"/>
                  </a:lnTo>
                  <a:lnTo>
                    <a:pt x="703706" y="47926"/>
                  </a:lnTo>
                  <a:lnTo>
                    <a:pt x="694442" y="38994"/>
                  </a:lnTo>
                  <a:lnTo>
                    <a:pt x="685584" y="30391"/>
                  </a:lnTo>
                  <a:lnTo>
                    <a:pt x="677161" y="22157"/>
                  </a:lnTo>
                  <a:lnTo>
                    <a:pt x="669117" y="14246"/>
                  </a:lnTo>
                  <a:lnTo>
                    <a:pt x="661401" y="6646"/>
                  </a:lnTo>
                  <a:lnTo>
                    <a:pt x="655067" y="1175"/>
                  </a:lnTo>
                  <a:lnTo>
                    <a:pt x="651869" y="0"/>
                  </a:lnTo>
                  <a:lnTo>
                    <a:pt x="651908" y="2116"/>
                  </a:lnTo>
                  <a:lnTo>
                    <a:pt x="654358" y="6245"/>
                  </a:lnTo>
                  <a:lnTo>
                    <a:pt x="658581" y="11712"/>
                  </a:lnTo>
                  <a:lnTo>
                    <a:pt x="664317" y="18334"/>
                  </a:lnTo>
                  <a:lnTo>
                    <a:pt x="671323" y="25959"/>
                  </a:lnTo>
                  <a:lnTo>
                    <a:pt x="679167" y="34228"/>
                  </a:lnTo>
                  <a:lnTo>
                    <a:pt x="687289" y="42640"/>
                  </a:lnTo>
                  <a:lnTo>
                    <a:pt x="695351" y="50898"/>
                  </a:lnTo>
                  <a:lnTo>
                    <a:pt x="703224" y="58903"/>
                  </a:lnTo>
                  <a:lnTo>
                    <a:pt x="710893" y="66661"/>
                  </a:lnTo>
                  <a:lnTo>
                    <a:pt x="718385" y="74213"/>
                  </a:lnTo>
                  <a:lnTo>
                    <a:pt x="725738" y="81607"/>
                  </a:lnTo>
                  <a:lnTo>
                    <a:pt x="732991" y="88886"/>
                  </a:lnTo>
                  <a:lnTo>
                    <a:pt x="740166" y="96088"/>
                  </a:lnTo>
                  <a:lnTo>
                    <a:pt x="747121" y="103401"/>
                  </a:lnTo>
                  <a:lnTo>
                    <a:pt x="753565" y="111150"/>
                  </a:lnTo>
                  <a:lnTo>
                    <a:pt x="759371" y="119478"/>
                  </a:lnTo>
                  <a:lnTo>
                    <a:pt x="764253" y="128359"/>
                  </a:lnTo>
                  <a:lnTo>
                    <a:pt x="767701" y="137699"/>
                  </a:lnTo>
                  <a:lnTo>
                    <a:pt x="769564" y="147387"/>
                  </a:lnTo>
                  <a:lnTo>
                    <a:pt x="769678" y="157162"/>
                  </a:lnTo>
                  <a:lnTo>
                    <a:pt x="767709" y="166645"/>
                  </a:lnTo>
                  <a:lnTo>
                    <a:pt x="763680" y="175650"/>
                  </a:lnTo>
                  <a:lnTo>
                    <a:pt x="757891" y="184170"/>
                  </a:lnTo>
                  <a:lnTo>
                    <a:pt x="750726" y="192279"/>
                  </a:lnTo>
                  <a:lnTo>
                    <a:pt x="742536" y="200068"/>
                  </a:lnTo>
                  <a:lnTo>
                    <a:pt x="733447" y="207623"/>
                  </a:lnTo>
                  <a:lnTo>
                    <a:pt x="723370" y="215010"/>
                  </a:lnTo>
                  <a:lnTo>
                    <a:pt x="712338" y="222279"/>
                  </a:lnTo>
                  <a:lnTo>
                    <a:pt x="700660" y="229468"/>
                  </a:lnTo>
                  <a:lnTo>
                    <a:pt x="688821" y="236601"/>
                  </a:lnTo>
                  <a:lnTo>
                    <a:pt x="677121" y="243693"/>
                  </a:lnTo>
                  <a:lnTo>
                    <a:pt x="665728" y="250644"/>
                  </a:lnTo>
                  <a:lnTo>
                    <a:pt x="653440" y="258035"/>
                  </a:lnTo>
                  <a:lnTo>
                    <a:pt x="636948" y="267635"/>
                  </a:lnTo>
                  <a:lnTo>
                    <a:pt x="610653" y="28245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35437" y="4323223"/>
              <a:ext cx="215029" cy="300108"/>
            </a:xfrm>
            <a:custGeom>
              <a:avLst/>
              <a:gdLst/>
              <a:ahLst/>
              <a:cxnLst/>
              <a:rect l="0" t="0" r="0" b="0"/>
              <a:pathLst>
                <a:path w="215029" h="300108">
                  <a:moveTo>
                    <a:pt x="149786" y="35575"/>
                  </a:moveTo>
                  <a:lnTo>
                    <a:pt x="143918" y="29707"/>
                  </a:lnTo>
                  <a:lnTo>
                    <a:pt x="138353" y="24143"/>
                  </a:lnTo>
                  <a:lnTo>
                    <a:pt x="132545" y="18353"/>
                  </a:lnTo>
                  <a:lnTo>
                    <a:pt x="126119" y="12617"/>
                  </a:lnTo>
                  <a:lnTo>
                    <a:pt x="118492" y="7584"/>
                  </a:lnTo>
                  <a:lnTo>
                    <a:pt x="109462" y="3572"/>
                  </a:lnTo>
                  <a:lnTo>
                    <a:pt x="99308" y="893"/>
                  </a:lnTo>
                  <a:lnTo>
                    <a:pt x="88580" y="0"/>
                  </a:lnTo>
                  <a:lnTo>
                    <a:pt x="77669" y="966"/>
                  </a:lnTo>
                  <a:lnTo>
                    <a:pt x="66921" y="3716"/>
                  </a:lnTo>
                  <a:lnTo>
                    <a:pt x="56712" y="8222"/>
                  </a:lnTo>
                  <a:lnTo>
                    <a:pt x="47184" y="14281"/>
                  </a:lnTo>
                  <a:lnTo>
                    <a:pt x="38296" y="21431"/>
                  </a:lnTo>
                  <a:lnTo>
                    <a:pt x="29932" y="29060"/>
                  </a:lnTo>
                  <a:lnTo>
                    <a:pt x="21976" y="36787"/>
                  </a:lnTo>
                  <a:lnTo>
                    <a:pt x="14649" y="44769"/>
                  </a:lnTo>
                  <a:lnTo>
                    <a:pt x="8478" y="53572"/>
                  </a:lnTo>
                  <a:lnTo>
                    <a:pt x="3675" y="63447"/>
                  </a:lnTo>
                  <a:lnTo>
                    <a:pt x="619" y="73860"/>
                  </a:lnTo>
                  <a:lnTo>
                    <a:pt x="0" y="83710"/>
                  </a:lnTo>
                  <a:lnTo>
                    <a:pt x="1964" y="92404"/>
                  </a:lnTo>
                  <a:lnTo>
                    <a:pt x="6368" y="99697"/>
                  </a:lnTo>
                  <a:lnTo>
                    <a:pt x="13054" y="105446"/>
                  </a:lnTo>
                  <a:lnTo>
                    <a:pt x="21697" y="109752"/>
                  </a:lnTo>
                  <a:lnTo>
                    <a:pt x="31886" y="112863"/>
                  </a:lnTo>
                  <a:lnTo>
                    <a:pt x="43232" y="115058"/>
                  </a:lnTo>
                  <a:lnTo>
                    <a:pt x="55414" y="116587"/>
                  </a:lnTo>
                  <a:lnTo>
                    <a:pt x="68183" y="117804"/>
                  </a:lnTo>
                  <a:lnTo>
                    <a:pt x="81361" y="119163"/>
                  </a:lnTo>
                  <a:lnTo>
                    <a:pt x="94813" y="120903"/>
                  </a:lnTo>
                  <a:lnTo>
                    <a:pt x="108287" y="123226"/>
                  </a:lnTo>
                  <a:lnTo>
                    <a:pt x="121414" y="126389"/>
                  </a:lnTo>
                  <a:lnTo>
                    <a:pt x="134018" y="130444"/>
                  </a:lnTo>
                  <a:lnTo>
                    <a:pt x="145940" y="135285"/>
                  </a:lnTo>
                  <a:lnTo>
                    <a:pt x="156955" y="140752"/>
                  </a:lnTo>
                  <a:lnTo>
                    <a:pt x="167027" y="146690"/>
                  </a:lnTo>
                  <a:lnTo>
                    <a:pt x="176113" y="153134"/>
                  </a:lnTo>
                  <a:lnTo>
                    <a:pt x="184078" y="160290"/>
                  </a:lnTo>
                  <a:lnTo>
                    <a:pt x="190957" y="168221"/>
                  </a:lnTo>
                  <a:lnTo>
                    <a:pt x="196918" y="177003"/>
                  </a:lnTo>
                  <a:lnTo>
                    <a:pt x="202164" y="186810"/>
                  </a:lnTo>
                  <a:lnTo>
                    <a:pt x="206873" y="197628"/>
                  </a:lnTo>
                  <a:lnTo>
                    <a:pt x="210867" y="209147"/>
                  </a:lnTo>
                  <a:lnTo>
                    <a:pt x="213646" y="220872"/>
                  </a:lnTo>
                  <a:lnTo>
                    <a:pt x="215028" y="232491"/>
                  </a:lnTo>
                  <a:lnTo>
                    <a:pt x="214972" y="243732"/>
                  </a:lnTo>
                  <a:lnTo>
                    <a:pt x="213414" y="254281"/>
                  </a:lnTo>
                  <a:lnTo>
                    <a:pt x="210471" y="264036"/>
                  </a:lnTo>
                  <a:lnTo>
                    <a:pt x="206224" y="272908"/>
                  </a:lnTo>
                  <a:lnTo>
                    <a:pt x="200632" y="280729"/>
                  </a:lnTo>
                  <a:lnTo>
                    <a:pt x="193798" y="287502"/>
                  </a:lnTo>
                  <a:lnTo>
                    <a:pt x="185941" y="293052"/>
                  </a:lnTo>
                  <a:lnTo>
                    <a:pt x="177297" y="296958"/>
                  </a:lnTo>
                  <a:lnTo>
                    <a:pt x="168072" y="299146"/>
                  </a:lnTo>
                  <a:lnTo>
                    <a:pt x="158268" y="299988"/>
                  </a:lnTo>
                  <a:lnTo>
                    <a:pt x="147702" y="300107"/>
                  </a:lnTo>
                  <a:lnTo>
                    <a:pt x="136338" y="299923"/>
                  </a:lnTo>
                  <a:lnTo>
                    <a:pt x="124435" y="299328"/>
                  </a:lnTo>
                  <a:lnTo>
                    <a:pt x="112446" y="297799"/>
                  </a:lnTo>
                  <a:lnTo>
                    <a:pt x="100640" y="295113"/>
                  </a:lnTo>
                  <a:lnTo>
                    <a:pt x="88977" y="291648"/>
                  </a:lnTo>
                  <a:lnTo>
                    <a:pt x="75735" y="287876"/>
                  </a:lnTo>
                  <a:lnTo>
                    <a:pt x="56401" y="283463"/>
                  </a:lnTo>
                  <a:lnTo>
                    <a:pt x="23443" y="27773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990507" y="4410195"/>
              <a:ext cx="155048" cy="180470"/>
            </a:xfrm>
            <a:custGeom>
              <a:avLst/>
              <a:gdLst/>
              <a:ahLst/>
              <a:cxnLst/>
              <a:rect l="0" t="0" r="0" b="0"/>
              <a:pathLst>
                <a:path w="155048" h="180470">
                  <a:moveTo>
                    <a:pt x="0" y="53887"/>
                  </a:moveTo>
                  <a:lnTo>
                    <a:pt x="8801" y="56822"/>
                  </a:lnTo>
                  <a:lnTo>
                    <a:pt x="17148" y="59603"/>
                  </a:lnTo>
                  <a:lnTo>
                    <a:pt x="25848" y="62503"/>
                  </a:lnTo>
                  <a:lnTo>
                    <a:pt x="34968" y="65543"/>
                  </a:lnTo>
                  <a:lnTo>
                    <a:pt x="44463" y="68709"/>
                  </a:lnTo>
                  <a:lnTo>
                    <a:pt x="54255" y="71972"/>
                  </a:lnTo>
                  <a:lnTo>
                    <a:pt x="64269" y="75310"/>
                  </a:lnTo>
                  <a:lnTo>
                    <a:pt x="74443" y="78702"/>
                  </a:lnTo>
                  <a:lnTo>
                    <a:pt x="84729" y="82117"/>
                  </a:lnTo>
                  <a:lnTo>
                    <a:pt x="95094" y="85053"/>
                  </a:lnTo>
                  <a:lnTo>
                    <a:pt x="105511" y="86580"/>
                  </a:lnTo>
                  <a:lnTo>
                    <a:pt x="115956" y="86301"/>
                  </a:lnTo>
                  <a:lnTo>
                    <a:pt x="126089" y="84144"/>
                  </a:lnTo>
                  <a:lnTo>
                    <a:pt x="135287" y="80104"/>
                  </a:lnTo>
                  <a:lnTo>
                    <a:pt x="143273" y="74390"/>
                  </a:lnTo>
                  <a:lnTo>
                    <a:pt x="149617" y="67487"/>
                  </a:lnTo>
                  <a:lnTo>
                    <a:pt x="153598" y="60032"/>
                  </a:lnTo>
                  <a:lnTo>
                    <a:pt x="155047" y="52434"/>
                  </a:lnTo>
                  <a:lnTo>
                    <a:pt x="154258" y="44879"/>
                  </a:lnTo>
                  <a:lnTo>
                    <a:pt x="151685" y="37428"/>
                  </a:lnTo>
                  <a:lnTo>
                    <a:pt x="147771" y="30087"/>
                  </a:lnTo>
                  <a:lnTo>
                    <a:pt x="142724" y="23005"/>
                  </a:lnTo>
                  <a:lnTo>
                    <a:pt x="136522" y="16468"/>
                  </a:lnTo>
                  <a:lnTo>
                    <a:pt x="129244" y="10596"/>
                  </a:lnTo>
                  <a:lnTo>
                    <a:pt x="121070" y="5669"/>
                  </a:lnTo>
                  <a:lnTo>
                    <a:pt x="112207" y="2189"/>
                  </a:lnTo>
                  <a:lnTo>
                    <a:pt x="102834" y="301"/>
                  </a:lnTo>
                  <a:lnTo>
                    <a:pt x="93100" y="0"/>
                  </a:lnTo>
                  <a:lnTo>
                    <a:pt x="83113" y="1310"/>
                  </a:lnTo>
                  <a:lnTo>
                    <a:pt x="72960" y="4084"/>
                  </a:lnTo>
                  <a:lnTo>
                    <a:pt x="63024" y="8216"/>
                  </a:lnTo>
                  <a:lnTo>
                    <a:pt x="53958" y="13729"/>
                  </a:lnTo>
                  <a:lnTo>
                    <a:pt x="46047" y="20509"/>
                  </a:lnTo>
                  <a:lnTo>
                    <a:pt x="39245" y="28332"/>
                  </a:lnTo>
                  <a:lnTo>
                    <a:pt x="33359" y="36952"/>
                  </a:lnTo>
                  <a:lnTo>
                    <a:pt x="28181" y="46162"/>
                  </a:lnTo>
                  <a:lnTo>
                    <a:pt x="23684" y="55956"/>
                  </a:lnTo>
                  <a:lnTo>
                    <a:pt x="20028" y="66514"/>
                  </a:lnTo>
                  <a:lnTo>
                    <a:pt x="17240" y="77869"/>
                  </a:lnTo>
                  <a:lnTo>
                    <a:pt x="15535" y="89596"/>
                  </a:lnTo>
                  <a:lnTo>
                    <a:pt x="15372" y="100935"/>
                  </a:lnTo>
                  <a:lnTo>
                    <a:pt x="16860" y="111490"/>
                  </a:lnTo>
                  <a:lnTo>
                    <a:pt x="19808" y="121373"/>
                  </a:lnTo>
                  <a:lnTo>
                    <a:pt x="23922" y="131005"/>
                  </a:lnTo>
                  <a:lnTo>
                    <a:pt x="28913" y="140662"/>
                  </a:lnTo>
                  <a:lnTo>
                    <a:pt x="34704" y="150131"/>
                  </a:lnTo>
                  <a:lnTo>
                    <a:pt x="41413" y="158817"/>
                  </a:lnTo>
                  <a:lnTo>
                    <a:pt x="49036" y="166432"/>
                  </a:lnTo>
                  <a:lnTo>
                    <a:pt x="57441" y="172681"/>
                  </a:lnTo>
                  <a:lnTo>
                    <a:pt x="66462" y="177123"/>
                  </a:lnTo>
                  <a:lnTo>
                    <a:pt x="75939" y="179693"/>
                  </a:lnTo>
                  <a:lnTo>
                    <a:pt x="85743" y="180469"/>
                  </a:lnTo>
                  <a:lnTo>
                    <a:pt x="95777" y="179484"/>
                  </a:lnTo>
                  <a:lnTo>
                    <a:pt x="105957" y="176946"/>
                  </a:lnTo>
                  <a:lnTo>
                    <a:pt x="115777" y="173465"/>
                  </a:lnTo>
                  <a:lnTo>
                    <a:pt x="125276" y="169623"/>
                  </a:lnTo>
                  <a:lnTo>
                    <a:pt x="135284" y="165089"/>
                  </a:lnTo>
                  <a:lnTo>
                    <a:pt x="147399" y="15917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164883" y="4443819"/>
              <a:ext cx="109895" cy="178192"/>
            </a:xfrm>
            <a:custGeom>
              <a:avLst/>
              <a:gdLst/>
              <a:ahLst/>
              <a:cxnLst/>
              <a:rect l="0" t="0" r="0" b="0"/>
              <a:pathLst>
                <a:path w="109895" h="178192">
                  <a:moveTo>
                    <a:pt x="4609" y="62378"/>
                  </a:moveTo>
                  <a:lnTo>
                    <a:pt x="1809" y="71179"/>
                  </a:lnTo>
                  <a:lnTo>
                    <a:pt x="307" y="79525"/>
                  </a:lnTo>
                  <a:lnTo>
                    <a:pt x="0" y="88233"/>
                  </a:lnTo>
                  <a:lnTo>
                    <a:pt x="680" y="97700"/>
                  </a:lnTo>
                  <a:lnTo>
                    <a:pt x="2148" y="108492"/>
                  </a:lnTo>
                  <a:lnTo>
                    <a:pt x="4208" y="120753"/>
                  </a:lnTo>
                  <a:lnTo>
                    <a:pt x="6361" y="132999"/>
                  </a:lnTo>
                  <a:lnTo>
                    <a:pt x="7517" y="141210"/>
                  </a:lnTo>
                  <a:lnTo>
                    <a:pt x="7364" y="142930"/>
                  </a:lnTo>
                  <a:lnTo>
                    <a:pt x="6786" y="139497"/>
                  </a:lnTo>
                  <a:lnTo>
                    <a:pt x="6211" y="132529"/>
                  </a:lnTo>
                  <a:lnTo>
                    <a:pt x="5748" y="123196"/>
                  </a:lnTo>
                  <a:lnTo>
                    <a:pt x="5406" y="112289"/>
                  </a:lnTo>
                  <a:lnTo>
                    <a:pt x="5331" y="100335"/>
                  </a:lnTo>
                  <a:lnTo>
                    <a:pt x="5806" y="87684"/>
                  </a:lnTo>
                  <a:lnTo>
                    <a:pt x="6944" y="74574"/>
                  </a:lnTo>
                  <a:lnTo>
                    <a:pt x="8860" y="61325"/>
                  </a:lnTo>
                  <a:lnTo>
                    <a:pt x="11750" y="48345"/>
                  </a:lnTo>
                  <a:lnTo>
                    <a:pt x="15631" y="35848"/>
                  </a:lnTo>
                  <a:lnTo>
                    <a:pt x="20695" y="24336"/>
                  </a:lnTo>
                  <a:lnTo>
                    <a:pt x="27376" y="14661"/>
                  </a:lnTo>
                  <a:lnTo>
                    <a:pt x="35751" y="7134"/>
                  </a:lnTo>
                  <a:lnTo>
                    <a:pt x="45291" y="2063"/>
                  </a:lnTo>
                  <a:lnTo>
                    <a:pt x="55071" y="0"/>
                  </a:lnTo>
                  <a:lnTo>
                    <a:pt x="64528" y="952"/>
                  </a:lnTo>
                  <a:lnTo>
                    <a:pt x="73315" y="4658"/>
                  </a:lnTo>
                  <a:lnTo>
                    <a:pt x="81136" y="10866"/>
                  </a:lnTo>
                  <a:lnTo>
                    <a:pt x="87944" y="19183"/>
                  </a:lnTo>
                  <a:lnTo>
                    <a:pt x="93700" y="29154"/>
                  </a:lnTo>
                  <a:lnTo>
                    <a:pt x="98284" y="40353"/>
                  </a:lnTo>
                  <a:lnTo>
                    <a:pt x="101742" y="52435"/>
                  </a:lnTo>
                  <a:lnTo>
                    <a:pt x="104255" y="65138"/>
                  </a:lnTo>
                  <a:lnTo>
                    <a:pt x="106033" y="78271"/>
                  </a:lnTo>
                  <a:lnTo>
                    <a:pt x="107270" y="91693"/>
                  </a:lnTo>
                  <a:lnTo>
                    <a:pt x="108121" y="105282"/>
                  </a:lnTo>
                  <a:lnTo>
                    <a:pt x="108795" y="120565"/>
                  </a:lnTo>
                  <a:lnTo>
                    <a:pt x="109351" y="142236"/>
                  </a:lnTo>
                  <a:lnTo>
                    <a:pt x="109894" y="17819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337948" y="4116642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5" y="41083"/>
                  </a:lnTo>
                  <a:lnTo>
                    <a:pt x="177" y="54770"/>
                  </a:lnTo>
                  <a:lnTo>
                    <a:pt x="826" y="69576"/>
                  </a:lnTo>
                  <a:lnTo>
                    <a:pt x="2074" y="85727"/>
                  </a:lnTo>
                  <a:lnTo>
                    <a:pt x="3727" y="102799"/>
                  </a:lnTo>
                  <a:lnTo>
                    <a:pt x="5375" y="119944"/>
                  </a:lnTo>
                  <a:lnTo>
                    <a:pt x="6778" y="136668"/>
                  </a:lnTo>
                  <a:lnTo>
                    <a:pt x="7871" y="153148"/>
                  </a:lnTo>
                  <a:lnTo>
                    <a:pt x="8679" y="170039"/>
                  </a:lnTo>
                  <a:lnTo>
                    <a:pt x="9257" y="187691"/>
                  </a:lnTo>
                  <a:lnTo>
                    <a:pt x="9662" y="205817"/>
                  </a:lnTo>
                  <a:lnTo>
                    <a:pt x="9942" y="223693"/>
                  </a:lnTo>
                  <a:lnTo>
                    <a:pt x="10137" y="240916"/>
                  </a:lnTo>
                  <a:lnTo>
                    <a:pt x="10440" y="257736"/>
                  </a:lnTo>
                  <a:lnTo>
                    <a:pt x="11176" y="274857"/>
                  </a:lnTo>
                  <a:lnTo>
                    <a:pt x="12483" y="292667"/>
                  </a:lnTo>
                  <a:lnTo>
                    <a:pt x="14176" y="311070"/>
                  </a:lnTo>
                  <a:lnTo>
                    <a:pt x="15850" y="329663"/>
                  </a:lnTo>
                  <a:lnTo>
                    <a:pt x="17271" y="348172"/>
                  </a:lnTo>
                  <a:lnTo>
                    <a:pt x="18375" y="366331"/>
                  </a:lnTo>
                  <a:lnTo>
                    <a:pt x="19192" y="383823"/>
                  </a:lnTo>
                  <a:lnTo>
                    <a:pt x="19775" y="400540"/>
                  </a:lnTo>
                  <a:lnTo>
                    <a:pt x="20184" y="416332"/>
                  </a:lnTo>
                  <a:lnTo>
                    <a:pt x="20510" y="432677"/>
                  </a:lnTo>
                  <a:lnTo>
                    <a:pt x="20785" y="453249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190549" y="4349322"/>
              <a:ext cx="273742" cy="30534"/>
            </a:xfrm>
            <a:custGeom>
              <a:avLst/>
              <a:gdLst/>
              <a:ahLst/>
              <a:cxnLst/>
              <a:rect l="0" t="0" r="0" b="0"/>
              <a:pathLst>
                <a:path w="273742" h="30534">
                  <a:moveTo>
                    <a:pt x="273741" y="9476"/>
                  </a:moveTo>
                  <a:lnTo>
                    <a:pt x="264873" y="6609"/>
                  </a:lnTo>
                  <a:lnTo>
                    <a:pt x="255886" y="4466"/>
                  </a:lnTo>
                  <a:lnTo>
                    <a:pt x="245890" y="2863"/>
                  </a:lnTo>
                  <a:lnTo>
                    <a:pt x="234910" y="1683"/>
                  </a:lnTo>
                  <a:lnTo>
                    <a:pt x="223098" y="834"/>
                  </a:lnTo>
                  <a:lnTo>
                    <a:pt x="210640" y="241"/>
                  </a:lnTo>
                  <a:lnTo>
                    <a:pt x="197703" y="0"/>
                  </a:lnTo>
                  <a:lnTo>
                    <a:pt x="184421" y="364"/>
                  </a:lnTo>
                  <a:lnTo>
                    <a:pt x="170895" y="1424"/>
                  </a:lnTo>
                  <a:lnTo>
                    <a:pt x="157033" y="3119"/>
                  </a:lnTo>
                  <a:lnTo>
                    <a:pt x="142583" y="5327"/>
                  </a:lnTo>
                  <a:lnTo>
                    <a:pt x="127455" y="7924"/>
                  </a:lnTo>
                  <a:lnTo>
                    <a:pt x="111871" y="10802"/>
                  </a:lnTo>
                  <a:lnTo>
                    <a:pt x="96256" y="13881"/>
                  </a:lnTo>
                  <a:lnTo>
                    <a:pt x="80872" y="17092"/>
                  </a:lnTo>
                  <a:lnTo>
                    <a:pt x="66009" y="20243"/>
                  </a:lnTo>
                  <a:lnTo>
                    <a:pt x="50404" y="23313"/>
                  </a:lnTo>
                  <a:lnTo>
                    <a:pt x="30452" y="26570"/>
                  </a:lnTo>
                  <a:lnTo>
                    <a:pt x="0" y="3053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12361" y="4169285"/>
              <a:ext cx="36199" cy="463254"/>
            </a:xfrm>
            <a:custGeom>
              <a:avLst/>
              <a:gdLst/>
              <a:ahLst/>
              <a:cxnLst/>
              <a:rect l="0" t="0" r="0" b="0"/>
              <a:pathLst>
                <a:path w="36199" h="463254">
                  <a:moveTo>
                    <a:pt x="4613" y="0"/>
                  </a:moveTo>
                  <a:lnTo>
                    <a:pt x="1813" y="11734"/>
                  </a:lnTo>
                  <a:lnTo>
                    <a:pt x="312" y="22864"/>
                  </a:lnTo>
                  <a:lnTo>
                    <a:pt x="0" y="34471"/>
                  </a:lnTo>
                  <a:lnTo>
                    <a:pt x="506" y="46978"/>
                  </a:lnTo>
                  <a:lnTo>
                    <a:pt x="1326" y="60935"/>
                  </a:lnTo>
                  <a:lnTo>
                    <a:pt x="2146" y="76497"/>
                  </a:lnTo>
                  <a:lnTo>
                    <a:pt x="3003" y="93500"/>
                  </a:lnTo>
                  <a:lnTo>
                    <a:pt x="4178" y="111659"/>
                  </a:lnTo>
                  <a:lnTo>
                    <a:pt x="5812" y="130676"/>
                  </a:lnTo>
                  <a:lnTo>
                    <a:pt x="7740" y="149987"/>
                  </a:lnTo>
                  <a:lnTo>
                    <a:pt x="9580" y="168789"/>
                  </a:lnTo>
                  <a:lnTo>
                    <a:pt x="11119" y="186703"/>
                  </a:lnTo>
                  <a:lnTo>
                    <a:pt x="12474" y="204188"/>
                  </a:lnTo>
                  <a:lnTo>
                    <a:pt x="13992" y="222301"/>
                  </a:lnTo>
                  <a:lnTo>
                    <a:pt x="15860" y="241599"/>
                  </a:lnTo>
                  <a:lnTo>
                    <a:pt x="17945" y="261817"/>
                  </a:lnTo>
                  <a:lnTo>
                    <a:pt x="19891" y="282169"/>
                  </a:lnTo>
                  <a:lnTo>
                    <a:pt x="21502" y="302150"/>
                  </a:lnTo>
                  <a:lnTo>
                    <a:pt x="22906" y="321280"/>
                  </a:lnTo>
                  <a:lnTo>
                    <a:pt x="24456" y="338966"/>
                  </a:lnTo>
                  <a:lnTo>
                    <a:pt x="26345" y="355043"/>
                  </a:lnTo>
                  <a:lnTo>
                    <a:pt x="28445" y="369837"/>
                  </a:lnTo>
                  <a:lnTo>
                    <a:pt x="30401" y="383941"/>
                  </a:lnTo>
                  <a:lnTo>
                    <a:pt x="32014" y="397759"/>
                  </a:lnTo>
                  <a:lnTo>
                    <a:pt x="33252" y="411087"/>
                  </a:lnTo>
                  <a:lnTo>
                    <a:pt x="34292" y="424613"/>
                  </a:lnTo>
                  <a:lnTo>
                    <a:pt x="35222" y="440652"/>
                  </a:lnTo>
                  <a:lnTo>
                    <a:pt x="36198" y="46325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601160" y="4306155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0"/>
                  </a:moveTo>
                  <a:lnTo>
                    <a:pt x="219892" y="67"/>
                  </a:lnTo>
                  <a:lnTo>
                    <a:pt x="208763" y="708"/>
                  </a:lnTo>
                  <a:lnTo>
                    <a:pt x="197165" y="2004"/>
                  </a:lnTo>
                  <a:lnTo>
                    <a:pt x="185003" y="3864"/>
                  </a:lnTo>
                  <a:lnTo>
                    <a:pt x="172343" y="6180"/>
                  </a:lnTo>
                  <a:lnTo>
                    <a:pt x="159296" y="8851"/>
                  </a:lnTo>
                  <a:lnTo>
                    <a:pt x="146290" y="11948"/>
                  </a:lnTo>
                  <a:lnTo>
                    <a:pt x="134022" y="15703"/>
                  </a:lnTo>
                  <a:lnTo>
                    <a:pt x="122809" y="20187"/>
                  </a:lnTo>
                  <a:lnTo>
                    <a:pt x="112468" y="25163"/>
                  </a:lnTo>
                  <a:lnTo>
                    <a:pt x="102522" y="30196"/>
                  </a:lnTo>
                  <a:lnTo>
                    <a:pt x="92643" y="35028"/>
                  </a:lnTo>
                  <a:lnTo>
                    <a:pt x="82682" y="39747"/>
                  </a:lnTo>
                  <a:lnTo>
                    <a:pt x="72601" y="44676"/>
                  </a:lnTo>
                  <a:lnTo>
                    <a:pt x="62411" y="49982"/>
                  </a:lnTo>
                  <a:lnTo>
                    <a:pt x="52200" y="55381"/>
                  </a:lnTo>
                  <a:lnTo>
                    <a:pt x="40915" y="60744"/>
                  </a:lnTo>
                  <a:lnTo>
                    <a:pt x="25331" y="6654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817099" y="4432497"/>
              <a:ext cx="126868" cy="183074"/>
            </a:xfrm>
            <a:custGeom>
              <a:avLst/>
              <a:gdLst/>
              <a:ahLst/>
              <a:cxnLst/>
              <a:rect l="0" t="0" r="0" b="0"/>
              <a:pathLst>
                <a:path w="126868" h="183074">
                  <a:moveTo>
                    <a:pt x="78859" y="0"/>
                  </a:moveTo>
                  <a:lnTo>
                    <a:pt x="70124" y="3001"/>
                  </a:lnTo>
                  <a:lnTo>
                    <a:pt x="62418" y="6423"/>
                  </a:lnTo>
                  <a:lnTo>
                    <a:pt x="55021" y="10624"/>
                  </a:lnTo>
                  <a:lnTo>
                    <a:pt x="47932" y="15697"/>
                  </a:lnTo>
                  <a:lnTo>
                    <a:pt x="41402" y="21826"/>
                  </a:lnTo>
                  <a:lnTo>
                    <a:pt x="35525" y="29010"/>
                  </a:lnTo>
                  <a:lnTo>
                    <a:pt x="30088" y="37098"/>
                  </a:lnTo>
                  <a:lnTo>
                    <a:pt x="24670" y="45892"/>
                  </a:lnTo>
                  <a:lnTo>
                    <a:pt x="19030" y="55217"/>
                  </a:lnTo>
                  <a:lnTo>
                    <a:pt x="13428" y="65087"/>
                  </a:lnTo>
                  <a:lnTo>
                    <a:pt x="8500" y="75696"/>
                  </a:lnTo>
                  <a:lnTo>
                    <a:pt x="4560" y="87089"/>
                  </a:lnTo>
                  <a:lnTo>
                    <a:pt x="1764" y="99011"/>
                  </a:lnTo>
                  <a:lnTo>
                    <a:pt x="261" y="111014"/>
                  </a:lnTo>
                  <a:lnTo>
                    <a:pt x="0" y="122823"/>
                  </a:lnTo>
                  <a:lnTo>
                    <a:pt x="944" y="134193"/>
                  </a:lnTo>
                  <a:lnTo>
                    <a:pt x="3166" y="144829"/>
                  </a:lnTo>
                  <a:lnTo>
                    <a:pt x="6591" y="154638"/>
                  </a:lnTo>
                  <a:lnTo>
                    <a:pt x="11347" y="163377"/>
                  </a:lnTo>
                  <a:lnTo>
                    <a:pt x="17820" y="170576"/>
                  </a:lnTo>
                  <a:lnTo>
                    <a:pt x="26061" y="176118"/>
                  </a:lnTo>
                  <a:lnTo>
                    <a:pt x="35680" y="180027"/>
                  </a:lnTo>
                  <a:lnTo>
                    <a:pt x="46045" y="182293"/>
                  </a:lnTo>
                  <a:lnTo>
                    <a:pt x="56714" y="183073"/>
                  </a:lnTo>
                  <a:lnTo>
                    <a:pt x="67298" y="182482"/>
                  </a:lnTo>
                  <a:lnTo>
                    <a:pt x="77397" y="180497"/>
                  </a:lnTo>
                  <a:lnTo>
                    <a:pt x="86848" y="177235"/>
                  </a:lnTo>
                  <a:lnTo>
                    <a:pt x="95514" y="172759"/>
                  </a:lnTo>
                  <a:lnTo>
                    <a:pt x="103196" y="167006"/>
                  </a:lnTo>
                  <a:lnTo>
                    <a:pt x="109881" y="160057"/>
                  </a:lnTo>
                  <a:lnTo>
                    <a:pt x="115542" y="151950"/>
                  </a:lnTo>
                  <a:lnTo>
                    <a:pt x="120054" y="142606"/>
                  </a:lnTo>
                  <a:lnTo>
                    <a:pt x="123457" y="132101"/>
                  </a:lnTo>
                  <a:lnTo>
                    <a:pt x="125761" y="120794"/>
                  </a:lnTo>
                  <a:lnTo>
                    <a:pt x="126867" y="109212"/>
                  </a:lnTo>
                  <a:lnTo>
                    <a:pt x="126829" y="97689"/>
                  </a:lnTo>
                  <a:lnTo>
                    <a:pt x="125670" y="86511"/>
                  </a:lnTo>
                  <a:lnTo>
                    <a:pt x="123296" y="76006"/>
                  </a:lnTo>
                  <a:lnTo>
                    <a:pt x="119770" y="66279"/>
                  </a:lnTo>
                  <a:lnTo>
                    <a:pt x="115114" y="57426"/>
                  </a:lnTo>
                  <a:lnTo>
                    <a:pt x="109240" y="49618"/>
                  </a:lnTo>
                  <a:lnTo>
                    <a:pt x="102228" y="42848"/>
                  </a:lnTo>
                  <a:lnTo>
                    <a:pt x="94727" y="37114"/>
                  </a:lnTo>
                  <a:lnTo>
                    <a:pt x="87128" y="31939"/>
                  </a:lnTo>
                  <a:lnTo>
                    <a:pt x="78766" y="26864"/>
                  </a:lnTo>
                  <a:lnTo>
                    <a:pt x="68331" y="2105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162756" y="4387400"/>
              <a:ext cx="164872" cy="209837"/>
            </a:xfrm>
            <a:custGeom>
              <a:avLst/>
              <a:gdLst/>
              <a:ahLst/>
              <a:cxnLst/>
              <a:rect l="0" t="0" r="0" b="0"/>
              <a:pathLst>
                <a:path w="164872" h="209837">
                  <a:moveTo>
                    <a:pt x="91171" y="118797"/>
                  </a:moveTo>
                  <a:lnTo>
                    <a:pt x="88304" y="109928"/>
                  </a:lnTo>
                  <a:lnTo>
                    <a:pt x="86162" y="100941"/>
                  </a:lnTo>
                  <a:lnTo>
                    <a:pt x="84555" y="90946"/>
                  </a:lnTo>
                  <a:lnTo>
                    <a:pt x="83202" y="79966"/>
                  </a:lnTo>
                  <a:lnTo>
                    <a:pt x="81705" y="68154"/>
                  </a:lnTo>
                  <a:lnTo>
                    <a:pt x="79850" y="55705"/>
                  </a:lnTo>
                  <a:lnTo>
                    <a:pt x="77437" y="43112"/>
                  </a:lnTo>
                  <a:lnTo>
                    <a:pt x="74208" y="31128"/>
                  </a:lnTo>
                  <a:lnTo>
                    <a:pt x="70105" y="20131"/>
                  </a:lnTo>
                  <a:lnTo>
                    <a:pt x="65230" y="10785"/>
                  </a:lnTo>
                  <a:lnTo>
                    <a:pt x="59741" y="4170"/>
                  </a:lnTo>
                  <a:lnTo>
                    <a:pt x="53796" y="620"/>
                  </a:lnTo>
                  <a:lnTo>
                    <a:pt x="47688" y="0"/>
                  </a:lnTo>
                  <a:lnTo>
                    <a:pt x="41821" y="2077"/>
                  </a:lnTo>
                  <a:lnTo>
                    <a:pt x="36397" y="6432"/>
                  </a:lnTo>
                  <a:lnTo>
                    <a:pt x="31434" y="12572"/>
                  </a:lnTo>
                  <a:lnTo>
                    <a:pt x="26868" y="20038"/>
                  </a:lnTo>
                  <a:lnTo>
                    <a:pt x="22609" y="28461"/>
                  </a:lnTo>
                  <a:lnTo>
                    <a:pt x="18577" y="37722"/>
                  </a:lnTo>
                  <a:lnTo>
                    <a:pt x="14710" y="47923"/>
                  </a:lnTo>
                  <a:lnTo>
                    <a:pt x="10961" y="59051"/>
                  </a:lnTo>
                  <a:lnTo>
                    <a:pt x="7459" y="71134"/>
                  </a:lnTo>
                  <a:lnTo>
                    <a:pt x="4486" y="84310"/>
                  </a:lnTo>
                  <a:lnTo>
                    <a:pt x="2160" y="98544"/>
                  </a:lnTo>
                  <a:lnTo>
                    <a:pt x="598" y="113510"/>
                  </a:lnTo>
                  <a:lnTo>
                    <a:pt x="0" y="128702"/>
                  </a:lnTo>
                  <a:lnTo>
                    <a:pt x="381" y="143799"/>
                  </a:lnTo>
                  <a:lnTo>
                    <a:pt x="1774" y="158358"/>
                  </a:lnTo>
                  <a:lnTo>
                    <a:pt x="4304" y="171755"/>
                  </a:lnTo>
                  <a:lnTo>
                    <a:pt x="7935" y="183749"/>
                  </a:lnTo>
                  <a:lnTo>
                    <a:pt x="12661" y="193954"/>
                  </a:lnTo>
                  <a:lnTo>
                    <a:pt x="18582" y="201688"/>
                  </a:lnTo>
                  <a:lnTo>
                    <a:pt x="25635" y="206810"/>
                  </a:lnTo>
                  <a:lnTo>
                    <a:pt x="33471" y="209472"/>
                  </a:lnTo>
                  <a:lnTo>
                    <a:pt x="41569" y="209836"/>
                  </a:lnTo>
                  <a:lnTo>
                    <a:pt x="49600" y="208226"/>
                  </a:lnTo>
                  <a:lnTo>
                    <a:pt x="57279" y="204725"/>
                  </a:lnTo>
                  <a:lnTo>
                    <a:pt x="64283" y="199111"/>
                  </a:lnTo>
                  <a:lnTo>
                    <a:pt x="70505" y="191449"/>
                  </a:lnTo>
                  <a:lnTo>
                    <a:pt x="75852" y="182052"/>
                  </a:lnTo>
                  <a:lnTo>
                    <a:pt x="80153" y="171303"/>
                  </a:lnTo>
                  <a:lnTo>
                    <a:pt x="83434" y="159588"/>
                  </a:lnTo>
                  <a:lnTo>
                    <a:pt x="86369" y="148362"/>
                  </a:lnTo>
                  <a:lnTo>
                    <a:pt x="90161" y="141090"/>
                  </a:lnTo>
                  <a:lnTo>
                    <a:pt x="94981" y="139364"/>
                  </a:lnTo>
                  <a:lnTo>
                    <a:pt x="100229" y="141220"/>
                  </a:lnTo>
                  <a:lnTo>
                    <a:pt x="106118" y="144788"/>
                  </a:lnTo>
                  <a:lnTo>
                    <a:pt x="113272" y="148598"/>
                  </a:lnTo>
                  <a:lnTo>
                    <a:pt x="121909" y="151912"/>
                  </a:lnTo>
                  <a:lnTo>
                    <a:pt x="131299" y="154524"/>
                  </a:lnTo>
                  <a:lnTo>
                    <a:pt x="140889" y="156747"/>
                  </a:lnTo>
                  <a:lnTo>
                    <a:pt x="151525" y="158764"/>
                  </a:lnTo>
                  <a:lnTo>
                    <a:pt x="164871" y="16091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527669" y="4337741"/>
              <a:ext cx="115814" cy="226618"/>
            </a:xfrm>
            <a:custGeom>
              <a:avLst/>
              <a:gdLst/>
              <a:ahLst/>
              <a:cxnLst/>
              <a:rect l="0" t="0" r="0" b="0"/>
              <a:pathLst>
                <a:path w="115814" h="226618">
                  <a:moveTo>
                    <a:pt x="0" y="105285"/>
                  </a:moveTo>
                  <a:lnTo>
                    <a:pt x="67" y="119819"/>
                  </a:lnTo>
                  <a:lnTo>
                    <a:pt x="707" y="132450"/>
                  </a:lnTo>
                  <a:lnTo>
                    <a:pt x="2009" y="144359"/>
                  </a:lnTo>
                  <a:lnTo>
                    <a:pt x="4041" y="156014"/>
                  </a:lnTo>
                  <a:lnTo>
                    <a:pt x="7005" y="167854"/>
                  </a:lnTo>
                  <a:lnTo>
                    <a:pt x="10920" y="180090"/>
                  </a:lnTo>
                  <a:lnTo>
                    <a:pt x="15496" y="192585"/>
                  </a:lnTo>
                  <a:lnTo>
                    <a:pt x="20252" y="204976"/>
                  </a:lnTo>
                  <a:lnTo>
                    <a:pt x="24897" y="216962"/>
                  </a:lnTo>
                  <a:lnTo>
                    <a:pt x="29567" y="225342"/>
                  </a:lnTo>
                  <a:lnTo>
                    <a:pt x="33745" y="226617"/>
                  </a:lnTo>
                  <a:lnTo>
                    <a:pt x="36187" y="222765"/>
                  </a:lnTo>
                  <a:lnTo>
                    <a:pt x="36881" y="215959"/>
                  </a:lnTo>
                  <a:lnTo>
                    <a:pt x="36244" y="207358"/>
                  </a:lnTo>
                  <a:lnTo>
                    <a:pt x="34673" y="197386"/>
                  </a:lnTo>
                  <a:lnTo>
                    <a:pt x="32466" y="186314"/>
                  </a:lnTo>
                  <a:lnTo>
                    <a:pt x="29829" y="174554"/>
                  </a:lnTo>
                  <a:lnTo>
                    <a:pt x="26903" y="162635"/>
                  </a:lnTo>
                  <a:lnTo>
                    <a:pt x="23783" y="150863"/>
                  </a:lnTo>
                  <a:lnTo>
                    <a:pt x="20535" y="139343"/>
                  </a:lnTo>
                  <a:lnTo>
                    <a:pt x="17198" y="128071"/>
                  </a:lnTo>
                  <a:lnTo>
                    <a:pt x="13810" y="117001"/>
                  </a:lnTo>
                  <a:lnTo>
                    <a:pt x="10551" y="105921"/>
                  </a:lnTo>
                  <a:lnTo>
                    <a:pt x="7741" y="94483"/>
                  </a:lnTo>
                  <a:lnTo>
                    <a:pt x="5529" y="82531"/>
                  </a:lnTo>
                  <a:lnTo>
                    <a:pt x="4212" y="70401"/>
                  </a:lnTo>
                  <a:lnTo>
                    <a:pt x="4312" y="58790"/>
                  </a:lnTo>
                  <a:lnTo>
                    <a:pt x="5984" y="48061"/>
                  </a:lnTo>
                  <a:lnTo>
                    <a:pt x="9397" y="38400"/>
                  </a:lnTo>
                  <a:lnTo>
                    <a:pt x="14885" y="29984"/>
                  </a:lnTo>
                  <a:lnTo>
                    <a:pt x="22431" y="22774"/>
                  </a:lnTo>
                  <a:lnTo>
                    <a:pt x="31735" y="16746"/>
                  </a:lnTo>
                  <a:lnTo>
                    <a:pt x="42413" y="11980"/>
                  </a:lnTo>
                  <a:lnTo>
                    <a:pt x="54096" y="8399"/>
                  </a:lnTo>
                  <a:lnTo>
                    <a:pt x="66080" y="5799"/>
                  </a:lnTo>
                  <a:lnTo>
                    <a:pt x="78605" y="3680"/>
                  </a:lnTo>
                  <a:lnTo>
                    <a:pt x="93884" y="185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648162" y="4392117"/>
              <a:ext cx="132075" cy="198309"/>
            </a:xfrm>
            <a:custGeom>
              <a:avLst/>
              <a:gdLst/>
              <a:ahLst/>
              <a:cxnLst/>
              <a:rect l="0" t="0" r="0" b="0"/>
              <a:pathLst>
                <a:path w="132075" h="198309">
                  <a:moveTo>
                    <a:pt x="26905" y="82494"/>
                  </a:moveTo>
                  <a:lnTo>
                    <a:pt x="35774" y="85294"/>
                  </a:lnTo>
                  <a:lnTo>
                    <a:pt x="44761" y="86796"/>
                  </a:lnTo>
                  <a:lnTo>
                    <a:pt x="54752" y="87102"/>
                  </a:lnTo>
                  <a:lnTo>
                    <a:pt x="65559" y="86423"/>
                  </a:lnTo>
                  <a:lnTo>
                    <a:pt x="76722" y="84955"/>
                  </a:lnTo>
                  <a:lnTo>
                    <a:pt x="87919" y="82877"/>
                  </a:lnTo>
                  <a:lnTo>
                    <a:pt x="98685" y="80023"/>
                  </a:lnTo>
                  <a:lnTo>
                    <a:pt x="108373" y="75903"/>
                  </a:lnTo>
                  <a:lnTo>
                    <a:pt x="116722" y="70354"/>
                  </a:lnTo>
                  <a:lnTo>
                    <a:pt x="123495" y="63510"/>
                  </a:lnTo>
                  <a:lnTo>
                    <a:pt x="128304" y="55621"/>
                  </a:lnTo>
                  <a:lnTo>
                    <a:pt x="131126" y="46947"/>
                  </a:lnTo>
                  <a:lnTo>
                    <a:pt x="132074" y="37870"/>
                  </a:lnTo>
                  <a:lnTo>
                    <a:pt x="131207" y="28864"/>
                  </a:lnTo>
                  <a:lnTo>
                    <a:pt x="128729" y="20197"/>
                  </a:lnTo>
                  <a:lnTo>
                    <a:pt x="124628" y="12413"/>
                  </a:lnTo>
                  <a:lnTo>
                    <a:pt x="118602" y="6397"/>
                  </a:lnTo>
                  <a:lnTo>
                    <a:pt x="110664" y="2465"/>
                  </a:lnTo>
                  <a:lnTo>
                    <a:pt x="101251" y="453"/>
                  </a:lnTo>
                  <a:lnTo>
                    <a:pt x="91025" y="0"/>
                  </a:lnTo>
                  <a:lnTo>
                    <a:pt x="80449" y="732"/>
                  </a:lnTo>
                  <a:lnTo>
                    <a:pt x="69927" y="2491"/>
                  </a:lnTo>
                  <a:lnTo>
                    <a:pt x="59868" y="5333"/>
                  </a:lnTo>
                  <a:lnTo>
                    <a:pt x="50446" y="9206"/>
                  </a:lnTo>
                  <a:lnTo>
                    <a:pt x="41799" y="14109"/>
                  </a:lnTo>
                  <a:lnTo>
                    <a:pt x="34129" y="20157"/>
                  </a:lnTo>
                  <a:lnTo>
                    <a:pt x="27448" y="27302"/>
                  </a:lnTo>
                  <a:lnTo>
                    <a:pt x="21620" y="35372"/>
                  </a:lnTo>
                  <a:lnTo>
                    <a:pt x="16462" y="44160"/>
                  </a:lnTo>
                  <a:lnTo>
                    <a:pt x="11809" y="53482"/>
                  </a:lnTo>
                  <a:lnTo>
                    <a:pt x="7681" y="63351"/>
                  </a:lnTo>
                  <a:lnTo>
                    <a:pt x="4280" y="73961"/>
                  </a:lnTo>
                  <a:lnTo>
                    <a:pt x="1667" y="85350"/>
                  </a:lnTo>
                  <a:lnTo>
                    <a:pt x="82" y="97099"/>
                  </a:lnTo>
                  <a:lnTo>
                    <a:pt x="0" y="108453"/>
                  </a:lnTo>
                  <a:lnTo>
                    <a:pt x="1541" y="119015"/>
                  </a:lnTo>
                  <a:lnTo>
                    <a:pt x="4526" y="128732"/>
                  </a:lnTo>
                  <a:lnTo>
                    <a:pt x="8664" y="137720"/>
                  </a:lnTo>
                  <a:lnTo>
                    <a:pt x="13672" y="146135"/>
                  </a:lnTo>
                  <a:lnTo>
                    <a:pt x="19472" y="154127"/>
                  </a:lnTo>
                  <a:lnTo>
                    <a:pt x="26190" y="161815"/>
                  </a:lnTo>
                  <a:lnTo>
                    <a:pt x="33813" y="169281"/>
                  </a:lnTo>
                  <a:lnTo>
                    <a:pt x="42138" y="176288"/>
                  </a:lnTo>
                  <a:lnTo>
                    <a:pt x="51877" y="182980"/>
                  </a:lnTo>
                  <a:lnTo>
                    <a:pt x="66118" y="189947"/>
                  </a:lnTo>
                  <a:lnTo>
                    <a:pt x="90076" y="198308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781955" y="4166866"/>
              <a:ext cx="114211" cy="423560"/>
            </a:xfrm>
            <a:custGeom>
              <a:avLst/>
              <a:gdLst/>
              <a:ahLst/>
              <a:cxnLst/>
              <a:rect l="0" t="0" r="0" b="0"/>
              <a:pathLst>
                <a:path w="114211" h="423560">
                  <a:moveTo>
                    <a:pt x="82625" y="423559"/>
                  </a:moveTo>
                  <a:lnTo>
                    <a:pt x="79691" y="414690"/>
                  </a:lnTo>
                  <a:lnTo>
                    <a:pt x="76908" y="405704"/>
                  </a:lnTo>
                  <a:lnTo>
                    <a:pt x="74010" y="395713"/>
                  </a:lnTo>
                  <a:lnTo>
                    <a:pt x="70970" y="384905"/>
                  </a:lnTo>
                  <a:lnTo>
                    <a:pt x="67805" y="373742"/>
                  </a:lnTo>
                  <a:lnTo>
                    <a:pt x="64541" y="362532"/>
                  </a:lnTo>
                  <a:lnTo>
                    <a:pt x="61203" y="351246"/>
                  </a:lnTo>
                  <a:lnTo>
                    <a:pt x="57811" y="339614"/>
                  </a:lnTo>
                  <a:lnTo>
                    <a:pt x="54382" y="327495"/>
                  </a:lnTo>
                  <a:lnTo>
                    <a:pt x="50927" y="314899"/>
                  </a:lnTo>
                  <a:lnTo>
                    <a:pt x="47455" y="301906"/>
                  </a:lnTo>
                  <a:lnTo>
                    <a:pt x="43971" y="288605"/>
                  </a:lnTo>
                  <a:lnTo>
                    <a:pt x="40478" y="275078"/>
                  </a:lnTo>
                  <a:lnTo>
                    <a:pt x="36979" y="261391"/>
                  </a:lnTo>
                  <a:lnTo>
                    <a:pt x="33477" y="247596"/>
                  </a:lnTo>
                  <a:lnTo>
                    <a:pt x="29973" y="233893"/>
                  </a:lnTo>
                  <a:lnTo>
                    <a:pt x="26466" y="220612"/>
                  </a:lnTo>
                  <a:lnTo>
                    <a:pt x="22959" y="207901"/>
                  </a:lnTo>
                  <a:lnTo>
                    <a:pt x="19451" y="195737"/>
                  </a:lnTo>
                  <a:lnTo>
                    <a:pt x="15943" y="184028"/>
                  </a:lnTo>
                  <a:lnTo>
                    <a:pt x="12438" y="172664"/>
                  </a:lnTo>
                  <a:lnTo>
                    <a:pt x="9101" y="161386"/>
                  </a:lnTo>
                  <a:lnTo>
                    <a:pt x="6241" y="149814"/>
                  </a:lnTo>
                  <a:lnTo>
                    <a:pt x="3985" y="137763"/>
                  </a:lnTo>
                  <a:lnTo>
                    <a:pt x="2301" y="125228"/>
                  </a:lnTo>
                  <a:lnTo>
                    <a:pt x="1089" y="112280"/>
                  </a:lnTo>
                  <a:lnTo>
                    <a:pt x="244" y="99018"/>
                  </a:lnTo>
                  <a:lnTo>
                    <a:pt x="0" y="85689"/>
                  </a:lnTo>
                  <a:lnTo>
                    <a:pt x="891" y="72667"/>
                  </a:lnTo>
                  <a:lnTo>
                    <a:pt x="3121" y="60137"/>
                  </a:lnTo>
                  <a:lnTo>
                    <a:pt x="6587" y="48267"/>
                  </a:lnTo>
                  <a:lnTo>
                    <a:pt x="11054" y="37289"/>
                  </a:lnTo>
                  <a:lnTo>
                    <a:pt x="16292" y="27246"/>
                  </a:lnTo>
                  <a:lnTo>
                    <a:pt x="22417" y="18349"/>
                  </a:lnTo>
                  <a:lnTo>
                    <a:pt x="29885" y="11043"/>
                  </a:lnTo>
                  <a:lnTo>
                    <a:pt x="38829" y="5434"/>
                  </a:lnTo>
                  <a:lnTo>
                    <a:pt x="48937" y="1650"/>
                  </a:lnTo>
                  <a:lnTo>
                    <a:pt x="59639" y="0"/>
                  </a:lnTo>
                  <a:lnTo>
                    <a:pt x="70526" y="438"/>
                  </a:lnTo>
                  <a:lnTo>
                    <a:pt x="80957" y="2337"/>
                  </a:lnTo>
                  <a:lnTo>
                    <a:pt x="90999" y="4864"/>
                  </a:lnTo>
                  <a:lnTo>
                    <a:pt x="101524" y="8237"/>
                  </a:lnTo>
                  <a:lnTo>
                    <a:pt x="114210" y="1294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59295" y="435879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6944" y="2866"/>
                  </a:lnTo>
                  <a:lnTo>
                    <a:pt x="97958" y="5009"/>
                  </a:lnTo>
                  <a:lnTo>
                    <a:pt x="87968" y="6616"/>
                  </a:lnTo>
                  <a:lnTo>
                    <a:pt x="77160" y="7969"/>
                  </a:lnTo>
                  <a:lnTo>
                    <a:pt x="65996" y="9466"/>
                  </a:lnTo>
                  <a:lnTo>
                    <a:pt x="54802" y="11312"/>
                  </a:lnTo>
                  <a:lnTo>
                    <a:pt x="43968" y="13389"/>
                  </a:lnTo>
                  <a:lnTo>
                    <a:pt x="32871" y="15545"/>
                  </a:lnTo>
                  <a:lnTo>
                    <a:pt x="19425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938280" y="444302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6" y="14534"/>
                  </a:lnTo>
                  <a:lnTo>
                    <a:pt x="706" y="27165"/>
                  </a:lnTo>
                  <a:lnTo>
                    <a:pt x="2004" y="39074"/>
                  </a:lnTo>
                  <a:lnTo>
                    <a:pt x="3862" y="50729"/>
                  </a:lnTo>
                  <a:lnTo>
                    <a:pt x="6179" y="62569"/>
                  </a:lnTo>
                  <a:lnTo>
                    <a:pt x="8841" y="74800"/>
                  </a:lnTo>
                  <a:lnTo>
                    <a:pt x="11604" y="87227"/>
                  </a:lnTo>
                  <a:lnTo>
                    <a:pt x="14363" y="100779"/>
                  </a:lnTo>
                  <a:lnTo>
                    <a:pt x="17356" y="118889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938280" y="43377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011979" y="4376911"/>
              <a:ext cx="263214" cy="206647"/>
            </a:xfrm>
            <a:custGeom>
              <a:avLst/>
              <a:gdLst/>
              <a:ahLst/>
              <a:cxnLst/>
              <a:rect l="0" t="0" r="0" b="0"/>
              <a:pathLst>
                <a:path w="263214" h="206647">
                  <a:moveTo>
                    <a:pt x="0" y="87171"/>
                  </a:moveTo>
                  <a:lnTo>
                    <a:pt x="2934" y="98907"/>
                  </a:lnTo>
                  <a:lnTo>
                    <a:pt x="5716" y="110036"/>
                  </a:lnTo>
                  <a:lnTo>
                    <a:pt x="8615" y="121629"/>
                  </a:lnTo>
                  <a:lnTo>
                    <a:pt x="11655" y="133617"/>
                  </a:lnTo>
                  <a:lnTo>
                    <a:pt x="14820" y="145629"/>
                  </a:lnTo>
                  <a:lnTo>
                    <a:pt x="18084" y="157431"/>
                  </a:lnTo>
                  <a:lnTo>
                    <a:pt x="21423" y="168958"/>
                  </a:lnTo>
                  <a:lnTo>
                    <a:pt x="24815" y="180227"/>
                  </a:lnTo>
                  <a:lnTo>
                    <a:pt x="28205" y="191260"/>
                  </a:lnTo>
                  <a:lnTo>
                    <a:pt x="30237" y="201123"/>
                  </a:lnTo>
                  <a:lnTo>
                    <a:pt x="29100" y="206646"/>
                  </a:lnTo>
                  <a:lnTo>
                    <a:pt x="25742" y="206189"/>
                  </a:lnTo>
                  <a:lnTo>
                    <a:pt x="21884" y="201901"/>
                  </a:lnTo>
                  <a:lnTo>
                    <a:pt x="18070" y="195360"/>
                  </a:lnTo>
                  <a:lnTo>
                    <a:pt x="14364" y="187420"/>
                  </a:lnTo>
                  <a:lnTo>
                    <a:pt x="10904" y="178420"/>
                  </a:lnTo>
                  <a:lnTo>
                    <a:pt x="7969" y="168365"/>
                  </a:lnTo>
                  <a:lnTo>
                    <a:pt x="5667" y="157325"/>
                  </a:lnTo>
                  <a:lnTo>
                    <a:pt x="3955" y="145462"/>
                  </a:lnTo>
                  <a:lnTo>
                    <a:pt x="2724" y="132964"/>
                  </a:lnTo>
                  <a:lnTo>
                    <a:pt x="1864" y="119997"/>
                  </a:lnTo>
                  <a:lnTo>
                    <a:pt x="1438" y="106694"/>
                  </a:lnTo>
                  <a:lnTo>
                    <a:pt x="1677" y="93157"/>
                  </a:lnTo>
                  <a:lnTo>
                    <a:pt x="2657" y="79463"/>
                  </a:lnTo>
                  <a:lnTo>
                    <a:pt x="4466" y="65826"/>
                  </a:lnTo>
                  <a:lnTo>
                    <a:pt x="7284" y="52591"/>
                  </a:lnTo>
                  <a:lnTo>
                    <a:pt x="11114" y="39928"/>
                  </a:lnTo>
                  <a:lnTo>
                    <a:pt x="15973" y="28475"/>
                  </a:lnTo>
                  <a:lnTo>
                    <a:pt x="21984" y="19374"/>
                  </a:lnTo>
                  <a:lnTo>
                    <a:pt x="29097" y="13045"/>
                  </a:lnTo>
                  <a:lnTo>
                    <a:pt x="36974" y="9593"/>
                  </a:lnTo>
                  <a:lnTo>
                    <a:pt x="45100" y="9156"/>
                  </a:lnTo>
                  <a:lnTo>
                    <a:pt x="53149" y="11492"/>
                  </a:lnTo>
                  <a:lnTo>
                    <a:pt x="60841" y="16107"/>
                  </a:lnTo>
                  <a:lnTo>
                    <a:pt x="67852" y="22468"/>
                  </a:lnTo>
                  <a:lnTo>
                    <a:pt x="74085" y="30107"/>
                  </a:lnTo>
                  <a:lnTo>
                    <a:pt x="79608" y="38653"/>
                  </a:lnTo>
                  <a:lnTo>
                    <a:pt x="84560" y="47834"/>
                  </a:lnTo>
                  <a:lnTo>
                    <a:pt x="89080" y="57450"/>
                  </a:lnTo>
                  <a:lnTo>
                    <a:pt x="93288" y="67363"/>
                  </a:lnTo>
                  <a:lnTo>
                    <a:pt x="97276" y="77479"/>
                  </a:lnTo>
                  <a:lnTo>
                    <a:pt x="101110" y="87730"/>
                  </a:lnTo>
                  <a:lnTo>
                    <a:pt x="104838" y="98073"/>
                  </a:lnTo>
                  <a:lnTo>
                    <a:pt x="108495" y="108478"/>
                  </a:lnTo>
                  <a:lnTo>
                    <a:pt x="112109" y="118852"/>
                  </a:lnTo>
                  <a:lnTo>
                    <a:pt x="115889" y="126704"/>
                  </a:lnTo>
                  <a:lnTo>
                    <a:pt x="119829" y="129057"/>
                  </a:lnTo>
                  <a:lnTo>
                    <a:pt x="123703" y="127186"/>
                  </a:lnTo>
                  <a:lnTo>
                    <a:pt x="127848" y="122867"/>
                  </a:lnTo>
                  <a:lnTo>
                    <a:pt x="132844" y="117412"/>
                  </a:lnTo>
                  <a:lnTo>
                    <a:pt x="139346" y="111758"/>
                  </a:lnTo>
                  <a:lnTo>
                    <a:pt x="147544" y="106369"/>
                  </a:lnTo>
                  <a:lnTo>
                    <a:pt x="157270" y="101544"/>
                  </a:lnTo>
                  <a:lnTo>
                    <a:pt x="168223" y="97574"/>
                  </a:lnTo>
                  <a:lnTo>
                    <a:pt x="180092" y="94512"/>
                  </a:lnTo>
                  <a:lnTo>
                    <a:pt x="192292" y="91922"/>
                  </a:lnTo>
                  <a:lnTo>
                    <a:pt x="204013" y="89026"/>
                  </a:lnTo>
                  <a:lnTo>
                    <a:pt x="214852" y="85401"/>
                  </a:lnTo>
                  <a:lnTo>
                    <a:pt x="224771" y="80979"/>
                  </a:lnTo>
                  <a:lnTo>
                    <a:pt x="233901" y="75859"/>
                  </a:lnTo>
                  <a:lnTo>
                    <a:pt x="242403" y="70186"/>
                  </a:lnTo>
                  <a:lnTo>
                    <a:pt x="249943" y="63935"/>
                  </a:lnTo>
                  <a:lnTo>
                    <a:pt x="255733" y="56916"/>
                  </a:lnTo>
                  <a:lnTo>
                    <a:pt x="259475" y="49090"/>
                  </a:lnTo>
                  <a:lnTo>
                    <a:pt x="261174" y="40718"/>
                  </a:lnTo>
                  <a:lnTo>
                    <a:pt x="260878" y="32252"/>
                  </a:lnTo>
                  <a:lnTo>
                    <a:pt x="258816" y="23976"/>
                  </a:lnTo>
                  <a:lnTo>
                    <a:pt x="255009" y="16300"/>
                  </a:lnTo>
                  <a:lnTo>
                    <a:pt x="249190" y="9831"/>
                  </a:lnTo>
                  <a:lnTo>
                    <a:pt x="241394" y="4791"/>
                  </a:lnTo>
                  <a:lnTo>
                    <a:pt x="232076" y="1391"/>
                  </a:lnTo>
                  <a:lnTo>
                    <a:pt x="221913" y="0"/>
                  </a:lnTo>
                  <a:lnTo>
                    <a:pt x="211378" y="621"/>
                  </a:lnTo>
                  <a:lnTo>
                    <a:pt x="200713" y="2968"/>
                  </a:lnTo>
                  <a:lnTo>
                    <a:pt x="190027" y="6669"/>
                  </a:lnTo>
                  <a:lnTo>
                    <a:pt x="179368" y="11379"/>
                  </a:lnTo>
                  <a:lnTo>
                    <a:pt x="169076" y="16979"/>
                  </a:lnTo>
                  <a:lnTo>
                    <a:pt x="159763" y="23560"/>
                  </a:lnTo>
                  <a:lnTo>
                    <a:pt x="151683" y="31097"/>
                  </a:lnTo>
                  <a:lnTo>
                    <a:pt x="144765" y="39445"/>
                  </a:lnTo>
                  <a:lnTo>
                    <a:pt x="138803" y="48426"/>
                  </a:lnTo>
                  <a:lnTo>
                    <a:pt x="133577" y="57876"/>
                  </a:lnTo>
                  <a:lnTo>
                    <a:pt x="129218" y="67664"/>
                  </a:lnTo>
                  <a:lnTo>
                    <a:pt x="126186" y="77687"/>
                  </a:lnTo>
                  <a:lnTo>
                    <a:pt x="124631" y="87873"/>
                  </a:lnTo>
                  <a:lnTo>
                    <a:pt x="124569" y="98170"/>
                  </a:lnTo>
                  <a:lnTo>
                    <a:pt x="126047" y="108544"/>
                  </a:lnTo>
                  <a:lnTo>
                    <a:pt x="128937" y="118963"/>
                  </a:lnTo>
                  <a:lnTo>
                    <a:pt x="133147" y="129249"/>
                  </a:lnTo>
                  <a:lnTo>
                    <a:pt x="138715" y="139082"/>
                  </a:lnTo>
                  <a:lnTo>
                    <a:pt x="145532" y="148322"/>
                  </a:lnTo>
                  <a:lnTo>
                    <a:pt x="153379" y="156831"/>
                  </a:lnTo>
                  <a:lnTo>
                    <a:pt x="162016" y="164401"/>
                  </a:lnTo>
                  <a:lnTo>
                    <a:pt x="171236" y="171006"/>
                  </a:lnTo>
                  <a:lnTo>
                    <a:pt x="181037" y="176611"/>
                  </a:lnTo>
                  <a:lnTo>
                    <a:pt x="191601" y="181087"/>
                  </a:lnTo>
                  <a:lnTo>
                    <a:pt x="202955" y="184464"/>
                  </a:lnTo>
                  <a:lnTo>
                    <a:pt x="214584" y="186727"/>
                  </a:lnTo>
                  <a:lnTo>
                    <a:pt x="226768" y="187839"/>
                  </a:lnTo>
                  <a:lnTo>
                    <a:pt x="241696" y="186780"/>
                  </a:lnTo>
                  <a:lnTo>
                    <a:pt x="263213" y="181928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293290" y="4372221"/>
              <a:ext cx="118773" cy="155342"/>
            </a:xfrm>
            <a:custGeom>
              <a:avLst/>
              <a:gdLst/>
              <a:ahLst/>
              <a:cxnLst/>
              <a:rect l="0" t="0" r="0" b="0"/>
              <a:pathLst>
                <a:path w="118773" h="155342">
                  <a:moveTo>
                    <a:pt x="2959" y="81333"/>
                  </a:moveTo>
                  <a:lnTo>
                    <a:pt x="5892" y="90201"/>
                  </a:lnTo>
                  <a:lnTo>
                    <a:pt x="8675" y="99188"/>
                  </a:lnTo>
                  <a:lnTo>
                    <a:pt x="11574" y="109184"/>
                  </a:lnTo>
                  <a:lnTo>
                    <a:pt x="14615" y="120164"/>
                  </a:lnTo>
                  <a:lnTo>
                    <a:pt x="17780" y="131976"/>
                  </a:lnTo>
                  <a:lnTo>
                    <a:pt x="21020" y="144334"/>
                  </a:lnTo>
                  <a:lnTo>
                    <a:pt x="23433" y="153551"/>
                  </a:lnTo>
                  <a:lnTo>
                    <a:pt x="23966" y="155341"/>
                  </a:lnTo>
                  <a:lnTo>
                    <a:pt x="23016" y="151330"/>
                  </a:lnTo>
                  <a:lnTo>
                    <a:pt x="21117" y="143783"/>
                  </a:lnTo>
                  <a:lnTo>
                    <a:pt x="18628" y="134407"/>
                  </a:lnTo>
                  <a:lnTo>
                    <a:pt x="15772" y="124195"/>
                  </a:lnTo>
                  <a:lnTo>
                    <a:pt x="12684" y="113646"/>
                  </a:lnTo>
                  <a:lnTo>
                    <a:pt x="9449" y="102989"/>
                  </a:lnTo>
                  <a:lnTo>
                    <a:pt x="6128" y="92316"/>
                  </a:lnTo>
                  <a:lnTo>
                    <a:pt x="3083" y="81664"/>
                  </a:lnTo>
                  <a:lnTo>
                    <a:pt x="947" y="71038"/>
                  </a:lnTo>
                  <a:lnTo>
                    <a:pt x="0" y="60443"/>
                  </a:lnTo>
                  <a:lnTo>
                    <a:pt x="348" y="50037"/>
                  </a:lnTo>
                  <a:lnTo>
                    <a:pt x="2104" y="40121"/>
                  </a:lnTo>
                  <a:lnTo>
                    <a:pt x="5183" y="30831"/>
                  </a:lnTo>
                  <a:lnTo>
                    <a:pt x="9692" y="22457"/>
                  </a:lnTo>
                  <a:lnTo>
                    <a:pt x="15990" y="15510"/>
                  </a:lnTo>
                  <a:lnTo>
                    <a:pt x="24116" y="10135"/>
                  </a:lnTo>
                  <a:lnTo>
                    <a:pt x="33825" y="6171"/>
                  </a:lnTo>
                  <a:lnTo>
                    <a:pt x="44783" y="3337"/>
                  </a:lnTo>
                  <a:lnTo>
                    <a:pt x="56659" y="1357"/>
                  </a:lnTo>
                  <a:lnTo>
                    <a:pt x="68773" y="186"/>
                  </a:lnTo>
                  <a:lnTo>
                    <a:pt x="81400" y="0"/>
                  </a:lnTo>
                  <a:lnTo>
                    <a:pt x="96762" y="1895"/>
                  </a:lnTo>
                  <a:lnTo>
                    <a:pt x="118772" y="763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401534" y="4443026"/>
              <a:ext cx="105286" cy="126342"/>
            </a:xfrm>
            <a:custGeom>
              <a:avLst/>
              <a:gdLst/>
              <a:ahLst/>
              <a:cxnLst/>
              <a:rect l="0" t="0" r="0" b="0"/>
              <a:pathLst>
                <a:path w="105286" h="126342">
                  <a:moveTo>
                    <a:pt x="0" y="0"/>
                  </a:moveTo>
                  <a:lnTo>
                    <a:pt x="5868" y="8734"/>
                  </a:lnTo>
                  <a:lnTo>
                    <a:pt x="11432" y="16440"/>
                  </a:lnTo>
                  <a:lnTo>
                    <a:pt x="17230" y="23842"/>
                  </a:lnTo>
                  <a:lnTo>
                    <a:pt x="23311" y="31104"/>
                  </a:lnTo>
                  <a:lnTo>
                    <a:pt x="29642" y="38283"/>
                  </a:lnTo>
                  <a:lnTo>
                    <a:pt x="36165" y="45413"/>
                  </a:lnTo>
                  <a:lnTo>
                    <a:pt x="42668" y="52676"/>
                  </a:lnTo>
                  <a:lnTo>
                    <a:pt x="48802" y="60391"/>
                  </a:lnTo>
                  <a:lnTo>
                    <a:pt x="54411" y="68690"/>
                  </a:lnTo>
                  <a:lnTo>
                    <a:pt x="59668" y="77384"/>
                  </a:lnTo>
                  <a:lnTo>
                    <a:pt x="64964" y="86064"/>
                  </a:lnTo>
                  <a:lnTo>
                    <a:pt x="70527" y="94486"/>
                  </a:lnTo>
                  <a:lnTo>
                    <a:pt x="76298" y="102286"/>
                  </a:lnTo>
                  <a:lnTo>
                    <a:pt x="82695" y="109669"/>
                  </a:lnTo>
                  <a:lnTo>
                    <a:pt x="91402" y="117280"/>
                  </a:lnTo>
                  <a:lnTo>
                    <a:pt x="105285" y="12634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401534" y="4369326"/>
              <a:ext cx="157928" cy="631711"/>
            </a:xfrm>
            <a:custGeom>
              <a:avLst/>
              <a:gdLst/>
              <a:ahLst/>
              <a:cxnLst/>
              <a:rect l="0" t="0" r="0" b="0"/>
              <a:pathLst>
                <a:path w="157928" h="631711">
                  <a:moveTo>
                    <a:pt x="157927" y="0"/>
                  </a:moveTo>
                  <a:lnTo>
                    <a:pt x="152126" y="8869"/>
                  </a:lnTo>
                  <a:lnTo>
                    <a:pt x="147202" y="17856"/>
                  </a:lnTo>
                  <a:lnTo>
                    <a:pt x="142700" y="27855"/>
                  </a:lnTo>
                  <a:lnTo>
                    <a:pt x="138479" y="39009"/>
                  </a:lnTo>
                  <a:lnTo>
                    <a:pt x="134464" y="51469"/>
                  </a:lnTo>
                  <a:lnTo>
                    <a:pt x="130603" y="65171"/>
                  </a:lnTo>
                  <a:lnTo>
                    <a:pt x="126851" y="79588"/>
                  </a:lnTo>
                  <a:lnTo>
                    <a:pt x="123175" y="93869"/>
                  </a:lnTo>
                  <a:lnTo>
                    <a:pt x="119554" y="107541"/>
                  </a:lnTo>
                  <a:lnTo>
                    <a:pt x="115968" y="120496"/>
                  </a:lnTo>
                  <a:lnTo>
                    <a:pt x="112408" y="132810"/>
                  </a:lnTo>
                  <a:lnTo>
                    <a:pt x="108863" y="144611"/>
                  </a:lnTo>
                  <a:lnTo>
                    <a:pt x="105331" y="156029"/>
                  </a:lnTo>
                  <a:lnTo>
                    <a:pt x="101807" y="167171"/>
                  </a:lnTo>
                  <a:lnTo>
                    <a:pt x="98287" y="178122"/>
                  </a:lnTo>
                  <a:lnTo>
                    <a:pt x="94771" y="189108"/>
                  </a:lnTo>
                  <a:lnTo>
                    <a:pt x="91256" y="200477"/>
                  </a:lnTo>
                  <a:lnTo>
                    <a:pt x="87739" y="212388"/>
                  </a:lnTo>
                  <a:lnTo>
                    <a:pt x="84054" y="224828"/>
                  </a:lnTo>
                  <a:lnTo>
                    <a:pt x="79895" y="237711"/>
                  </a:lnTo>
                  <a:lnTo>
                    <a:pt x="75135" y="250939"/>
                  </a:lnTo>
                  <a:lnTo>
                    <a:pt x="69972" y="264585"/>
                  </a:lnTo>
                  <a:lnTo>
                    <a:pt x="64814" y="278883"/>
                  </a:lnTo>
                  <a:lnTo>
                    <a:pt x="59903" y="293910"/>
                  </a:lnTo>
                  <a:lnTo>
                    <a:pt x="55300" y="309595"/>
                  </a:lnTo>
                  <a:lnTo>
                    <a:pt x="50983" y="325810"/>
                  </a:lnTo>
                  <a:lnTo>
                    <a:pt x="46895" y="342422"/>
                  </a:lnTo>
                  <a:lnTo>
                    <a:pt x="42981" y="359325"/>
                  </a:lnTo>
                  <a:lnTo>
                    <a:pt x="39192" y="376431"/>
                  </a:lnTo>
                  <a:lnTo>
                    <a:pt x="35491" y="393688"/>
                  </a:lnTo>
                  <a:lnTo>
                    <a:pt x="31851" y="411379"/>
                  </a:lnTo>
                  <a:lnTo>
                    <a:pt x="28255" y="430087"/>
                  </a:lnTo>
                  <a:lnTo>
                    <a:pt x="24686" y="450040"/>
                  </a:lnTo>
                  <a:lnTo>
                    <a:pt x="21136" y="470832"/>
                  </a:lnTo>
                  <a:lnTo>
                    <a:pt x="17600" y="491635"/>
                  </a:lnTo>
                  <a:lnTo>
                    <a:pt x="14079" y="511956"/>
                  </a:lnTo>
                  <a:lnTo>
                    <a:pt x="10730" y="531498"/>
                  </a:lnTo>
                  <a:lnTo>
                    <a:pt x="7861" y="550001"/>
                  </a:lnTo>
                  <a:lnTo>
                    <a:pt x="5599" y="567424"/>
                  </a:lnTo>
                  <a:lnTo>
                    <a:pt x="3908" y="583314"/>
                  </a:lnTo>
                  <a:lnTo>
                    <a:pt x="2507" y="598255"/>
                  </a:lnTo>
                  <a:lnTo>
                    <a:pt x="1274" y="613564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9" name="Freeform 148"/>
          <p:cNvSpPr/>
          <p:nvPr/>
        </p:nvSpPr>
        <p:spPr>
          <a:xfrm>
            <a:off x="5103460" y="4853637"/>
            <a:ext cx="360831" cy="463255"/>
          </a:xfrm>
          <a:custGeom>
            <a:avLst/>
            <a:gdLst/>
            <a:ahLst/>
            <a:cxnLst/>
            <a:rect l="0" t="0" r="0" b="0"/>
            <a:pathLst>
              <a:path w="360831" h="463255">
                <a:moveTo>
                  <a:pt x="360830" y="0"/>
                </a:moveTo>
                <a:lnTo>
                  <a:pt x="354963" y="8801"/>
                </a:lnTo>
                <a:lnTo>
                  <a:pt x="349398" y="17148"/>
                </a:lnTo>
                <a:lnTo>
                  <a:pt x="343598" y="25843"/>
                </a:lnTo>
                <a:lnTo>
                  <a:pt x="337518" y="34791"/>
                </a:lnTo>
                <a:lnTo>
                  <a:pt x="331188" y="43638"/>
                </a:lnTo>
                <a:lnTo>
                  <a:pt x="324660" y="52176"/>
                </a:lnTo>
                <a:lnTo>
                  <a:pt x="317984" y="60364"/>
                </a:lnTo>
                <a:lnTo>
                  <a:pt x="311202" y="68242"/>
                </a:lnTo>
                <a:lnTo>
                  <a:pt x="304344" y="75877"/>
                </a:lnTo>
                <a:lnTo>
                  <a:pt x="297434" y="83495"/>
                </a:lnTo>
                <a:lnTo>
                  <a:pt x="290489" y="91456"/>
                </a:lnTo>
                <a:lnTo>
                  <a:pt x="283520" y="99925"/>
                </a:lnTo>
                <a:lnTo>
                  <a:pt x="276534" y="108732"/>
                </a:lnTo>
                <a:lnTo>
                  <a:pt x="269538" y="117492"/>
                </a:lnTo>
                <a:lnTo>
                  <a:pt x="262533" y="125980"/>
                </a:lnTo>
                <a:lnTo>
                  <a:pt x="255525" y="134306"/>
                </a:lnTo>
                <a:lnTo>
                  <a:pt x="248512" y="142810"/>
                </a:lnTo>
                <a:lnTo>
                  <a:pt x="241497" y="151674"/>
                </a:lnTo>
                <a:lnTo>
                  <a:pt x="234482" y="160763"/>
                </a:lnTo>
                <a:lnTo>
                  <a:pt x="227465" y="169718"/>
                </a:lnTo>
                <a:lnTo>
                  <a:pt x="220447" y="178336"/>
                </a:lnTo>
                <a:lnTo>
                  <a:pt x="213429" y="186582"/>
                </a:lnTo>
                <a:lnTo>
                  <a:pt x="206411" y="194499"/>
                </a:lnTo>
                <a:lnTo>
                  <a:pt x="199392" y="202156"/>
                </a:lnTo>
                <a:lnTo>
                  <a:pt x="192373" y="209621"/>
                </a:lnTo>
                <a:lnTo>
                  <a:pt x="185354" y="216947"/>
                </a:lnTo>
                <a:lnTo>
                  <a:pt x="178336" y="224175"/>
                </a:lnTo>
                <a:lnTo>
                  <a:pt x="171317" y="231336"/>
                </a:lnTo>
                <a:lnTo>
                  <a:pt x="164298" y="238451"/>
                </a:lnTo>
                <a:lnTo>
                  <a:pt x="157279" y="245534"/>
                </a:lnTo>
                <a:lnTo>
                  <a:pt x="150260" y="252597"/>
                </a:lnTo>
                <a:lnTo>
                  <a:pt x="143241" y="259645"/>
                </a:lnTo>
                <a:lnTo>
                  <a:pt x="136222" y="266683"/>
                </a:lnTo>
                <a:lnTo>
                  <a:pt x="129203" y="273715"/>
                </a:lnTo>
                <a:lnTo>
                  <a:pt x="122184" y="280743"/>
                </a:lnTo>
                <a:lnTo>
                  <a:pt x="115165" y="287767"/>
                </a:lnTo>
                <a:lnTo>
                  <a:pt x="108145" y="294790"/>
                </a:lnTo>
                <a:lnTo>
                  <a:pt x="101126" y="301812"/>
                </a:lnTo>
                <a:lnTo>
                  <a:pt x="94108" y="308832"/>
                </a:lnTo>
                <a:lnTo>
                  <a:pt x="87089" y="315852"/>
                </a:lnTo>
                <a:lnTo>
                  <a:pt x="80070" y="322872"/>
                </a:lnTo>
                <a:lnTo>
                  <a:pt x="73051" y="329892"/>
                </a:lnTo>
                <a:lnTo>
                  <a:pt x="66032" y="336912"/>
                </a:lnTo>
                <a:lnTo>
                  <a:pt x="59013" y="343931"/>
                </a:lnTo>
                <a:lnTo>
                  <a:pt x="51994" y="350950"/>
                </a:lnTo>
                <a:lnTo>
                  <a:pt x="44975" y="357969"/>
                </a:lnTo>
                <a:lnTo>
                  <a:pt x="37956" y="364988"/>
                </a:lnTo>
                <a:lnTo>
                  <a:pt x="30934" y="371961"/>
                </a:lnTo>
                <a:lnTo>
                  <a:pt x="23824" y="377271"/>
                </a:lnTo>
                <a:lnTo>
                  <a:pt x="17287" y="378502"/>
                </a:lnTo>
                <a:lnTo>
                  <a:pt x="12602" y="375755"/>
                </a:lnTo>
                <a:lnTo>
                  <a:pt x="9969" y="370180"/>
                </a:lnTo>
                <a:lnTo>
                  <a:pt x="9067" y="362789"/>
                </a:lnTo>
                <a:lnTo>
                  <a:pt x="9482" y="354260"/>
                </a:lnTo>
                <a:lnTo>
                  <a:pt x="10856" y="345016"/>
                </a:lnTo>
                <a:lnTo>
                  <a:pt x="12905" y="335315"/>
                </a:lnTo>
                <a:lnTo>
                  <a:pt x="15424" y="325156"/>
                </a:lnTo>
                <a:lnTo>
                  <a:pt x="18263" y="314335"/>
                </a:lnTo>
                <a:lnTo>
                  <a:pt x="21322" y="302792"/>
                </a:lnTo>
                <a:lnTo>
                  <a:pt x="24529" y="290766"/>
                </a:lnTo>
                <a:lnTo>
                  <a:pt x="27836" y="278691"/>
                </a:lnTo>
                <a:lnTo>
                  <a:pt x="31210" y="266828"/>
                </a:lnTo>
                <a:lnTo>
                  <a:pt x="34628" y="255251"/>
                </a:lnTo>
                <a:lnTo>
                  <a:pt x="38078" y="243945"/>
                </a:lnTo>
                <a:lnTo>
                  <a:pt x="41522" y="232931"/>
                </a:lnTo>
                <a:lnTo>
                  <a:pt x="44092" y="224716"/>
                </a:lnTo>
                <a:lnTo>
                  <a:pt x="44743" y="222377"/>
                </a:lnTo>
                <a:lnTo>
                  <a:pt x="43870" y="224748"/>
                </a:lnTo>
                <a:lnTo>
                  <a:pt x="42017" y="230167"/>
                </a:lnTo>
                <a:lnTo>
                  <a:pt x="39553" y="237477"/>
                </a:lnTo>
                <a:lnTo>
                  <a:pt x="36710" y="245957"/>
                </a:lnTo>
                <a:lnTo>
                  <a:pt x="33631" y="255169"/>
                </a:lnTo>
                <a:lnTo>
                  <a:pt x="30401" y="264845"/>
                </a:lnTo>
                <a:lnTo>
                  <a:pt x="27074" y="274818"/>
                </a:lnTo>
                <a:lnTo>
                  <a:pt x="23684" y="284981"/>
                </a:lnTo>
                <a:lnTo>
                  <a:pt x="20253" y="295270"/>
                </a:lnTo>
                <a:lnTo>
                  <a:pt x="16796" y="305639"/>
                </a:lnTo>
                <a:lnTo>
                  <a:pt x="13321" y="316063"/>
                </a:lnTo>
                <a:lnTo>
                  <a:pt x="9834" y="326522"/>
                </a:lnTo>
                <a:lnTo>
                  <a:pt x="6349" y="337005"/>
                </a:lnTo>
                <a:lnTo>
                  <a:pt x="3195" y="347502"/>
                </a:lnTo>
                <a:lnTo>
                  <a:pt x="989" y="358010"/>
                </a:lnTo>
                <a:lnTo>
                  <a:pt x="0" y="368515"/>
                </a:lnTo>
                <a:lnTo>
                  <a:pt x="490" y="378689"/>
                </a:lnTo>
                <a:lnTo>
                  <a:pt x="2872" y="387915"/>
                </a:lnTo>
                <a:lnTo>
                  <a:pt x="7178" y="395938"/>
                </a:lnTo>
                <a:lnTo>
                  <a:pt x="12984" y="402985"/>
                </a:lnTo>
                <a:lnTo>
                  <a:pt x="19629" y="409567"/>
                </a:lnTo>
                <a:lnTo>
                  <a:pt x="26647" y="416035"/>
                </a:lnTo>
                <a:lnTo>
                  <a:pt x="33795" y="422552"/>
                </a:lnTo>
                <a:lnTo>
                  <a:pt x="40966" y="429168"/>
                </a:lnTo>
                <a:lnTo>
                  <a:pt x="48110" y="435875"/>
                </a:lnTo>
                <a:lnTo>
                  <a:pt x="54914" y="442354"/>
                </a:lnTo>
                <a:lnTo>
                  <a:pt x="61454" y="448625"/>
                </a:lnTo>
                <a:lnTo>
                  <a:pt x="68304" y="455240"/>
                </a:lnTo>
                <a:lnTo>
                  <a:pt x="76561" y="463254"/>
                </a:lnTo>
              </a:path>
            </a:pathLst>
          </a:custGeom>
          <a:ln w="38100" cap="flat" cmpd="sng" algn="ctr">
            <a:solidFill>
              <a:srgbClr val="00CA88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8" name="Group 157"/>
          <p:cNvGrpSpPr/>
          <p:nvPr/>
        </p:nvGrpSpPr>
        <p:grpSpPr>
          <a:xfrm>
            <a:off x="4653596" y="5390590"/>
            <a:ext cx="1084436" cy="547483"/>
            <a:chOff x="4653596" y="5390590"/>
            <a:chExt cx="1084436" cy="547483"/>
          </a:xfrm>
        </p:grpSpPr>
        <p:sp>
          <p:nvSpPr>
            <p:cNvPr id="150" name="Freeform 149"/>
            <p:cNvSpPr/>
            <p:nvPr/>
          </p:nvSpPr>
          <p:spPr>
            <a:xfrm>
              <a:off x="4653596" y="5435479"/>
              <a:ext cx="183141" cy="502594"/>
            </a:xfrm>
            <a:custGeom>
              <a:avLst/>
              <a:gdLst/>
              <a:ahLst/>
              <a:cxnLst/>
              <a:rect l="0" t="0" r="0" b="0"/>
              <a:pathLst>
                <a:path w="183141" h="502594">
                  <a:moveTo>
                    <a:pt x="168456" y="113039"/>
                  </a:moveTo>
                  <a:lnTo>
                    <a:pt x="171255" y="104170"/>
                  </a:lnTo>
                  <a:lnTo>
                    <a:pt x="172757" y="95184"/>
                  </a:lnTo>
                  <a:lnTo>
                    <a:pt x="173064" y="85193"/>
                  </a:lnTo>
                  <a:lnTo>
                    <a:pt x="172384" y="74385"/>
                  </a:lnTo>
                  <a:lnTo>
                    <a:pt x="170916" y="63222"/>
                  </a:lnTo>
                  <a:lnTo>
                    <a:pt x="168839" y="52022"/>
                  </a:lnTo>
                  <a:lnTo>
                    <a:pt x="165983" y="41082"/>
                  </a:lnTo>
                  <a:lnTo>
                    <a:pt x="161864" y="30746"/>
                  </a:lnTo>
                  <a:lnTo>
                    <a:pt x="156315" y="21148"/>
                  </a:lnTo>
                  <a:lnTo>
                    <a:pt x="149471" y="12721"/>
                  </a:lnTo>
                  <a:lnTo>
                    <a:pt x="141582" y="6265"/>
                  </a:lnTo>
                  <a:lnTo>
                    <a:pt x="132904" y="2041"/>
                  </a:lnTo>
                  <a:lnTo>
                    <a:pt x="123654" y="0"/>
                  </a:lnTo>
                  <a:lnTo>
                    <a:pt x="114000" y="60"/>
                  </a:lnTo>
                  <a:lnTo>
                    <a:pt x="104074" y="1954"/>
                  </a:lnTo>
                  <a:lnTo>
                    <a:pt x="94293" y="5478"/>
                  </a:lnTo>
                  <a:lnTo>
                    <a:pt x="85331" y="10575"/>
                  </a:lnTo>
                  <a:lnTo>
                    <a:pt x="77490" y="17073"/>
                  </a:lnTo>
                  <a:lnTo>
                    <a:pt x="70735" y="24703"/>
                  </a:lnTo>
                  <a:lnTo>
                    <a:pt x="64881" y="33194"/>
                  </a:lnTo>
                  <a:lnTo>
                    <a:pt x="59727" y="42317"/>
                  </a:lnTo>
                  <a:lnTo>
                    <a:pt x="55418" y="52053"/>
                  </a:lnTo>
                  <a:lnTo>
                    <a:pt x="52419" y="62573"/>
                  </a:lnTo>
                  <a:lnTo>
                    <a:pt x="50886" y="73901"/>
                  </a:lnTo>
                  <a:lnTo>
                    <a:pt x="50838" y="85611"/>
                  </a:lnTo>
                  <a:lnTo>
                    <a:pt x="52327" y="96938"/>
                  </a:lnTo>
                  <a:lnTo>
                    <a:pt x="55223" y="107467"/>
                  </a:lnTo>
                  <a:lnTo>
                    <a:pt x="59439" y="116655"/>
                  </a:lnTo>
                  <a:lnTo>
                    <a:pt x="65009" y="123689"/>
                  </a:lnTo>
                  <a:lnTo>
                    <a:pt x="71824" y="128326"/>
                  </a:lnTo>
                  <a:lnTo>
                    <a:pt x="79499" y="130319"/>
                  </a:lnTo>
                  <a:lnTo>
                    <a:pt x="87489" y="129170"/>
                  </a:lnTo>
                  <a:lnTo>
                    <a:pt x="95447" y="124921"/>
                  </a:lnTo>
                  <a:lnTo>
                    <a:pt x="103077" y="118190"/>
                  </a:lnTo>
                  <a:lnTo>
                    <a:pt x="110048" y="109861"/>
                  </a:lnTo>
                  <a:lnTo>
                    <a:pt x="116257" y="100631"/>
                  </a:lnTo>
                  <a:lnTo>
                    <a:pt x="121960" y="91898"/>
                  </a:lnTo>
                  <a:lnTo>
                    <a:pt x="128435" y="86328"/>
                  </a:lnTo>
                  <a:lnTo>
                    <a:pt x="135856" y="85406"/>
                  </a:lnTo>
                  <a:lnTo>
                    <a:pt x="142240" y="88552"/>
                  </a:lnTo>
                  <a:lnTo>
                    <a:pt x="147051" y="94852"/>
                  </a:lnTo>
                  <a:lnTo>
                    <a:pt x="150656" y="103491"/>
                  </a:lnTo>
                  <a:lnTo>
                    <a:pt x="153695" y="113810"/>
                  </a:lnTo>
                  <a:lnTo>
                    <a:pt x="156589" y="125305"/>
                  </a:lnTo>
                  <a:lnTo>
                    <a:pt x="159531" y="137448"/>
                  </a:lnTo>
                  <a:lnTo>
                    <a:pt x="162584" y="149675"/>
                  </a:lnTo>
                  <a:lnTo>
                    <a:pt x="165745" y="161687"/>
                  </a:lnTo>
                  <a:lnTo>
                    <a:pt x="168833" y="173720"/>
                  </a:lnTo>
                  <a:lnTo>
                    <a:pt x="171519" y="186406"/>
                  </a:lnTo>
                  <a:lnTo>
                    <a:pt x="173658" y="200060"/>
                  </a:lnTo>
                  <a:lnTo>
                    <a:pt x="175431" y="214673"/>
                  </a:lnTo>
                  <a:lnTo>
                    <a:pt x="177235" y="230095"/>
                  </a:lnTo>
                  <a:lnTo>
                    <a:pt x="179294" y="246131"/>
                  </a:lnTo>
                  <a:lnTo>
                    <a:pt x="181340" y="262291"/>
                  </a:lnTo>
                  <a:lnTo>
                    <a:pt x="182727" y="277826"/>
                  </a:lnTo>
                  <a:lnTo>
                    <a:pt x="183140" y="292379"/>
                  </a:lnTo>
                  <a:lnTo>
                    <a:pt x="182586" y="305945"/>
                  </a:lnTo>
                  <a:lnTo>
                    <a:pt x="181218" y="318677"/>
                  </a:lnTo>
                  <a:lnTo>
                    <a:pt x="179212" y="330764"/>
                  </a:lnTo>
                  <a:lnTo>
                    <a:pt x="176406" y="342374"/>
                  </a:lnTo>
                  <a:lnTo>
                    <a:pt x="172321" y="353646"/>
                  </a:lnTo>
                  <a:lnTo>
                    <a:pt x="166800" y="364675"/>
                  </a:lnTo>
                  <a:lnTo>
                    <a:pt x="160145" y="375374"/>
                  </a:lnTo>
                  <a:lnTo>
                    <a:pt x="152915" y="385485"/>
                  </a:lnTo>
                  <a:lnTo>
                    <a:pt x="145492" y="394915"/>
                  </a:lnTo>
                  <a:lnTo>
                    <a:pt x="137900" y="403722"/>
                  </a:lnTo>
                  <a:lnTo>
                    <a:pt x="129898" y="412024"/>
                  </a:lnTo>
                  <a:lnTo>
                    <a:pt x="121363" y="419943"/>
                  </a:lnTo>
                  <a:lnTo>
                    <a:pt x="112157" y="427584"/>
                  </a:lnTo>
                  <a:lnTo>
                    <a:pt x="102059" y="435029"/>
                  </a:lnTo>
                  <a:lnTo>
                    <a:pt x="91042" y="442337"/>
                  </a:lnTo>
                  <a:lnTo>
                    <a:pt x="79387" y="449552"/>
                  </a:lnTo>
                  <a:lnTo>
                    <a:pt x="67572" y="456702"/>
                  </a:lnTo>
                  <a:lnTo>
                    <a:pt x="55896" y="463805"/>
                  </a:lnTo>
                  <a:lnTo>
                    <a:pt x="44718" y="470764"/>
                  </a:lnTo>
                  <a:lnTo>
                    <a:pt x="33345" y="478162"/>
                  </a:lnTo>
                  <a:lnTo>
                    <a:pt x="19662" y="487766"/>
                  </a:lnTo>
                  <a:lnTo>
                    <a:pt x="0" y="50259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878740" y="5510750"/>
              <a:ext cx="164411" cy="171782"/>
            </a:xfrm>
            <a:custGeom>
              <a:avLst/>
              <a:gdLst/>
              <a:ahLst/>
              <a:cxnLst/>
              <a:rect l="0" t="0" r="0" b="0"/>
              <a:pathLst>
                <a:path w="164411" h="171782">
                  <a:moveTo>
                    <a:pt x="80182" y="48296"/>
                  </a:moveTo>
                  <a:lnTo>
                    <a:pt x="77248" y="39494"/>
                  </a:lnTo>
                  <a:lnTo>
                    <a:pt x="74466" y="31148"/>
                  </a:lnTo>
                  <a:lnTo>
                    <a:pt x="71553" y="22468"/>
                  </a:lnTo>
                  <a:lnTo>
                    <a:pt x="67994" y="14038"/>
                  </a:lnTo>
                  <a:lnTo>
                    <a:pt x="62884" y="7136"/>
                  </a:lnTo>
                  <a:lnTo>
                    <a:pt x="55874" y="2366"/>
                  </a:lnTo>
                  <a:lnTo>
                    <a:pt x="47578" y="0"/>
                  </a:lnTo>
                  <a:lnTo>
                    <a:pt x="39242" y="310"/>
                  </a:lnTo>
                  <a:lnTo>
                    <a:pt x="31605" y="3154"/>
                  </a:lnTo>
                  <a:lnTo>
                    <a:pt x="24871" y="8113"/>
                  </a:lnTo>
                  <a:lnTo>
                    <a:pt x="18975" y="14707"/>
                  </a:lnTo>
                  <a:lnTo>
                    <a:pt x="13761" y="22506"/>
                  </a:lnTo>
                  <a:lnTo>
                    <a:pt x="9226" y="31330"/>
                  </a:lnTo>
                  <a:lnTo>
                    <a:pt x="5538" y="41228"/>
                  </a:lnTo>
                  <a:lnTo>
                    <a:pt x="2720" y="52140"/>
                  </a:lnTo>
                  <a:lnTo>
                    <a:pt x="824" y="63738"/>
                  </a:lnTo>
                  <a:lnTo>
                    <a:pt x="0" y="75522"/>
                  </a:lnTo>
                  <a:lnTo>
                    <a:pt x="226" y="87190"/>
                  </a:lnTo>
                  <a:lnTo>
                    <a:pt x="1342" y="98636"/>
                  </a:lnTo>
                  <a:lnTo>
                    <a:pt x="3156" y="109854"/>
                  </a:lnTo>
                  <a:lnTo>
                    <a:pt x="5488" y="120878"/>
                  </a:lnTo>
                  <a:lnTo>
                    <a:pt x="8357" y="131586"/>
                  </a:lnTo>
                  <a:lnTo>
                    <a:pt x="11961" y="141710"/>
                  </a:lnTo>
                  <a:lnTo>
                    <a:pt x="16353" y="151140"/>
                  </a:lnTo>
                  <a:lnTo>
                    <a:pt x="21608" y="159438"/>
                  </a:lnTo>
                  <a:lnTo>
                    <a:pt x="27892" y="165802"/>
                  </a:lnTo>
                  <a:lnTo>
                    <a:pt x="35187" y="169958"/>
                  </a:lnTo>
                  <a:lnTo>
                    <a:pt x="43018" y="171781"/>
                  </a:lnTo>
                  <a:lnTo>
                    <a:pt x="50581" y="171043"/>
                  </a:lnTo>
                  <a:lnTo>
                    <a:pt x="57440" y="167873"/>
                  </a:lnTo>
                  <a:lnTo>
                    <a:pt x="63518" y="162510"/>
                  </a:lnTo>
                  <a:lnTo>
                    <a:pt x="68907" y="155107"/>
                  </a:lnTo>
                  <a:lnTo>
                    <a:pt x="73749" y="145948"/>
                  </a:lnTo>
                  <a:lnTo>
                    <a:pt x="78019" y="135394"/>
                  </a:lnTo>
                  <a:lnTo>
                    <a:pt x="81522" y="123795"/>
                  </a:lnTo>
                  <a:lnTo>
                    <a:pt x="84230" y="111532"/>
                  </a:lnTo>
                  <a:lnTo>
                    <a:pt x="86713" y="102020"/>
                  </a:lnTo>
                  <a:lnTo>
                    <a:pt x="89715" y="98957"/>
                  </a:lnTo>
                  <a:lnTo>
                    <a:pt x="93328" y="100482"/>
                  </a:lnTo>
                  <a:lnTo>
                    <a:pt x="97457" y="104728"/>
                  </a:lnTo>
                  <a:lnTo>
                    <a:pt x="101771" y="110812"/>
                  </a:lnTo>
                  <a:lnTo>
                    <a:pt x="106049" y="118211"/>
                  </a:lnTo>
                  <a:lnTo>
                    <a:pt x="110527" y="126228"/>
                  </a:lnTo>
                  <a:lnTo>
                    <a:pt x="115807" y="133974"/>
                  </a:lnTo>
                  <a:lnTo>
                    <a:pt x="122159" y="140979"/>
                  </a:lnTo>
                  <a:lnTo>
                    <a:pt x="129277" y="147016"/>
                  </a:lnTo>
                  <a:lnTo>
                    <a:pt x="137255" y="152499"/>
                  </a:lnTo>
                  <a:lnTo>
                    <a:pt x="147913" y="157903"/>
                  </a:lnTo>
                  <a:lnTo>
                    <a:pt x="164410" y="16411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045000" y="5474818"/>
              <a:ext cx="116096" cy="189514"/>
            </a:xfrm>
            <a:custGeom>
              <a:avLst/>
              <a:gdLst/>
              <a:ahLst/>
              <a:cxnLst/>
              <a:rect l="0" t="0" r="0" b="0"/>
              <a:pathLst>
                <a:path w="116096" h="189514">
                  <a:moveTo>
                    <a:pt x="71850" y="0"/>
                  </a:moveTo>
                  <a:lnTo>
                    <a:pt x="60249" y="134"/>
                  </a:lnTo>
                  <a:lnTo>
                    <a:pt x="50400" y="1415"/>
                  </a:lnTo>
                  <a:lnTo>
                    <a:pt x="41395" y="4008"/>
                  </a:lnTo>
                  <a:lnTo>
                    <a:pt x="32953" y="7728"/>
                  </a:lnTo>
                  <a:lnTo>
                    <a:pt x="24926" y="12361"/>
                  </a:lnTo>
                  <a:lnTo>
                    <a:pt x="17216" y="17703"/>
                  </a:lnTo>
                  <a:lnTo>
                    <a:pt x="10230" y="23895"/>
                  </a:lnTo>
                  <a:lnTo>
                    <a:pt x="4825" y="31407"/>
                  </a:lnTo>
                  <a:lnTo>
                    <a:pt x="1349" y="40370"/>
                  </a:lnTo>
                  <a:lnTo>
                    <a:pt x="0" y="50150"/>
                  </a:lnTo>
                  <a:lnTo>
                    <a:pt x="1065" y="59567"/>
                  </a:lnTo>
                  <a:lnTo>
                    <a:pt x="4451" y="67970"/>
                  </a:lnTo>
                  <a:lnTo>
                    <a:pt x="9792" y="75236"/>
                  </a:lnTo>
                  <a:lnTo>
                    <a:pt x="16649" y="81499"/>
                  </a:lnTo>
                  <a:lnTo>
                    <a:pt x="24628" y="86963"/>
                  </a:lnTo>
                  <a:lnTo>
                    <a:pt x="33574" y="91667"/>
                  </a:lnTo>
                  <a:lnTo>
                    <a:pt x="43556" y="95470"/>
                  </a:lnTo>
                  <a:lnTo>
                    <a:pt x="54519" y="98378"/>
                  </a:lnTo>
                  <a:lnTo>
                    <a:pt x="65981" y="100843"/>
                  </a:lnTo>
                  <a:lnTo>
                    <a:pt x="77142" y="103647"/>
                  </a:lnTo>
                  <a:lnTo>
                    <a:pt x="87565" y="107214"/>
                  </a:lnTo>
                  <a:lnTo>
                    <a:pt x="96850" y="111935"/>
                  </a:lnTo>
                  <a:lnTo>
                    <a:pt x="104483" y="118318"/>
                  </a:lnTo>
                  <a:lnTo>
                    <a:pt x="110345" y="126462"/>
                  </a:lnTo>
                  <a:lnTo>
                    <a:pt x="114313" y="135830"/>
                  </a:lnTo>
                  <a:lnTo>
                    <a:pt x="116095" y="145487"/>
                  </a:lnTo>
                  <a:lnTo>
                    <a:pt x="115731" y="154854"/>
                  </a:lnTo>
                  <a:lnTo>
                    <a:pt x="113217" y="163409"/>
                  </a:lnTo>
                  <a:lnTo>
                    <a:pt x="108341" y="170542"/>
                  </a:lnTo>
                  <a:lnTo>
                    <a:pt x="101219" y="176072"/>
                  </a:lnTo>
                  <a:lnTo>
                    <a:pt x="92445" y="180166"/>
                  </a:lnTo>
                  <a:lnTo>
                    <a:pt x="81842" y="183538"/>
                  </a:lnTo>
                  <a:lnTo>
                    <a:pt x="66248" y="186485"/>
                  </a:lnTo>
                  <a:lnTo>
                    <a:pt x="40264" y="18951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210443" y="5537989"/>
              <a:ext cx="110997" cy="150068"/>
            </a:xfrm>
            <a:custGeom>
              <a:avLst/>
              <a:gdLst/>
              <a:ahLst/>
              <a:cxnLst/>
              <a:rect l="0" t="0" r="0" b="0"/>
              <a:pathLst>
                <a:path w="110997" h="150068">
                  <a:moveTo>
                    <a:pt x="64334" y="0"/>
                  </a:moveTo>
                  <a:lnTo>
                    <a:pt x="52733" y="3068"/>
                  </a:lnTo>
                  <a:lnTo>
                    <a:pt x="42884" y="7131"/>
                  </a:lnTo>
                  <a:lnTo>
                    <a:pt x="33884" y="12623"/>
                  </a:lnTo>
                  <a:lnTo>
                    <a:pt x="25615" y="19384"/>
                  </a:lnTo>
                  <a:lnTo>
                    <a:pt x="18236" y="27182"/>
                  </a:lnTo>
                  <a:lnTo>
                    <a:pt x="11775" y="35778"/>
                  </a:lnTo>
                  <a:lnTo>
                    <a:pt x="6442" y="44964"/>
                  </a:lnTo>
                  <a:lnTo>
                    <a:pt x="2684" y="54569"/>
                  </a:lnTo>
                  <a:lnTo>
                    <a:pt x="602" y="64469"/>
                  </a:lnTo>
                  <a:lnTo>
                    <a:pt x="0" y="74571"/>
                  </a:lnTo>
                  <a:lnTo>
                    <a:pt x="577" y="84812"/>
                  </a:lnTo>
                  <a:lnTo>
                    <a:pt x="2039" y="95143"/>
                  </a:lnTo>
                  <a:lnTo>
                    <a:pt x="4307" y="105369"/>
                  </a:lnTo>
                  <a:lnTo>
                    <a:pt x="7499" y="115163"/>
                  </a:lnTo>
                  <a:lnTo>
                    <a:pt x="11614" y="124371"/>
                  </a:lnTo>
                  <a:lnTo>
                    <a:pt x="16853" y="132690"/>
                  </a:lnTo>
                  <a:lnTo>
                    <a:pt x="23658" y="139599"/>
                  </a:lnTo>
                  <a:lnTo>
                    <a:pt x="32120" y="144939"/>
                  </a:lnTo>
                  <a:lnTo>
                    <a:pt x="41719" y="148541"/>
                  </a:lnTo>
                  <a:lnTo>
                    <a:pt x="51540" y="150067"/>
                  </a:lnTo>
                  <a:lnTo>
                    <a:pt x="61030" y="149533"/>
                  </a:lnTo>
                  <a:lnTo>
                    <a:pt x="70007" y="147074"/>
                  </a:lnTo>
                  <a:lnTo>
                    <a:pt x="78490" y="142767"/>
                  </a:lnTo>
                  <a:lnTo>
                    <a:pt x="86554" y="136830"/>
                  </a:lnTo>
                  <a:lnTo>
                    <a:pt x="93969" y="129423"/>
                  </a:lnTo>
                  <a:lnTo>
                    <a:pt x="100204" y="120557"/>
                  </a:lnTo>
                  <a:lnTo>
                    <a:pt x="105063" y="110378"/>
                  </a:lnTo>
                  <a:lnTo>
                    <a:pt x="108498" y="99290"/>
                  </a:lnTo>
                  <a:lnTo>
                    <a:pt x="110438" y="87855"/>
                  </a:lnTo>
                  <a:lnTo>
                    <a:pt x="110996" y="76436"/>
                  </a:lnTo>
                  <a:lnTo>
                    <a:pt x="110189" y="65431"/>
                  </a:lnTo>
                  <a:lnTo>
                    <a:pt x="107556" y="54190"/>
                  </a:lnTo>
                  <a:lnTo>
                    <a:pt x="100635" y="40616"/>
                  </a:lnTo>
                  <a:lnTo>
                    <a:pt x="85391" y="2105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337948" y="5390590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4" y="53929"/>
                  </a:lnTo>
                  <a:lnTo>
                    <a:pt x="6772" y="65572"/>
                  </a:lnTo>
                  <a:lnTo>
                    <a:pt x="8043" y="77826"/>
                  </a:lnTo>
                  <a:lnTo>
                    <a:pt x="9503" y="90581"/>
                  </a:lnTo>
                  <a:lnTo>
                    <a:pt x="11330" y="103721"/>
                  </a:lnTo>
                  <a:lnTo>
                    <a:pt x="13388" y="117307"/>
                  </a:lnTo>
                  <a:lnTo>
                    <a:pt x="15316" y="131566"/>
                  </a:lnTo>
                  <a:lnTo>
                    <a:pt x="16915" y="146557"/>
                  </a:lnTo>
                  <a:lnTo>
                    <a:pt x="18310" y="161879"/>
                  </a:lnTo>
                  <a:lnTo>
                    <a:pt x="19854" y="176784"/>
                  </a:lnTo>
                  <a:lnTo>
                    <a:pt x="21740" y="190888"/>
                  </a:lnTo>
                  <a:lnTo>
                    <a:pt x="23837" y="204306"/>
                  </a:lnTo>
                  <a:lnTo>
                    <a:pt x="25792" y="217464"/>
                  </a:lnTo>
                  <a:lnTo>
                    <a:pt x="27408" y="230641"/>
                  </a:lnTo>
                  <a:lnTo>
                    <a:pt x="28846" y="243733"/>
                  </a:lnTo>
                  <a:lnTo>
                    <a:pt x="30787" y="257817"/>
                  </a:lnTo>
                  <a:lnTo>
                    <a:pt x="34515" y="276374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453761" y="556957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68" y="72321"/>
                  </a:lnTo>
                  <a:lnTo>
                    <a:pt x="7868" y="85029"/>
                  </a:lnTo>
                  <a:lnTo>
                    <a:pt x="8800" y="97381"/>
                  </a:lnTo>
                  <a:lnTo>
                    <a:pt x="9640" y="11045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432704" y="5422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516933" y="5485621"/>
              <a:ext cx="221099" cy="199769"/>
            </a:xfrm>
            <a:custGeom>
              <a:avLst/>
              <a:gdLst/>
              <a:ahLst/>
              <a:cxnLst/>
              <a:rect l="0" t="0" r="0" b="0"/>
              <a:pathLst>
                <a:path w="221099" h="199769">
                  <a:moveTo>
                    <a:pt x="0" y="83954"/>
                  </a:moveTo>
                  <a:lnTo>
                    <a:pt x="2933" y="95622"/>
                  </a:lnTo>
                  <a:lnTo>
                    <a:pt x="5715" y="106111"/>
                  </a:lnTo>
                  <a:lnTo>
                    <a:pt x="8615" y="116412"/>
                  </a:lnTo>
                  <a:lnTo>
                    <a:pt x="11655" y="126714"/>
                  </a:lnTo>
                  <a:lnTo>
                    <a:pt x="14820" y="137057"/>
                  </a:lnTo>
                  <a:lnTo>
                    <a:pt x="18075" y="147447"/>
                  </a:lnTo>
                  <a:lnTo>
                    <a:pt x="21067" y="157875"/>
                  </a:lnTo>
                  <a:lnTo>
                    <a:pt x="23162" y="168333"/>
                  </a:lnTo>
                  <a:lnTo>
                    <a:pt x="24063" y="178720"/>
                  </a:lnTo>
                  <a:lnTo>
                    <a:pt x="23088" y="185790"/>
                  </a:lnTo>
                  <a:lnTo>
                    <a:pt x="20187" y="185840"/>
                  </a:lnTo>
                  <a:lnTo>
                    <a:pt x="16800" y="180638"/>
                  </a:lnTo>
                  <a:lnTo>
                    <a:pt x="13405" y="172155"/>
                  </a:lnTo>
                  <a:lnTo>
                    <a:pt x="10199" y="161646"/>
                  </a:lnTo>
                  <a:lnTo>
                    <a:pt x="7463" y="149873"/>
                  </a:lnTo>
                  <a:lnTo>
                    <a:pt x="5312" y="137301"/>
                  </a:lnTo>
                  <a:lnTo>
                    <a:pt x="3709" y="124219"/>
                  </a:lnTo>
                  <a:lnTo>
                    <a:pt x="2556" y="110808"/>
                  </a:lnTo>
                  <a:lnTo>
                    <a:pt x="1749" y="97187"/>
                  </a:lnTo>
                  <a:lnTo>
                    <a:pt x="1361" y="83594"/>
                  </a:lnTo>
                  <a:lnTo>
                    <a:pt x="1625" y="70385"/>
                  </a:lnTo>
                  <a:lnTo>
                    <a:pt x="2625" y="57738"/>
                  </a:lnTo>
                  <a:lnTo>
                    <a:pt x="4619" y="46296"/>
                  </a:lnTo>
                  <a:lnTo>
                    <a:pt x="8094" y="37201"/>
                  </a:lnTo>
                  <a:lnTo>
                    <a:pt x="13172" y="30876"/>
                  </a:lnTo>
                  <a:lnTo>
                    <a:pt x="19515" y="27427"/>
                  </a:lnTo>
                  <a:lnTo>
                    <a:pt x="26527" y="26992"/>
                  </a:lnTo>
                  <a:lnTo>
                    <a:pt x="33792" y="29329"/>
                  </a:lnTo>
                  <a:lnTo>
                    <a:pt x="40937" y="33945"/>
                  </a:lnTo>
                  <a:lnTo>
                    <a:pt x="47575" y="40307"/>
                  </a:lnTo>
                  <a:lnTo>
                    <a:pt x="53552" y="47946"/>
                  </a:lnTo>
                  <a:lnTo>
                    <a:pt x="58903" y="56493"/>
                  </a:lnTo>
                  <a:lnTo>
                    <a:pt x="63738" y="65673"/>
                  </a:lnTo>
                  <a:lnTo>
                    <a:pt x="68181" y="75293"/>
                  </a:lnTo>
                  <a:lnTo>
                    <a:pt x="72337" y="85380"/>
                  </a:lnTo>
                  <a:lnTo>
                    <a:pt x="76289" y="96144"/>
                  </a:lnTo>
                  <a:lnTo>
                    <a:pt x="80099" y="107644"/>
                  </a:lnTo>
                  <a:lnTo>
                    <a:pt x="83812" y="119640"/>
                  </a:lnTo>
                  <a:lnTo>
                    <a:pt x="87459" y="131692"/>
                  </a:lnTo>
                  <a:lnTo>
                    <a:pt x="91066" y="143472"/>
                  </a:lnTo>
                  <a:lnTo>
                    <a:pt x="94840" y="152491"/>
                  </a:lnTo>
                  <a:lnTo>
                    <a:pt x="98776" y="155795"/>
                  </a:lnTo>
                  <a:lnTo>
                    <a:pt x="102647" y="154562"/>
                  </a:lnTo>
                  <a:lnTo>
                    <a:pt x="106787" y="150633"/>
                  </a:lnTo>
                  <a:lnTo>
                    <a:pt x="111610" y="145410"/>
                  </a:lnTo>
                  <a:lnTo>
                    <a:pt x="117463" y="139896"/>
                  </a:lnTo>
                  <a:lnTo>
                    <a:pt x="124407" y="134583"/>
                  </a:lnTo>
                  <a:lnTo>
                    <a:pt x="132307" y="129464"/>
                  </a:lnTo>
                  <a:lnTo>
                    <a:pt x="140964" y="124231"/>
                  </a:lnTo>
                  <a:lnTo>
                    <a:pt x="150181" y="118692"/>
                  </a:lnTo>
                  <a:lnTo>
                    <a:pt x="159636" y="112811"/>
                  </a:lnTo>
                  <a:lnTo>
                    <a:pt x="168901" y="106627"/>
                  </a:lnTo>
                  <a:lnTo>
                    <a:pt x="177750" y="100193"/>
                  </a:lnTo>
                  <a:lnTo>
                    <a:pt x="185826" y="93243"/>
                  </a:lnTo>
                  <a:lnTo>
                    <a:pt x="192572" y="85213"/>
                  </a:lnTo>
                  <a:lnTo>
                    <a:pt x="197806" y="75887"/>
                  </a:lnTo>
                  <a:lnTo>
                    <a:pt x="201508" y="65523"/>
                  </a:lnTo>
                  <a:lnTo>
                    <a:pt x="203634" y="54648"/>
                  </a:lnTo>
                  <a:lnTo>
                    <a:pt x="204315" y="43640"/>
                  </a:lnTo>
                  <a:lnTo>
                    <a:pt x="203487" y="32995"/>
                  </a:lnTo>
                  <a:lnTo>
                    <a:pt x="200813" y="23388"/>
                  </a:lnTo>
                  <a:lnTo>
                    <a:pt x="196274" y="15090"/>
                  </a:lnTo>
                  <a:lnTo>
                    <a:pt x="190126" y="8352"/>
                  </a:lnTo>
                  <a:lnTo>
                    <a:pt x="182712" y="3567"/>
                  </a:lnTo>
                  <a:lnTo>
                    <a:pt x="174361" y="764"/>
                  </a:lnTo>
                  <a:lnTo>
                    <a:pt x="165502" y="0"/>
                  </a:lnTo>
                  <a:lnTo>
                    <a:pt x="156643" y="1523"/>
                  </a:lnTo>
                  <a:lnTo>
                    <a:pt x="148064" y="5253"/>
                  </a:lnTo>
                  <a:lnTo>
                    <a:pt x="140001" y="11010"/>
                  </a:lnTo>
                  <a:lnTo>
                    <a:pt x="132731" y="18686"/>
                  </a:lnTo>
                  <a:lnTo>
                    <a:pt x="126328" y="28031"/>
                  </a:lnTo>
                  <a:lnTo>
                    <a:pt x="120857" y="38711"/>
                  </a:lnTo>
                  <a:lnTo>
                    <a:pt x="116472" y="50395"/>
                  </a:lnTo>
                  <a:lnTo>
                    <a:pt x="113155" y="62802"/>
                  </a:lnTo>
                  <a:lnTo>
                    <a:pt x="110909" y="75555"/>
                  </a:lnTo>
                  <a:lnTo>
                    <a:pt x="109842" y="88189"/>
                  </a:lnTo>
                  <a:lnTo>
                    <a:pt x="109905" y="100458"/>
                  </a:lnTo>
                  <a:lnTo>
                    <a:pt x="111082" y="112155"/>
                  </a:lnTo>
                  <a:lnTo>
                    <a:pt x="113467" y="123018"/>
                  </a:lnTo>
                  <a:lnTo>
                    <a:pt x="116997" y="132992"/>
                  </a:lnTo>
                  <a:lnTo>
                    <a:pt x="121485" y="142183"/>
                  </a:lnTo>
                  <a:lnTo>
                    <a:pt x="126714" y="150750"/>
                  </a:lnTo>
                  <a:lnTo>
                    <a:pt x="132493" y="158846"/>
                  </a:lnTo>
                  <a:lnTo>
                    <a:pt x="138830" y="166439"/>
                  </a:lnTo>
                  <a:lnTo>
                    <a:pt x="145915" y="173320"/>
                  </a:lnTo>
                  <a:lnTo>
                    <a:pt x="153793" y="179427"/>
                  </a:lnTo>
                  <a:lnTo>
                    <a:pt x="162491" y="184698"/>
                  </a:lnTo>
                  <a:lnTo>
                    <a:pt x="173264" y="189503"/>
                  </a:lnTo>
                  <a:lnTo>
                    <a:pt x="190413" y="194267"/>
                  </a:lnTo>
                  <a:lnTo>
                    <a:pt x="221098" y="199768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6517140" y="4800994"/>
            <a:ext cx="1516104" cy="1147608"/>
            <a:chOff x="6517140" y="4800994"/>
            <a:chExt cx="1516104" cy="1147608"/>
          </a:xfrm>
        </p:grpSpPr>
        <p:sp>
          <p:nvSpPr>
            <p:cNvPr id="159" name="Freeform 158"/>
            <p:cNvSpPr/>
            <p:nvPr/>
          </p:nvSpPr>
          <p:spPr>
            <a:xfrm>
              <a:off x="6517140" y="4800994"/>
              <a:ext cx="339361" cy="442198"/>
            </a:xfrm>
            <a:custGeom>
              <a:avLst/>
              <a:gdLst/>
              <a:ahLst/>
              <a:cxnLst/>
              <a:rect l="0" t="0" r="0" b="0"/>
              <a:pathLst>
                <a:path w="339361" h="442198">
                  <a:moveTo>
                    <a:pt x="0" y="0"/>
                  </a:moveTo>
                  <a:lnTo>
                    <a:pt x="5868" y="6002"/>
                  </a:lnTo>
                  <a:lnTo>
                    <a:pt x="11432" y="12847"/>
                  </a:lnTo>
                  <a:lnTo>
                    <a:pt x="17230" y="21235"/>
                  </a:lnTo>
                  <a:lnTo>
                    <a:pt x="23311" y="30862"/>
                  </a:lnTo>
                  <a:lnTo>
                    <a:pt x="29641" y="41177"/>
                  </a:lnTo>
                  <a:lnTo>
                    <a:pt x="36174" y="51784"/>
                  </a:lnTo>
                  <a:lnTo>
                    <a:pt x="43023" y="62482"/>
                  </a:lnTo>
                  <a:lnTo>
                    <a:pt x="50454" y="73182"/>
                  </a:lnTo>
                  <a:lnTo>
                    <a:pt x="58565" y="83859"/>
                  </a:lnTo>
                  <a:lnTo>
                    <a:pt x="67300" y="94671"/>
                  </a:lnTo>
                  <a:lnTo>
                    <a:pt x="76542" y="105928"/>
                  </a:lnTo>
                  <a:lnTo>
                    <a:pt x="86167" y="117768"/>
                  </a:lnTo>
                  <a:lnTo>
                    <a:pt x="96071" y="130162"/>
                  </a:lnTo>
                  <a:lnTo>
                    <a:pt x="106171" y="143014"/>
                  </a:lnTo>
                  <a:lnTo>
                    <a:pt x="116405" y="156213"/>
                  </a:lnTo>
                  <a:lnTo>
                    <a:pt x="126564" y="169499"/>
                  </a:lnTo>
                  <a:lnTo>
                    <a:pt x="136312" y="182492"/>
                  </a:lnTo>
                  <a:lnTo>
                    <a:pt x="145503" y="195008"/>
                  </a:lnTo>
                  <a:lnTo>
                    <a:pt x="154320" y="207038"/>
                  </a:lnTo>
                  <a:lnTo>
                    <a:pt x="163160" y="218656"/>
                  </a:lnTo>
                  <a:lnTo>
                    <a:pt x="172254" y="229952"/>
                  </a:lnTo>
                  <a:lnTo>
                    <a:pt x="181499" y="240843"/>
                  </a:lnTo>
                  <a:lnTo>
                    <a:pt x="190561" y="251091"/>
                  </a:lnTo>
                  <a:lnTo>
                    <a:pt x="199255" y="260622"/>
                  </a:lnTo>
                  <a:lnTo>
                    <a:pt x="207721" y="269668"/>
                  </a:lnTo>
                  <a:lnTo>
                    <a:pt x="216317" y="278662"/>
                  </a:lnTo>
                  <a:lnTo>
                    <a:pt x="225244" y="287860"/>
                  </a:lnTo>
                  <a:lnTo>
                    <a:pt x="234376" y="297174"/>
                  </a:lnTo>
                  <a:lnTo>
                    <a:pt x="243360" y="306281"/>
                  </a:lnTo>
                  <a:lnTo>
                    <a:pt x="252007" y="314992"/>
                  </a:lnTo>
                  <a:lnTo>
                    <a:pt x="260611" y="322960"/>
                  </a:lnTo>
                  <a:lnTo>
                    <a:pt x="269833" y="329626"/>
                  </a:lnTo>
                  <a:lnTo>
                    <a:pt x="279979" y="334794"/>
                  </a:lnTo>
                  <a:lnTo>
                    <a:pt x="290239" y="338084"/>
                  </a:lnTo>
                  <a:lnTo>
                    <a:pt x="299078" y="337926"/>
                  </a:lnTo>
                  <a:lnTo>
                    <a:pt x="305660" y="333650"/>
                  </a:lnTo>
                  <a:lnTo>
                    <a:pt x="309830" y="326685"/>
                  </a:lnTo>
                  <a:lnTo>
                    <a:pt x="312285" y="317829"/>
                  </a:lnTo>
                  <a:lnTo>
                    <a:pt x="313539" y="307692"/>
                  </a:lnTo>
                  <a:lnTo>
                    <a:pt x="313724" y="296933"/>
                  </a:lnTo>
                  <a:lnTo>
                    <a:pt x="312961" y="285973"/>
                  </a:lnTo>
                  <a:lnTo>
                    <a:pt x="311263" y="274845"/>
                  </a:lnTo>
                  <a:lnTo>
                    <a:pt x="308503" y="263312"/>
                  </a:lnTo>
                  <a:lnTo>
                    <a:pt x="304709" y="251261"/>
                  </a:lnTo>
                  <a:lnTo>
                    <a:pt x="300039" y="238880"/>
                  </a:lnTo>
                  <a:lnTo>
                    <a:pt x="294684" y="226562"/>
                  </a:lnTo>
                  <a:lnTo>
                    <a:pt x="288847" y="214550"/>
                  </a:lnTo>
                  <a:lnTo>
                    <a:pt x="283473" y="203595"/>
                  </a:lnTo>
                  <a:lnTo>
                    <a:pt x="280621" y="196154"/>
                  </a:lnTo>
                  <a:lnTo>
                    <a:pt x="280866" y="193987"/>
                  </a:lnTo>
                  <a:lnTo>
                    <a:pt x="282757" y="195986"/>
                  </a:lnTo>
                  <a:lnTo>
                    <a:pt x="285416" y="201001"/>
                  </a:lnTo>
                  <a:lnTo>
                    <a:pt x="288456" y="208395"/>
                  </a:lnTo>
                  <a:lnTo>
                    <a:pt x="291703" y="217662"/>
                  </a:lnTo>
                  <a:lnTo>
                    <a:pt x="295228" y="228342"/>
                  </a:lnTo>
                  <a:lnTo>
                    <a:pt x="299291" y="240052"/>
                  </a:lnTo>
                  <a:lnTo>
                    <a:pt x="303993" y="252490"/>
                  </a:lnTo>
                  <a:lnTo>
                    <a:pt x="309119" y="265270"/>
                  </a:lnTo>
                  <a:lnTo>
                    <a:pt x="314253" y="277925"/>
                  </a:lnTo>
                  <a:lnTo>
                    <a:pt x="319151" y="290215"/>
                  </a:lnTo>
                  <a:lnTo>
                    <a:pt x="323743" y="302095"/>
                  </a:lnTo>
                  <a:lnTo>
                    <a:pt x="328056" y="313613"/>
                  </a:lnTo>
                  <a:lnTo>
                    <a:pt x="332129" y="324846"/>
                  </a:lnTo>
                  <a:lnTo>
                    <a:pt x="335695" y="335866"/>
                  </a:lnTo>
                  <a:lnTo>
                    <a:pt x="338186" y="346733"/>
                  </a:lnTo>
                  <a:lnTo>
                    <a:pt x="339360" y="357483"/>
                  </a:lnTo>
                  <a:lnTo>
                    <a:pt x="338657" y="367823"/>
                  </a:lnTo>
                  <a:lnTo>
                    <a:pt x="335067" y="377160"/>
                  </a:lnTo>
                  <a:lnTo>
                    <a:pt x="328310" y="385249"/>
                  </a:lnTo>
                  <a:lnTo>
                    <a:pt x="318720" y="392001"/>
                  </a:lnTo>
                  <a:lnTo>
                    <a:pt x="306861" y="397320"/>
                  </a:lnTo>
                  <a:lnTo>
                    <a:pt x="293305" y="401309"/>
                  </a:lnTo>
                  <a:lnTo>
                    <a:pt x="278852" y="404363"/>
                  </a:lnTo>
                  <a:lnTo>
                    <a:pt x="264480" y="407044"/>
                  </a:lnTo>
                  <a:lnTo>
                    <a:pt x="250719" y="409712"/>
                  </a:lnTo>
                  <a:lnTo>
                    <a:pt x="237858" y="412678"/>
                  </a:lnTo>
                  <a:lnTo>
                    <a:pt x="226131" y="416282"/>
                  </a:lnTo>
                  <a:lnTo>
                    <a:pt x="215548" y="420628"/>
                  </a:lnTo>
                  <a:lnTo>
                    <a:pt x="206239" y="425347"/>
                  </a:lnTo>
                  <a:lnTo>
                    <a:pt x="197654" y="430163"/>
                  </a:lnTo>
                  <a:lnTo>
                    <a:pt x="189037" y="435501"/>
                  </a:lnTo>
                  <a:lnTo>
                    <a:pt x="178984" y="44219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544112" y="5348477"/>
              <a:ext cx="278355" cy="391173"/>
            </a:xfrm>
            <a:custGeom>
              <a:avLst/>
              <a:gdLst/>
              <a:ahLst/>
              <a:cxnLst/>
              <a:rect l="0" t="0" r="0" b="0"/>
              <a:pathLst>
                <a:path w="278355" h="391173">
                  <a:moveTo>
                    <a:pt x="4613" y="0"/>
                  </a:moveTo>
                  <a:lnTo>
                    <a:pt x="1814" y="8801"/>
                  </a:lnTo>
                  <a:lnTo>
                    <a:pt x="311" y="17147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7" y="45288"/>
                  </a:lnTo>
                  <a:lnTo>
                    <a:pt x="2148" y="56328"/>
                  </a:lnTo>
                  <a:lnTo>
                    <a:pt x="3004" y="67995"/>
                  </a:lnTo>
                  <a:lnTo>
                    <a:pt x="4178" y="79817"/>
                  </a:lnTo>
                  <a:lnTo>
                    <a:pt x="5813" y="91515"/>
                  </a:lnTo>
                  <a:lnTo>
                    <a:pt x="7740" y="103318"/>
                  </a:lnTo>
                  <a:lnTo>
                    <a:pt x="9580" y="115840"/>
                  </a:lnTo>
                  <a:lnTo>
                    <a:pt x="11115" y="129378"/>
                  </a:lnTo>
                  <a:lnTo>
                    <a:pt x="12297" y="143913"/>
                  </a:lnTo>
                  <a:lnTo>
                    <a:pt x="13166" y="159280"/>
                  </a:lnTo>
                  <a:lnTo>
                    <a:pt x="13790" y="175280"/>
                  </a:lnTo>
                  <a:lnTo>
                    <a:pt x="14395" y="191415"/>
                  </a:lnTo>
                  <a:lnTo>
                    <a:pt x="15342" y="206934"/>
                  </a:lnTo>
                  <a:lnTo>
                    <a:pt x="16795" y="221485"/>
                  </a:lnTo>
                  <a:lnTo>
                    <a:pt x="18585" y="235390"/>
                  </a:lnTo>
                  <a:lnTo>
                    <a:pt x="20327" y="249414"/>
                  </a:lnTo>
                  <a:lnTo>
                    <a:pt x="21793" y="263998"/>
                  </a:lnTo>
                  <a:lnTo>
                    <a:pt x="22927" y="279085"/>
                  </a:lnTo>
                  <a:lnTo>
                    <a:pt x="23763" y="294300"/>
                  </a:lnTo>
                  <a:lnTo>
                    <a:pt x="24360" y="309391"/>
                  </a:lnTo>
                  <a:lnTo>
                    <a:pt x="24778" y="324273"/>
                  </a:lnTo>
                  <a:lnTo>
                    <a:pt x="25066" y="338944"/>
                  </a:lnTo>
                  <a:lnTo>
                    <a:pt x="25263" y="353343"/>
                  </a:lnTo>
                  <a:lnTo>
                    <a:pt x="25405" y="364082"/>
                  </a:lnTo>
                  <a:lnTo>
                    <a:pt x="25512" y="367039"/>
                  </a:lnTo>
                  <a:lnTo>
                    <a:pt x="25583" y="363777"/>
                  </a:lnTo>
                  <a:lnTo>
                    <a:pt x="25796" y="356665"/>
                  </a:lnTo>
                  <a:lnTo>
                    <a:pt x="26466" y="347533"/>
                  </a:lnTo>
                  <a:lnTo>
                    <a:pt x="27732" y="337459"/>
                  </a:lnTo>
                  <a:lnTo>
                    <a:pt x="29565" y="326990"/>
                  </a:lnTo>
                  <a:lnTo>
                    <a:pt x="31865" y="316379"/>
                  </a:lnTo>
                  <a:lnTo>
                    <a:pt x="34532" y="305739"/>
                  </a:lnTo>
                  <a:lnTo>
                    <a:pt x="37797" y="295277"/>
                  </a:lnTo>
                  <a:lnTo>
                    <a:pt x="42199" y="285310"/>
                  </a:lnTo>
                  <a:lnTo>
                    <a:pt x="47945" y="275984"/>
                  </a:lnTo>
                  <a:lnTo>
                    <a:pt x="55092" y="267752"/>
                  </a:lnTo>
                  <a:lnTo>
                    <a:pt x="63719" y="261432"/>
                  </a:lnTo>
                  <a:lnTo>
                    <a:pt x="73701" y="257311"/>
                  </a:lnTo>
                  <a:lnTo>
                    <a:pt x="84470" y="255680"/>
                  </a:lnTo>
                  <a:lnTo>
                    <a:pt x="95150" y="257080"/>
                  </a:lnTo>
                  <a:lnTo>
                    <a:pt x="105242" y="261510"/>
                  </a:lnTo>
                  <a:lnTo>
                    <a:pt x="114303" y="268705"/>
                  </a:lnTo>
                  <a:lnTo>
                    <a:pt x="121784" y="278408"/>
                  </a:lnTo>
                  <a:lnTo>
                    <a:pt x="127557" y="290217"/>
                  </a:lnTo>
                  <a:lnTo>
                    <a:pt x="131975" y="303345"/>
                  </a:lnTo>
                  <a:lnTo>
                    <a:pt x="135656" y="316752"/>
                  </a:lnTo>
                  <a:lnTo>
                    <a:pt x="139043" y="329793"/>
                  </a:lnTo>
                  <a:lnTo>
                    <a:pt x="142810" y="340776"/>
                  </a:lnTo>
                  <a:lnTo>
                    <a:pt x="147167" y="346962"/>
                  </a:lnTo>
                  <a:lnTo>
                    <a:pt x="151524" y="347808"/>
                  </a:lnTo>
                  <a:lnTo>
                    <a:pt x="156059" y="344627"/>
                  </a:lnTo>
                  <a:lnTo>
                    <a:pt x="161009" y="338798"/>
                  </a:lnTo>
                  <a:lnTo>
                    <a:pt x="166598" y="331453"/>
                  </a:lnTo>
                  <a:lnTo>
                    <a:pt x="173083" y="323515"/>
                  </a:lnTo>
                  <a:lnTo>
                    <a:pt x="180511" y="315503"/>
                  </a:lnTo>
                  <a:lnTo>
                    <a:pt x="188765" y="307626"/>
                  </a:lnTo>
                  <a:lnTo>
                    <a:pt x="197674" y="299937"/>
                  </a:lnTo>
                  <a:lnTo>
                    <a:pt x="207065" y="292422"/>
                  </a:lnTo>
                  <a:lnTo>
                    <a:pt x="216641" y="285048"/>
                  </a:lnTo>
                  <a:lnTo>
                    <a:pt x="225988" y="277781"/>
                  </a:lnTo>
                  <a:lnTo>
                    <a:pt x="234897" y="270586"/>
                  </a:lnTo>
                  <a:lnTo>
                    <a:pt x="243183" y="263277"/>
                  </a:lnTo>
                  <a:lnTo>
                    <a:pt x="250602" y="255530"/>
                  </a:lnTo>
                  <a:lnTo>
                    <a:pt x="257103" y="247205"/>
                  </a:lnTo>
                  <a:lnTo>
                    <a:pt x="262469" y="238324"/>
                  </a:lnTo>
                  <a:lnTo>
                    <a:pt x="266249" y="228984"/>
                  </a:lnTo>
                  <a:lnTo>
                    <a:pt x="268334" y="219306"/>
                  </a:lnTo>
                  <a:lnTo>
                    <a:pt x="268431" y="209876"/>
                  </a:lnTo>
                  <a:lnTo>
                    <a:pt x="265918" y="201690"/>
                  </a:lnTo>
                  <a:lnTo>
                    <a:pt x="260710" y="195202"/>
                  </a:lnTo>
                  <a:lnTo>
                    <a:pt x="253315" y="190678"/>
                  </a:lnTo>
                  <a:lnTo>
                    <a:pt x="244534" y="188459"/>
                  </a:lnTo>
                  <a:lnTo>
                    <a:pt x="234971" y="188488"/>
                  </a:lnTo>
                  <a:lnTo>
                    <a:pt x="225149" y="190421"/>
                  </a:lnTo>
                  <a:lnTo>
                    <a:pt x="215569" y="193837"/>
                  </a:lnTo>
                  <a:lnTo>
                    <a:pt x="206471" y="198352"/>
                  </a:lnTo>
                  <a:lnTo>
                    <a:pt x="198043" y="203819"/>
                  </a:lnTo>
                  <a:lnTo>
                    <a:pt x="190521" y="210311"/>
                  </a:lnTo>
                  <a:lnTo>
                    <a:pt x="183940" y="217787"/>
                  </a:lnTo>
                  <a:lnTo>
                    <a:pt x="178178" y="226094"/>
                  </a:lnTo>
                  <a:lnTo>
                    <a:pt x="173066" y="235049"/>
                  </a:lnTo>
                  <a:lnTo>
                    <a:pt x="168445" y="244482"/>
                  </a:lnTo>
                  <a:lnTo>
                    <a:pt x="164510" y="254257"/>
                  </a:lnTo>
                  <a:lnTo>
                    <a:pt x="161771" y="264271"/>
                  </a:lnTo>
                  <a:lnTo>
                    <a:pt x="160411" y="274453"/>
                  </a:lnTo>
                  <a:lnTo>
                    <a:pt x="160312" y="284746"/>
                  </a:lnTo>
                  <a:lnTo>
                    <a:pt x="161233" y="295117"/>
                  </a:lnTo>
                  <a:lnTo>
                    <a:pt x="162932" y="305535"/>
                  </a:lnTo>
                  <a:lnTo>
                    <a:pt x="165359" y="315820"/>
                  </a:lnTo>
                  <a:lnTo>
                    <a:pt x="168658" y="325653"/>
                  </a:lnTo>
                  <a:lnTo>
                    <a:pt x="172836" y="334896"/>
                  </a:lnTo>
                  <a:lnTo>
                    <a:pt x="177777" y="343578"/>
                  </a:lnTo>
                  <a:lnTo>
                    <a:pt x="183318" y="351796"/>
                  </a:lnTo>
                  <a:lnTo>
                    <a:pt x="189310" y="359654"/>
                  </a:lnTo>
                  <a:lnTo>
                    <a:pt x="195791" y="367086"/>
                  </a:lnTo>
                  <a:lnTo>
                    <a:pt x="202973" y="373857"/>
                  </a:lnTo>
                  <a:lnTo>
                    <a:pt x="210916" y="379886"/>
                  </a:lnTo>
                  <a:lnTo>
                    <a:pt x="219540" y="384918"/>
                  </a:lnTo>
                  <a:lnTo>
                    <a:pt x="228705" y="388468"/>
                  </a:lnTo>
                  <a:lnTo>
                    <a:pt x="238266" y="390413"/>
                  </a:lnTo>
                  <a:lnTo>
                    <a:pt x="247654" y="391087"/>
                  </a:lnTo>
                  <a:lnTo>
                    <a:pt x="256806" y="391172"/>
                  </a:lnTo>
                  <a:lnTo>
                    <a:pt x="266524" y="390675"/>
                  </a:lnTo>
                  <a:lnTo>
                    <a:pt x="278354" y="389554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847387" y="5568968"/>
              <a:ext cx="164593" cy="176583"/>
            </a:xfrm>
            <a:custGeom>
              <a:avLst/>
              <a:gdLst/>
              <a:ahLst/>
              <a:cxnLst/>
              <a:rect l="0" t="0" r="0" b="0"/>
              <a:pathLst>
                <a:path w="164593" h="176583">
                  <a:moveTo>
                    <a:pt x="90893" y="95363"/>
                  </a:moveTo>
                  <a:lnTo>
                    <a:pt x="93759" y="86495"/>
                  </a:lnTo>
                  <a:lnTo>
                    <a:pt x="95902" y="77508"/>
                  </a:lnTo>
                  <a:lnTo>
                    <a:pt x="97496" y="67517"/>
                  </a:lnTo>
                  <a:lnTo>
                    <a:pt x="98330" y="56709"/>
                  </a:lnTo>
                  <a:lnTo>
                    <a:pt x="97882" y="45546"/>
                  </a:lnTo>
                  <a:lnTo>
                    <a:pt x="95964" y="34355"/>
                  </a:lnTo>
                  <a:lnTo>
                    <a:pt x="92382" y="23761"/>
                  </a:lnTo>
                  <a:lnTo>
                    <a:pt x="86776" y="14721"/>
                  </a:lnTo>
                  <a:lnTo>
                    <a:pt x="79159" y="7624"/>
                  </a:lnTo>
                  <a:lnTo>
                    <a:pt x="70148" y="2676"/>
                  </a:lnTo>
                  <a:lnTo>
                    <a:pt x="60732" y="166"/>
                  </a:lnTo>
                  <a:lnTo>
                    <a:pt x="51522" y="0"/>
                  </a:lnTo>
                  <a:lnTo>
                    <a:pt x="42902" y="1970"/>
                  </a:lnTo>
                  <a:lnTo>
                    <a:pt x="35193" y="5943"/>
                  </a:lnTo>
                  <a:lnTo>
                    <a:pt x="28457" y="11645"/>
                  </a:lnTo>
                  <a:lnTo>
                    <a:pt x="22578" y="18724"/>
                  </a:lnTo>
                  <a:lnTo>
                    <a:pt x="17380" y="26836"/>
                  </a:lnTo>
                  <a:lnTo>
                    <a:pt x="12696" y="35701"/>
                  </a:lnTo>
                  <a:lnTo>
                    <a:pt x="8547" y="45262"/>
                  </a:lnTo>
                  <a:lnTo>
                    <a:pt x="5131" y="55664"/>
                  </a:lnTo>
                  <a:lnTo>
                    <a:pt x="2501" y="66919"/>
                  </a:lnTo>
                  <a:lnTo>
                    <a:pt x="736" y="78748"/>
                  </a:lnTo>
                  <a:lnTo>
                    <a:pt x="0" y="90688"/>
                  </a:lnTo>
                  <a:lnTo>
                    <a:pt x="290" y="102461"/>
                  </a:lnTo>
                  <a:lnTo>
                    <a:pt x="1620" y="113976"/>
                  </a:lnTo>
                  <a:lnTo>
                    <a:pt x="4108" y="125242"/>
                  </a:lnTo>
                  <a:lnTo>
                    <a:pt x="7712" y="136292"/>
                  </a:lnTo>
                  <a:lnTo>
                    <a:pt x="12419" y="146848"/>
                  </a:lnTo>
                  <a:lnTo>
                    <a:pt x="18328" y="156338"/>
                  </a:lnTo>
                  <a:lnTo>
                    <a:pt x="25371" y="164524"/>
                  </a:lnTo>
                  <a:lnTo>
                    <a:pt x="33203" y="171003"/>
                  </a:lnTo>
                  <a:lnTo>
                    <a:pt x="41297" y="175075"/>
                  </a:lnTo>
                  <a:lnTo>
                    <a:pt x="49326" y="176582"/>
                  </a:lnTo>
                  <a:lnTo>
                    <a:pt x="57004" y="175661"/>
                  </a:lnTo>
                  <a:lnTo>
                    <a:pt x="64007" y="172467"/>
                  </a:lnTo>
                  <a:lnTo>
                    <a:pt x="70233" y="167323"/>
                  </a:lnTo>
                  <a:lnTo>
                    <a:pt x="75752" y="160636"/>
                  </a:lnTo>
                  <a:lnTo>
                    <a:pt x="80701" y="152793"/>
                  </a:lnTo>
                  <a:lnTo>
                    <a:pt x="85216" y="144113"/>
                  </a:lnTo>
                  <a:lnTo>
                    <a:pt x="89250" y="134678"/>
                  </a:lnTo>
                  <a:lnTo>
                    <a:pt x="92587" y="124360"/>
                  </a:lnTo>
                  <a:lnTo>
                    <a:pt x="95163" y="113164"/>
                  </a:lnTo>
                  <a:lnTo>
                    <a:pt x="96893" y="101373"/>
                  </a:lnTo>
                  <a:lnTo>
                    <a:pt x="97605" y="89459"/>
                  </a:lnTo>
                  <a:lnTo>
                    <a:pt x="97334" y="77774"/>
                  </a:lnTo>
                  <a:lnTo>
                    <a:pt x="97258" y="68915"/>
                  </a:lnTo>
                  <a:lnTo>
                    <a:pt x="98588" y="66002"/>
                  </a:lnTo>
                  <a:lnTo>
                    <a:pt x="100750" y="67989"/>
                  </a:lnTo>
                  <a:lnTo>
                    <a:pt x="103357" y="73348"/>
                  </a:lnTo>
                  <a:lnTo>
                    <a:pt x="106248" y="81173"/>
                  </a:lnTo>
                  <a:lnTo>
                    <a:pt x="109337" y="90825"/>
                  </a:lnTo>
                  <a:lnTo>
                    <a:pt x="112729" y="101646"/>
                  </a:lnTo>
                  <a:lnTo>
                    <a:pt x="116689" y="112944"/>
                  </a:lnTo>
                  <a:lnTo>
                    <a:pt x="121319" y="124289"/>
                  </a:lnTo>
                  <a:lnTo>
                    <a:pt x="126643" y="135056"/>
                  </a:lnTo>
                  <a:lnTo>
                    <a:pt x="133427" y="145371"/>
                  </a:lnTo>
                  <a:lnTo>
                    <a:pt x="144506" y="156133"/>
                  </a:lnTo>
                  <a:lnTo>
                    <a:pt x="164592" y="16906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054494" y="5348477"/>
              <a:ext cx="10129" cy="410612"/>
            </a:xfrm>
            <a:custGeom>
              <a:avLst/>
              <a:gdLst/>
              <a:ahLst/>
              <a:cxnLst/>
              <a:rect l="0" t="0" r="0" b="0"/>
              <a:pathLst>
                <a:path w="10129" h="410612">
                  <a:moveTo>
                    <a:pt x="10128" y="0"/>
                  </a:moveTo>
                  <a:lnTo>
                    <a:pt x="10128" y="14601"/>
                  </a:lnTo>
                  <a:lnTo>
                    <a:pt x="10128" y="27872"/>
                  </a:lnTo>
                  <a:lnTo>
                    <a:pt x="10123" y="41083"/>
                  </a:lnTo>
                  <a:lnTo>
                    <a:pt x="9950" y="54770"/>
                  </a:lnTo>
                  <a:lnTo>
                    <a:pt x="9301" y="69575"/>
                  </a:lnTo>
                  <a:lnTo>
                    <a:pt x="8053" y="85735"/>
                  </a:lnTo>
                  <a:lnTo>
                    <a:pt x="6399" y="103153"/>
                  </a:lnTo>
                  <a:lnTo>
                    <a:pt x="4752" y="121595"/>
                  </a:lnTo>
                  <a:lnTo>
                    <a:pt x="3349" y="140811"/>
                  </a:lnTo>
                  <a:lnTo>
                    <a:pt x="2256" y="160425"/>
                  </a:lnTo>
                  <a:lnTo>
                    <a:pt x="1448" y="179963"/>
                  </a:lnTo>
                  <a:lnTo>
                    <a:pt x="870" y="199177"/>
                  </a:lnTo>
                  <a:lnTo>
                    <a:pt x="466" y="218009"/>
                  </a:lnTo>
                  <a:lnTo>
                    <a:pt x="187" y="236500"/>
                  </a:lnTo>
                  <a:lnTo>
                    <a:pt x="0" y="254711"/>
                  </a:lnTo>
                  <a:lnTo>
                    <a:pt x="42" y="272383"/>
                  </a:lnTo>
                  <a:lnTo>
                    <a:pt x="604" y="288958"/>
                  </a:lnTo>
                  <a:lnTo>
                    <a:pt x="1794" y="304225"/>
                  </a:lnTo>
                  <a:lnTo>
                    <a:pt x="3406" y="318444"/>
                  </a:lnTo>
                  <a:lnTo>
                    <a:pt x="5028" y="332147"/>
                  </a:lnTo>
                  <a:lnTo>
                    <a:pt x="6412" y="345691"/>
                  </a:lnTo>
                  <a:lnTo>
                    <a:pt x="7496" y="358831"/>
                  </a:lnTo>
                  <a:lnTo>
                    <a:pt x="8415" y="372210"/>
                  </a:lnTo>
                  <a:lnTo>
                    <a:pt x="9246" y="388127"/>
                  </a:lnTo>
                  <a:lnTo>
                    <a:pt x="10128" y="41061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959337" y="5500476"/>
              <a:ext cx="178985" cy="26986"/>
            </a:xfrm>
            <a:custGeom>
              <a:avLst/>
              <a:gdLst/>
              <a:ahLst/>
              <a:cxnLst/>
              <a:rect l="0" t="0" r="0" b="0"/>
              <a:pathLst>
                <a:path w="178985" h="26986">
                  <a:moveTo>
                    <a:pt x="178984" y="16457"/>
                  </a:moveTo>
                  <a:lnTo>
                    <a:pt x="172916" y="10723"/>
                  </a:lnTo>
                  <a:lnTo>
                    <a:pt x="165430" y="6439"/>
                  </a:lnTo>
                  <a:lnTo>
                    <a:pt x="155751" y="3237"/>
                  </a:lnTo>
                  <a:lnTo>
                    <a:pt x="144437" y="1049"/>
                  </a:lnTo>
                  <a:lnTo>
                    <a:pt x="132454" y="0"/>
                  </a:lnTo>
                  <a:lnTo>
                    <a:pt x="120428" y="58"/>
                  </a:lnTo>
                  <a:lnTo>
                    <a:pt x="108459" y="1056"/>
                  </a:lnTo>
                  <a:lnTo>
                    <a:pt x="96301" y="2784"/>
                  </a:lnTo>
                  <a:lnTo>
                    <a:pt x="83800" y="5053"/>
                  </a:lnTo>
                  <a:lnTo>
                    <a:pt x="71102" y="7710"/>
                  </a:lnTo>
                  <a:lnTo>
                    <a:pt x="58565" y="10638"/>
                  </a:lnTo>
                  <a:lnTo>
                    <a:pt x="46399" y="13749"/>
                  </a:lnTo>
                  <a:lnTo>
                    <a:pt x="35088" y="16831"/>
                  </a:lnTo>
                  <a:lnTo>
                    <a:pt x="24351" y="19849"/>
                  </a:lnTo>
                  <a:lnTo>
                    <a:pt x="13249" y="23063"/>
                  </a:lnTo>
                  <a:lnTo>
                    <a:pt x="0" y="2698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169907" y="5622217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1" y="11736"/>
                  </a:lnTo>
                  <a:lnTo>
                    <a:pt x="1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5" y="58458"/>
                  </a:lnTo>
                  <a:lnTo>
                    <a:pt x="2074" y="70256"/>
                  </a:lnTo>
                  <a:lnTo>
                    <a:pt x="3734" y="81706"/>
                  </a:lnTo>
                  <a:lnTo>
                    <a:pt x="5562" y="94034"/>
                  </a:lnTo>
                  <a:lnTo>
                    <a:pt x="7716" y="11055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169907" y="5495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222549" y="5558719"/>
              <a:ext cx="105286" cy="200370"/>
            </a:xfrm>
            <a:custGeom>
              <a:avLst/>
              <a:gdLst/>
              <a:ahLst/>
              <a:cxnLst/>
              <a:rect l="0" t="0" r="0" b="0"/>
              <a:pathLst>
                <a:path w="105286" h="200370">
                  <a:moveTo>
                    <a:pt x="0" y="74027"/>
                  </a:moveTo>
                  <a:lnTo>
                    <a:pt x="67" y="85695"/>
                  </a:lnTo>
                  <a:lnTo>
                    <a:pt x="707" y="96183"/>
                  </a:lnTo>
                  <a:lnTo>
                    <a:pt x="2003" y="106485"/>
                  </a:lnTo>
                  <a:lnTo>
                    <a:pt x="3863" y="116787"/>
                  </a:lnTo>
                  <a:lnTo>
                    <a:pt x="6180" y="127130"/>
                  </a:lnTo>
                  <a:lnTo>
                    <a:pt x="8820" y="137442"/>
                  </a:lnTo>
                  <a:lnTo>
                    <a:pt x="10793" y="144957"/>
                  </a:lnTo>
                  <a:lnTo>
                    <a:pt x="10988" y="146242"/>
                  </a:lnTo>
                  <a:lnTo>
                    <a:pt x="9826" y="142354"/>
                  </a:lnTo>
                  <a:lnTo>
                    <a:pt x="7976" y="134957"/>
                  </a:lnTo>
                  <a:lnTo>
                    <a:pt x="6065" y="125266"/>
                  </a:lnTo>
                  <a:lnTo>
                    <a:pt x="4422" y="114081"/>
                  </a:lnTo>
                  <a:lnTo>
                    <a:pt x="3137" y="101922"/>
                  </a:lnTo>
                  <a:lnTo>
                    <a:pt x="2185" y="89125"/>
                  </a:lnTo>
                  <a:lnTo>
                    <a:pt x="1507" y="75913"/>
                  </a:lnTo>
                  <a:lnTo>
                    <a:pt x="1202" y="62594"/>
                  </a:lnTo>
                  <a:lnTo>
                    <a:pt x="1520" y="49566"/>
                  </a:lnTo>
                  <a:lnTo>
                    <a:pt x="2561" y="37036"/>
                  </a:lnTo>
                  <a:lnTo>
                    <a:pt x="4751" y="25502"/>
                  </a:lnTo>
                  <a:lnTo>
                    <a:pt x="8890" y="15812"/>
                  </a:lnTo>
                  <a:lnTo>
                    <a:pt x="15227" y="8269"/>
                  </a:lnTo>
                  <a:lnTo>
                    <a:pt x="23228" y="3019"/>
                  </a:lnTo>
                  <a:lnTo>
                    <a:pt x="31895" y="304"/>
                  </a:lnTo>
                  <a:lnTo>
                    <a:pt x="40565" y="0"/>
                  </a:lnTo>
                  <a:lnTo>
                    <a:pt x="48805" y="1878"/>
                  </a:lnTo>
                  <a:lnTo>
                    <a:pt x="56253" y="5789"/>
                  </a:lnTo>
                  <a:lnTo>
                    <a:pt x="62809" y="11454"/>
                  </a:lnTo>
                  <a:lnTo>
                    <a:pt x="68564" y="18678"/>
                  </a:lnTo>
                  <a:lnTo>
                    <a:pt x="73680" y="27420"/>
                  </a:lnTo>
                  <a:lnTo>
                    <a:pt x="78313" y="37517"/>
                  </a:lnTo>
                  <a:lnTo>
                    <a:pt x="82600" y="48549"/>
                  </a:lnTo>
                  <a:lnTo>
                    <a:pt x="86639" y="59946"/>
                  </a:lnTo>
                  <a:lnTo>
                    <a:pt x="90503" y="71355"/>
                  </a:lnTo>
                  <a:lnTo>
                    <a:pt x="94082" y="82794"/>
                  </a:lnTo>
                  <a:lnTo>
                    <a:pt x="97108" y="94541"/>
                  </a:lnTo>
                  <a:lnTo>
                    <a:pt x="99474" y="106741"/>
                  </a:lnTo>
                  <a:lnTo>
                    <a:pt x="101231" y="119394"/>
                  </a:lnTo>
                  <a:lnTo>
                    <a:pt x="102493" y="132427"/>
                  </a:lnTo>
                  <a:lnTo>
                    <a:pt x="103380" y="145736"/>
                  </a:lnTo>
                  <a:lnTo>
                    <a:pt x="103994" y="158638"/>
                  </a:lnTo>
                  <a:lnTo>
                    <a:pt x="104482" y="171144"/>
                  </a:lnTo>
                  <a:lnTo>
                    <a:pt x="104888" y="184353"/>
                  </a:lnTo>
                  <a:lnTo>
                    <a:pt x="105285" y="20036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180435" y="5583598"/>
              <a:ext cx="291344" cy="365004"/>
            </a:xfrm>
            <a:custGeom>
              <a:avLst/>
              <a:gdLst/>
              <a:ahLst/>
              <a:cxnLst/>
              <a:rect l="0" t="0" r="0" b="0"/>
              <a:pathLst>
                <a:path w="291344" h="365004">
                  <a:moveTo>
                    <a:pt x="231627" y="175490"/>
                  </a:moveTo>
                  <a:lnTo>
                    <a:pt x="237495" y="169555"/>
                  </a:lnTo>
                  <a:lnTo>
                    <a:pt x="243059" y="163351"/>
                  </a:lnTo>
                  <a:lnTo>
                    <a:pt x="248854" y="156255"/>
                  </a:lnTo>
                  <a:lnTo>
                    <a:pt x="254761" y="148315"/>
                  </a:lnTo>
                  <a:lnTo>
                    <a:pt x="260442" y="139668"/>
                  </a:lnTo>
                  <a:lnTo>
                    <a:pt x="265712" y="130469"/>
                  </a:lnTo>
                  <a:lnTo>
                    <a:pt x="270391" y="120697"/>
                  </a:lnTo>
                  <a:lnTo>
                    <a:pt x="274228" y="110159"/>
                  </a:lnTo>
                  <a:lnTo>
                    <a:pt x="277172" y="98817"/>
                  </a:lnTo>
                  <a:lnTo>
                    <a:pt x="279165" y="86931"/>
                  </a:lnTo>
                  <a:lnTo>
                    <a:pt x="280061" y="74953"/>
                  </a:lnTo>
                  <a:lnTo>
                    <a:pt x="279883" y="63160"/>
                  </a:lnTo>
                  <a:lnTo>
                    <a:pt x="278628" y="51801"/>
                  </a:lnTo>
                  <a:lnTo>
                    <a:pt x="276192" y="41174"/>
                  </a:lnTo>
                  <a:lnTo>
                    <a:pt x="272623" y="31365"/>
                  </a:lnTo>
                  <a:lnTo>
                    <a:pt x="267939" y="22457"/>
                  </a:lnTo>
                  <a:lnTo>
                    <a:pt x="262046" y="14612"/>
                  </a:lnTo>
                  <a:lnTo>
                    <a:pt x="255011" y="7832"/>
                  </a:lnTo>
                  <a:lnTo>
                    <a:pt x="247187" y="2616"/>
                  </a:lnTo>
                  <a:lnTo>
                    <a:pt x="239098" y="0"/>
                  </a:lnTo>
                  <a:lnTo>
                    <a:pt x="231072" y="320"/>
                  </a:lnTo>
                  <a:lnTo>
                    <a:pt x="223396" y="3297"/>
                  </a:lnTo>
                  <a:lnTo>
                    <a:pt x="216396" y="8419"/>
                  </a:lnTo>
                  <a:lnTo>
                    <a:pt x="210176" y="15161"/>
                  </a:lnTo>
                  <a:lnTo>
                    <a:pt x="204830" y="23244"/>
                  </a:lnTo>
                  <a:lnTo>
                    <a:pt x="200529" y="32630"/>
                  </a:lnTo>
                  <a:lnTo>
                    <a:pt x="197268" y="43191"/>
                  </a:lnTo>
                  <a:lnTo>
                    <a:pt x="195060" y="54550"/>
                  </a:lnTo>
                  <a:lnTo>
                    <a:pt x="194018" y="66173"/>
                  </a:lnTo>
                  <a:lnTo>
                    <a:pt x="194099" y="77733"/>
                  </a:lnTo>
                  <a:lnTo>
                    <a:pt x="195287" y="89106"/>
                  </a:lnTo>
                  <a:lnTo>
                    <a:pt x="197680" y="100275"/>
                  </a:lnTo>
                  <a:lnTo>
                    <a:pt x="201219" y="111252"/>
                  </a:lnTo>
                  <a:lnTo>
                    <a:pt x="205884" y="121420"/>
                  </a:lnTo>
                  <a:lnTo>
                    <a:pt x="211764" y="129586"/>
                  </a:lnTo>
                  <a:lnTo>
                    <a:pt x="218788" y="135254"/>
                  </a:lnTo>
                  <a:lnTo>
                    <a:pt x="226605" y="138416"/>
                  </a:lnTo>
                  <a:lnTo>
                    <a:pt x="234693" y="139182"/>
                  </a:lnTo>
                  <a:lnTo>
                    <a:pt x="242711" y="137874"/>
                  </a:lnTo>
                  <a:lnTo>
                    <a:pt x="250211" y="134590"/>
                  </a:lnTo>
                  <a:lnTo>
                    <a:pt x="256564" y="129130"/>
                  </a:lnTo>
                  <a:lnTo>
                    <a:pt x="261563" y="121647"/>
                  </a:lnTo>
                  <a:lnTo>
                    <a:pt x="266290" y="115051"/>
                  </a:lnTo>
                  <a:lnTo>
                    <a:pt x="271527" y="113506"/>
                  </a:lnTo>
                  <a:lnTo>
                    <a:pt x="276267" y="117302"/>
                  </a:lnTo>
                  <a:lnTo>
                    <a:pt x="280416" y="125294"/>
                  </a:lnTo>
                  <a:lnTo>
                    <a:pt x="284038" y="136141"/>
                  </a:lnTo>
                  <a:lnTo>
                    <a:pt x="287006" y="148616"/>
                  </a:lnTo>
                  <a:lnTo>
                    <a:pt x="289285" y="161926"/>
                  </a:lnTo>
                  <a:lnTo>
                    <a:pt x="290792" y="175643"/>
                  </a:lnTo>
                  <a:lnTo>
                    <a:pt x="291343" y="189550"/>
                  </a:lnTo>
                  <a:lnTo>
                    <a:pt x="290923" y="203531"/>
                  </a:lnTo>
                  <a:lnTo>
                    <a:pt x="289504" y="217212"/>
                  </a:lnTo>
                  <a:lnTo>
                    <a:pt x="286954" y="229956"/>
                  </a:lnTo>
                  <a:lnTo>
                    <a:pt x="283308" y="241489"/>
                  </a:lnTo>
                  <a:lnTo>
                    <a:pt x="278572" y="251710"/>
                  </a:lnTo>
                  <a:lnTo>
                    <a:pt x="272644" y="260512"/>
                  </a:lnTo>
                  <a:lnTo>
                    <a:pt x="265583" y="267990"/>
                  </a:lnTo>
                  <a:lnTo>
                    <a:pt x="257571" y="274369"/>
                  </a:lnTo>
                  <a:lnTo>
                    <a:pt x="248823" y="279904"/>
                  </a:lnTo>
                  <a:lnTo>
                    <a:pt x="239526" y="284820"/>
                  </a:lnTo>
                  <a:lnTo>
                    <a:pt x="229675" y="289294"/>
                  </a:lnTo>
                  <a:lnTo>
                    <a:pt x="219077" y="293460"/>
                  </a:lnTo>
                  <a:lnTo>
                    <a:pt x="207683" y="297414"/>
                  </a:lnTo>
                  <a:lnTo>
                    <a:pt x="195422" y="301223"/>
                  </a:lnTo>
                  <a:lnTo>
                    <a:pt x="182125" y="304934"/>
                  </a:lnTo>
                  <a:lnTo>
                    <a:pt x="167811" y="308583"/>
                  </a:lnTo>
                  <a:lnTo>
                    <a:pt x="152792" y="312355"/>
                  </a:lnTo>
                  <a:lnTo>
                    <a:pt x="137564" y="316574"/>
                  </a:lnTo>
                  <a:lnTo>
                    <a:pt x="122440" y="321372"/>
                  </a:lnTo>
                  <a:lnTo>
                    <a:pt x="107693" y="326562"/>
                  </a:lnTo>
                  <a:lnTo>
                    <a:pt x="93637" y="331738"/>
                  </a:lnTo>
                  <a:lnTo>
                    <a:pt x="80368" y="336662"/>
                  </a:lnTo>
                  <a:lnTo>
                    <a:pt x="67814" y="341272"/>
                  </a:lnTo>
                  <a:lnTo>
                    <a:pt x="55836" y="345595"/>
                  </a:lnTo>
                  <a:lnTo>
                    <a:pt x="44304" y="349681"/>
                  </a:lnTo>
                  <a:lnTo>
                    <a:pt x="33555" y="353438"/>
                  </a:lnTo>
                  <a:lnTo>
                    <a:pt x="23323" y="356989"/>
                  </a:lnTo>
                  <a:lnTo>
                    <a:pt x="12707" y="360647"/>
                  </a:lnTo>
                  <a:lnTo>
                    <a:pt x="0" y="36500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615561" y="5361100"/>
              <a:ext cx="112357" cy="376932"/>
            </a:xfrm>
            <a:custGeom>
              <a:avLst/>
              <a:gdLst/>
              <a:ahLst/>
              <a:cxnLst/>
              <a:rect l="0" t="0" r="0" b="0"/>
              <a:pathLst>
                <a:path w="112357" h="376932">
                  <a:moveTo>
                    <a:pt x="49185" y="376931"/>
                  </a:moveTo>
                  <a:lnTo>
                    <a:pt x="46318" y="365129"/>
                  </a:lnTo>
                  <a:lnTo>
                    <a:pt x="44176" y="353360"/>
                  </a:lnTo>
                  <a:lnTo>
                    <a:pt x="42569" y="340469"/>
                  </a:lnTo>
                  <a:lnTo>
                    <a:pt x="41215" y="326621"/>
                  </a:lnTo>
                  <a:lnTo>
                    <a:pt x="39718" y="312293"/>
                  </a:lnTo>
                  <a:lnTo>
                    <a:pt x="37871" y="297819"/>
                  </a:lnTo>
                  <a:lnTo>
                    <a:pt x="35804" y="283196"/>
                  </a:lnTo>
                  <a:lnTo>
                    <a:pt x="33872" y="268172"/>
                  </a:lnTo>
                  <a:lnTo>
                    <a:pt x="32272" y="252633"/>
                  </a:lnTo>
                  <a:lnTo>
                    <a:pt x="30875" y="236929"/>
                  </a:lnTo>
                  <a:lnTo>
                    <a:pt x="29332" y="221759"/>
                  </a:lnTo>
                  <a:lnTo>
                    <a:pt x="27440" y="207475"/>
                  </a:lnTo>
                  <a:lnTo>
                    <a:pt x="25171" y="193934"/>
                  </a:lnTo>
                  <a:lnTo>
                    <a:pt x="22568" y="180693"/>
                  </a:lnTo>
                  <a:lnTo>
                    <a:pt x="19703" y="167456"/>
                  </a:lnTo>
                  <a:lnTo>
                    <a:pt x="16642" y="154259"/>
                  </a:lnTo>
                  <a:lnTo>
                    <a:pt x="13443" y="141384"/>
                  </a:lnTo>
                  <a:lnTo>
                    <a:pt x="10148" y="128973"/>
                  </a:lnTo>
                  <a:lnTo>
                    <a:pt x="6955" y="116857"/>
                  </a:lnTo>
                  <a:lnTo>
                    <a:pt x="4190" y="104655"/>
                  </a:lnTo>
                  <a:lnTo>
                    <a:pt x="2004" y="92154"/>
                  </a:lnTo>
                  <a:lnTo>
                    <a:pt x="536" y="79470"/>
                  </a:lnTo>
                  <a:lnTo>
                    <a:pt x="0" y="66948"/>
                  </a:lnTo>
                  <a:lnTo>
                    <a:pt x="429" y="54787"/>
                  </a:lnTo>
                  <a:lnTo>
                    <a:pt x="2022" y="43179"/>
                  </a:lnTo>
                  <a:lnTo>
                    <a:pt x="5219" y="32383"/>
                  </a:lnTo>
                  <a:lnTo>
                    <a:pt x="10112" y="22471"/>
                  </a:lnTo>
                  <a:lnTo>
                    <a:pt x="16499" y="13834"/>
                  </a:lnTo>
                  <a:lnTo>
                    <a:pt x="24074" y="7235"/>
                  </a:lnTo>
                  <a:lnTo>
                    <a:pt x="32537" y="2910"/>
                  </a:lnTo>
                  <a:lnTo>
                    <a:pt x="41642" y="632"/>
                  </a:lnTo>
                  <a:lnTo>
                    <a:pt x="51198" y="0"/>
                  </a:lnTo>
                  <a:lnTo>
                    <a:pt x="61057" y="603"/>
                  </a:lnTo>
                  <a:lnTo>
                    <a:pt x="70859" y="1945"/>
                  </a:lnTo>
                  <a:lnTo>
                    <a:pt x="81086" y="3579"/>
                  </a:lnTo>
                  <a:lnTo>
                    <a:pt x="93753" y="5642"/>
                  </a:lnTo>
                  <a:lnTo>
                    <a:pt x="112356" y="8433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580518" y="559063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2559" y="67"/>
                  </a:lnTo>
                  <a:lnTo>
                    <a:pt x="62071" y="707"/>
                  </a:lnTo>
                  <a:lnTo>
                    <a:pt x="51778" y="2004"/>
                  </a:lnTo>
                  <a:lnTo>
                    <a:pt x="41758" y="3901"/>
                  </a:lnTo>
                  <a:lnTo>
                    <a:pt x="31391" y="6653"/>
                  </a:lnTo>
                  <a:lnTo>
                    <a:pt x="18646" y="116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713985" y="5548518"/>
              <a:ext cx="85767" cy="185891"/>
            </a:xfrm>
            <a:custGeom>
              <a:avLst/>
              <a:gdLst/>
              <a:ahLst/>
              <a:cxnLst/>
              <a:rect l="0" t="0" r="0" b="0"/>
              <a:pathLst>
                <a:path w="85767" h="185891">
                  <a:moveTo>
                    <a:pt x="13932" y="42114"/>
                  </a:moveTo>
                  <a:lnTo>
                    <a:pt x="10998" y="50915"/>
                  </a:lnTo>
                  <a:lnTo>
                    <a:pt x="8215" y="59262"/>
                  </a:lnTo>
                  <a:lnTo>
                    <a:pt x="5325" y="67961"/>
                  </a:lnTo>
                  <a:lnTo>
                    <a:pt x="2631" y="77082"/>
                  </a:lnTo>
                  <a:lnTo>
                    <a:pt x="762" y="86577"/>
                  </a:lnTo>
                  <a:lnTo>
                    <a:pt x="0" y="96373"/>
                  </a:lnTo>
                  <a:lnTo>
                    <a:pt x="141" y="106560"/>
                  </a:lnTo>
                  <a:lnTo>
                    <a:pt x="694" y="117382"/>
                  </a:lnTo>
                  <a:lnTo>
                    <a:pt x="1333" y="128913"/>
                  </a:lnTo>
                  <a:lnTo>
                    <a:pt x="2234" y="140757"/>
                  </a:lnTo>
                  <a:lnTo>
                    <a:pt x="3971" y="152175"/>
                  </a:lnTo>
                  <a:lnTo>
                    <a:pt x="6809" y="162764"/>
                  </a:lnTo>
                  <a:lnTo>
                    <a:pt x="10869" y="171991"/>
                  </a:lnTo>
                  <a:lnTo>
                    <a:pt x="16276" y="179053"/>
                  </a:lnTo>
                  <a:lnTo>
                    <a:pt x="22951" y="183712"/>
                  </a:lnTo>
                  <a:lnTo>
                    <a:pt x="30519" y="185890"/>
                  </a:lnTo>
                  <a:lnTo>
                    <a:pt x="38429" y="185397"/>
                  </a:lnTo>
                  <a:lnTo>
                    <a:pt x="46331" y="182401"/>
                  </a:lnTo>
                  <a:lnTo>
                    <a:pt x="53922" y="177326"/>
                  </a:lnTo>
                  <a:lnTo>
                    <a:pt x="60866" y="170649"/>
                  </a:lnTo>
                  <a:lnTo>
                    <a:pt x="67047" y="162786"/>
                  </a:lnTo>
                  <a:lnTo>
                    <a:pt x="72368" y="153747"/>
                  </a:lnTo>
                  <a:lnTo>
                    <a:pt x="76651" y="143172"/>
                  </a:lnTo>
                  <a:lnTo>
                    <a:pt x="79904" y="130987"/>
                  </a:lnTo>
                  <a:lnTo>
                    <a:pt x="82277" y="117551"/>
                  </a:lnTo>
                  <a:lnTo>
                    <a:pt x="83962" y="103461"/>
                  </a:lnTo>
                  <a:lnTo>
                    <a:pt x="85131" y="89135"/>
                  </a:lnTo>
                  <a:lnTo>
                    <a:pt x="85766" y="74941"/>
                  </a:lnTo>
                  <a:lnTo>
                    <a:pt x="85669" y="61263"/>
                  </a:lnTo>
                  <a:lnTo>
                    <a:pt x="84793" y="48267"/>
                  </a:lnTo>
                  <a:lnTo>
                    <a:pt x="83384" y="36365"/>
                  </a:lnTo>
                  <a:lnTo>
                    <a:pt x="81754" y="25154"/>
                  </a:lnTo>
                  <a:lnTo>
                    <a:pt x="79760" y="13650"/>
                  </a:lnTo>
                  <a:lnTo>
                    <a:pt x="77103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800496" y="5544130"/>
              <a:ext cx="190635" cy="178762"/>
            </a:xfrm>
            <a:custGeom>
              <a:avLst/>
              <a:gdLst/>
              <a:ahLst/>
              <a:cxnLst/>
              <a:rect l="0" t="0" r="0" b="0"/>
              <a:pathLst>
                <a:path w="190635" h="178762">
                  <a:moveTo>
                    <a:pt x="32706" y="67559"/>
                  </a:moveTo>
                  <a:lnTo>
                    <a:pt x="38707" y="73293"/>
                  </a:lnTo>
                  <a:lnTo>
                    <a:pt x="45552" y="77576"/>
                  </a:lnTo>
                  <a:lnTo>
                    <a:pt x="53935" y="80773"/>
                  </a:lnTo>
                  <a:lnTo>
                    <a:pt x="63389" y="82789"/>
                  </a:lnTo>
                  <a:lnTo>
                    <a:pt x="73056" y="83190"/>
                  </a:lnTo>
                  <a:lnTo>
                    <a:pt x="82407" y="81873"/>
                  </a:lnTo>
                  <a:lnTo>
                    <a:pt x="91106" y="78878"/>
                  </a:lnTo>
                  <a:lnTo>
                    <a:pt x="98861" y="74206"/>
                  </a:lnTo>
                  <a:lnTo>
                    <a:pt x="105615" y="68027"/>
                  </a:lnTo>
                  <a:lnTo>
                    <a:pt x="111164" y="60626"/>
                  </a:lnTo>
                  <a:lnTo>
                    <a:pt x="115075" y="52297"/>
                  </a:lnTo>
                  <a:lnTo>
                    <a:pt x="117256" y="43296"/>
                  </a:lnTo>
                  <a:lnTo>
                    <a:pt x="117586" y="33983"/>
                  </a:lnTo>
                  <a:lnTo>
                    <a:pt x="115764" y="24812"/>
                  </a:lnTo>
                  <a:lnTo>
                    <a:pt x="111834" y="16035"/>
                  </a:lnTo>
                  <a:lnTo>
                    <a:pt x="106112" y="8346"/>
                  </a:lnTo>
                  <a:lnTo>
                    <a:pt x="98991" y="2924"/>
                  </a:lnTo>
                  <a:lnTo>
                    <a:pt x="90836" y="211"/>
                  </a:lnTo>
                  <a:lnTo>
                    <a:pt x="81939" y="0"/>
                  </a:lnTo>
                  <a:lnTo>
                    <a:pt x="72523" y="1827"/>
                  </a:lnTo>
                  <a:lnTo>
                    <a:pt x="62753" y="5205"/>
                  </a:lnTo>
                  <a:lnTo>
                    <a:pt x="52906" y="9874"/>
                  </a:lnTo>
                  <a:lnTo>
                    <a:pt x="43367" y="15816"/>
                  </a:lnTo>
                  <a:lnTo>
                    <a:pt x="34326" y="22915"/>
                  </a:lnTo>
                  <a:lnTo>
                    <a:pt x="25950" y="30967"/>
                  </a:lnTo>
                  <a:lnTo>
                    <a:pt x="18469" y="39748"/>
                  </a:lnTo>
                  <a:lnTo>
                    <a:pt x="11927" y="49065"/>
                  </a:lnTo>
                  <a:lnTo>
                    <a:pt x="6535" y="58762"/>
                  </a:lnTo>
                  <a:lnTo>
                    <a:pt x="2735" y="68725"/>
                  </a:lnTo>
                  <a:lnTo>
                    <a:pt x="623" y="78870"/>
                  </a:lnTo>
                  <a:lnTo>
                    <a:pt x="0" y="89140"/>
                  </a:lnTo>
                  <a:lnTo>
                    <a:pt x="562" y="99495"/>
                  </a:lnTo>
                  <a:lnTo>
                    <a:pt x="2021" y="109903"/>
                  </a:lnTo>
                  <a:lnTo>
                    <a:pt x="4456" y="120181"/>
                  </a:lnTo>
                  <a:lnTo>
                    <a:pt x="8290" y="130009"/>
                  </a:lnTo>
                  <a:lnTo>
                    <a:pt x="13647" y="139245"/>
                  </a:lnTo>
                  <a:lnTo>
                    <a:pt x="20363" y="147752"/>
                  </a:lnTo>
                  <a:lnTo>
                    <a:pt x="28166" y="155320"/>
                  </a:lnTo>
                  <a:lnTo>
                    <a:pt x="36792" y="161924"/>
                  </a:lnTo>
                  <a:lnTo>
                    <a:pt x="46176" y="167529"/>
                  </a:lnTo>
                  <a:lnTo>
                    <a:pt x="56453" y="172003"/>
                  </a:lnTo>
                  <a:lnTo>
                    <a:pt x="67620" y="175381"/>
                  </a:lnTo>
                  <a:lnTo>
                    <a:pt x="79389" y="177668"/>
                  </a:lnTo>
                  <a:lnTo>
                    <a:pt x="91287" y="178761"/>
                  </a:lnTo>
                  <a:lnTo>
                    <a:pt x="103031" y="178720"/>
                  </a:lnTo>
                  <a:lnTo>
                    <a:pt x="114528" y="177728"/>
                  </a:lnTo>
                  <a:lnTo>
                    <a:pt x="125780" y="175999"/>
                  </a:lnTo>
                  <a:lnTo>
                    <a:pt x="136822" y="173733"/>
                  </a:lnTo>
                  <a:lnTo>
                    <a:pt x="147439" y="171236"/>
                  </a:lnTo>
                  <a:lnTo>
                    <a:pt x="158309" y="168684"/>
                  </a:lnTo>
                  <a:lnTo>
                    <a:pt x="171510" y="165857"/>
                  </a:lnTo>
                  <a:lnTo>
                    <a:pt x="190634" y="162315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991130" y="5316891"/>
              <a:ext cx="42114" cy="547483"/>
            </a:xfrm>
            <a:custGeom>
              <a:avLst/>
              <a:gdLst/>
              <a:ahLst/>
              <a:cxnLst/>
              <a:rect l="0" t="0" r="0" b="0"/>
              <a:pathLst>
                <a:path w="42114" h="54748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4"/>
                  </a:lnTo>
                  <a:lnTo>
                    <a:pt x="3685" y="58102"/>
                  </a:lnTo>
                  <a:lnTo>
                    <a:pt x="5353" y="73279"/>
                  </a:lnTo>
                  <a:lnTo>
                    <a:pt x="6767" y="88345"/>
                  </a:lnTo>
                  <a:lnTo>
                    <a:pt x="7865" y="103210"/>
                  </a:lnTo>
                  <a:lnTo>
                    <a:pt x="8675" y="117869"/>
                  </a:lnTo>
                  <a:lnTo>
                    <a:pt x="9260" y="132358"/>
                  </a:lnTo>
                  <a:lnTo>
                    <a:pt x="9838" y="146713"/>
                  </a:lnTo>
                  <a:lnTo>
                    <a:pt x="10766" y="160971"/>
                  </a:lnTo>
                  <a:lnTo>
                    <a:pt x="12205" y="175165"/>
                  </a:lnTo>
                  <a:lnTo>
                    <a:pt x="13988" y="189479"/>
                  </a:lnTo>
                  <a:lnTo>
                    <a:pt x="15724" y="204235"/>
                  </a:lnTo>
                  <a:lnTo>
                    <a:pt x="17186" y="219572"/>
                  </a:lnTo>
                  <a:lnTo>
                    <a:pt x="18319" y="235468"/>
                  </a:lnTo>
                  <a:lnTo>
                    <a:pt x="19153" y="251824"/>
                  </a:lnTo>
                  <a:lnTo>
                    <a:pt x="19754" y="268532"/>
                  </a:lnTo>
                  <a:lnTo>
                    <a:pt x="20343" y="285497"/>
                  </a:lnTo>
                  <a:lnTo>
                    <a:pt x="21279" y="302646"/>
                  </a:lnTo>
                  <a:lnTo>
                    <a:pt x="22725" y="319922"/>
                  </a:lnTo>
                  <a:lnTo>
                    <a:pt x="24510" y="337286"/>
                  </a:lnTo>
                  <a:lnTo>
                    <a:pt x="26249" y="354710"/>
                  </a:lnTo>
                  <a:lnTo>
                    <a:pt x="27716" y="372170"/>
                  </a:lnTo>
                  <a:lnTo>
                    <a:pt x="29023" y="389489"/>
                  </a:lnTo>
                  <a:lnTo>
                    <a:pt x="30505" y="406351"/>
                  </a:lnTo>
                  <a:lnTo>
                    <a:pt x="32350" y="422629"/>
                  </a:lnTo>
                  <a:lnTo>
                    <a:pt x="34421" y="438680"/>
                  </a:lnTo>
                  <a:lnTo>
                    <a:pt x="36356" y="455217"/>
                  </a:lnTo>
                  <a:lnTo>
                    <a:pt x="37955" y="472581"/>
                  </a:lnTo>
                  <a:lnTo>
                    <a:pt x="39185" y="489886"/>
                  </a:lnTo>
                  <a:lnTo>
                    <a:pt x="40218" y="506905"/>
                  </a:lnTo>
                  <a:lnTo>
                    <a:pt x="41142" y="525139"/>
                  </a:lnTo>
                  <a:lnTo>
                    <a:pt x="42113" y="547482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612103" y="558010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40" y="6612"/>
                  </a:lnTo>
                  <a:lnTo>
                    <a:pt x="66503" y="7795"/>
                  </a:lnTo>
                  <a:lnTo>
                    <a:pt x="53460" y="8774"/>
                  </a:lnTo>
                  <a:lnTo>
                    <a:pt x="33812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3695502" y="1853015"/>
            <a:ext cx="505369" cy="421141"/>
            <a:chOff x="3695502" y="1853015"/>
            <a:chExt cx="505369" cy="421141"/>
          </a:xfrm>
        </p:grpSpPr>
        <p:sp>
          <p:nvSpPr>
            <p:cNvPr id="175" name="Freeform 174"/>
            <p:cNvSpPr/>
            <p:nvPr/>
          </p:nvSpPr>
          <p:spPr>
            <a:xfrm>
              <a:off x="3695502" y="2084642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0" y="72331"/>
                  </a:lnTo>
                  <a:lnTo>
                    <a:pt x="0" y="85442"/>
                  </a:lnTo>
                  <a:lnTo>
                    <a:pt x="0" y="99596"/>
                  </a:lnTo>
                  <a:lnTo>
                    <a:pt x="0" y="11827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695502" y="195830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779730" y="2067594"/>
              <a:ext cx="115815" cy="164448"/>
            </a:xfrm>
            <a:custGeom>
              <a:avLst/>
              <a:gdLst/>
              <a:ahLst/>
              <a:cxnLst/>
              <a:rect l="0" t="0" r="0" b="0"/>
              <a:pathLst>
                <a:path w="115815" h="164448">
                  <a:moveTo>
                    <a:pt x="0" y="6520"/>
                  </a:moveTo>
                  <a:lnTo>
                    <a:pt x="2867" y="18255"/>
                  </a:lnTo>
                  <a:lnTo>
                    <a:pt x="5009" y="29384"/>
                  </a:lnTo>
                  <a:lnTo>
                    <a:pt x="6617" y="40982"/>
                  </a:lnTo>
                  <a:lnTo>
                    <a:pt x="7970" y="53143"/>
                  </a:lnTo>
                  <a:lnTo>
                    <a:pt x="9467" y="65803"/>
                  </a:lnTo>
                  <a:lnTo>
                    <a:pt x="11313" y="78859"/>
                  </a:lnTo>
                  <a:lnTo>
                    <a:pt x="13380" y="92211"/>
                  </a:lnTo>
                  <a:lnTo>
                    <a:pt x="15313" y="105776"/>
                  </a:lnTo>
                  <a:lnTo>
                    <a:pt x="16898" y="119461"/>
                  </a:lnTo>
                  <a:lnTo>
                    <a:pt x="17715" y="132073"/>
                  </a:lnTo>
                  <a:lnTo>
                    <a:pt x="17171" y="139853"/>
                  </a:lnTo>
                  <a:lnTo>
                    <a:pt x="15685" y="140333"/>
                  </a:lnTo>
                  <a:lnTo>
                    <a:pt x="14228" y="135142"/>
                  </a:lnTo>
                  <a:lnTo>
                    <a:pt x="13098" y="126179"/>
                  </a:lnTo>
                  <a:lnTo>
                    <a:pt x="12286" y="114982"/>
                  </a:lnTo>
                  <a:lnTo>
                    <a:pt x="11721" y="102536"/>
                  </a:lnTo>
                  <a:lnTo>
                    <a:pt x="11334" y="89403"/>
                  </a:lnTo>
                  <a:lnTo>
                    <a:pt x="11070" y="75890"/>
                  </a:lnTo>
                  <a:lnTo>
                    <a:pt x="10901" y="62172"/>
                  </a:lnTo>
                  <a:lnTo>
                    <a:pt x="11127" y="48668"/>
                  </a:lnTo>
                  <a:lnTo>
                    <a:pt x="12343" y="36043"/>
                  </a:lnTo>
                  <a:lnTo>
                    <a:pt x="14805" y="24598"/>
                  </a:lnTo>
                  <a:lnTo>
                    <a:pt x="18765" y="14775"/>
                  </a:lnTo>
                  <a:lnTo>
                    <a:pt x="24630" y="7305"/>
                  </a:lnTo>
                  <a:lnTo>
                    <a:pt x="32424" y="2367"/>
                  </a:lnTo>
                  <a:lnTo>
                    <a:pt x="41555" y="0"/>
                  </a:lnTo>
                  <a:lnTo>
                    <a:pt x="51053" y="366"/>
                  </a:lnTo>
                  <a:lnTo>
                    <a:pt x="60317" y="3280"/>
                  </a:lnTo>
                  <a:lnTo>
                    <a:pt x="68974" y="8471"/>
                  </a:lnTo>
                  <a:lnTo>
                    <a:pt x="76708" y="15758"/>
                  </a:lnTo>
                  <a:lnTo>
                    <a:pt x="83460" y="24836"/>
                  </a:lnTo>
                  <a:lnTo>
                    <a:pt x="89348" y="35164"/>
                  </a:lnTo>
                  <a:lnTo>
                    <a:pt x="94554" y="46079"/>
                  </a:lnTo>
                  <a:lnTo>
                    <a:pt x="99243" y="57161"/>
                  </a:lnTo>
                  <a:lnTo>
                    <a:pt x="103396" y="68380"/>
                  </a:lnTo>
                  <a:lnTo>
                    <a:pt x="106816" y="79978"/>
                  </a:lnTo>
                  <a:lnTo>
                    <a:pt x="109450" y="92069"/>
                  </a:lnTo>
                  <a:lnTo>
                    <a:pt x="111393" y="104412"/>
                  </a:lnTo>
                  <a:lnTo>
                    <a:pt x="112991" y="117905"/>
                  </a:lnTo>
                  <a:lnTo>
                    <a:pt x="114384" y="135972"/>
                  </a:lnTo>
                  <a:lnTo>
                    <a:pt x="115814" y="164447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000829" y="1853015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7729" y="8935"/>
                  </a:lnTo>
                  <a:lnTo>
                    <a:pt x="6227" y="18563"/>
                  </a:lnTo>
                  <a:lnTo>
                    <a:pt x="5916" y="29859"/>
                  </a:lnTo>
                  <a:lnTo>
                    <a:pt x="6422" y="42872"/>
                  </a:lnTo>
                  <a:lnTo>
                    <a:pt x="7241" y="57648"/>
                  </a:lnTo>
                  <a:lnTo>
                    <a:pt x="8058" y="74022"/>
                  </a:lnTo>
                  <a:lnTo>
                    <a:pt x="8741" y="91536"/>
                  </a:lnTo>
                  <a:lnTo>
                    <a:pt x="9268" y="109572"/>
                  </a:lnTo>
                  <a:lnTo>
                    <a:pt x="9654" y="127737"/>
                  </a:lnTo>
                  <a:lnTo>
                    <a:pt x="9928" y="146015"/>
                  </a:lnTo>
                  <a:lnTo>
                    <a:pt x="10120" y="164657"/>
                  </a:lnTo>
                  <a:lnTo>
                    <a:pt x="10248" y="183788"/>
                  </a:lnTo>
                  <a:lnTo>
                    <a:pt x="10165" y="203231"/>
                  </a:lnTo>
                  <a:lnTo>
                    <a:pt x="9577" y="222597"/>
                  </a:lnTo>
                  <a:lnTo>
                    <a:pt x="8370" y="241661"/>
                  </a:lnTo>
                  <a:lnTo>
                    <a:pt x="6745" y="260209"/>
                  </a:lnTo>
                  <a:lnTo>
                    <a:pt x="5115" y="277971"/>
                  </a:lnTo>
                  <a:lnTo>
                    <a:pt x="3725" y="294885"/>
                  </a:lnTo>
                  <a:lnTo>
                    <a:pt x="2641" y="311210"/>
                  </a:lnTo>
                  <a:lnTo>
                    <a:pt x="1838" y="327406"/>
                  </a:lnTo>
                  <a:lnTo>
                    <a:pt x="1264" y="343730"/>
                  </a:lnTo>
                  <a:lnTo>
                    <a:pt x="861" y="359517"/>
                  </a:lnTo>
                  <a:lnTo>
                    <a:pt x="538" y="374821"/>
                  </a:lnTo>
                  <a:lnTo>
                    <a:pt x="268" y="39099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059353" y="2000414"/>
              <a:ext cx="141518" cy="273742"/>
            </a:xfrm>
            <a:custGeom>
              <a:avLst/>
              <a:gdLst/>
              <a:ahLst/>
              <a:cxnLst/>
              <a:rect l="0" t="0" r="0" b="0"/>
              <a:pathLst>
                <a:path w="141518" h="273742">
                  <a:moveTo>
                    <a:pt x="99403" y="0"/>
                  </a:moveTo>
                  <a:lnTo>
                    <a:pt x="93536" y="8734"/>
                  </a:lnTo>
                  <a:lnTo>
                    <a:pt x="87971" y="16441"/>
                  </a:lnTo>
                  <a:lnTo>
                    <a:pt x="82172" y="23848"/>
                  </a:lnTo>
                  <a:lnTo>
                    <a:pt x="76091" y="31281"/>
                  </a:lnTo>
                  <a:lnTo>
                    <a:pt x="69762" y="39108"/>
                  </a:lnTo>
                  <a:lnTo>
                    <a:pt x="63229" y="47483"/>
                  </a:lnTo>
                  <a:lnTo>
                    <a:pt x="56379" y="56225"/>
                  </a:lnTo>
                  <a:lnTo>
                    <a:pt x="48948" y="64940"/>
                  </a:lnTo>
                  <a:lnTo>
                    <a:pt x="40838" y="73390"/>
                  </a:lnTo>
                  <a:lnTo>
                    <a:pt x="32103" y="81350"/>
                  </a:lnTo>
                  <a:lnTo>
                    <a:pt x="22861" y="88543"/>
                  </a:lnTo>
                  <a:lnTo>
                    <a:pt x="13269" y="94912"/>
                  </a:lnTo>
                  <a:lnTo>
                    <a:pt x="4620" y="101110"/>
                  </a:lnTo>
                  <a:lnTo>
                    <a:pt x="0" y="108057"/>
                  </a:lnTo>
                  <a:lnTo>
                    <a:pt x="399" y="115343"/>
                  </a:lnTo>
                  <a:lnTo>
                    <a:pt x="3683" y="122211"/>
                  </a:lnTo>
                  <a:lnTo>
                    <a:pt x="8478" y="128760"/>
                  </a:lnTo>
                  <a:lnTo>
                    <a:pt x="14126" y="135231"/>
                  </a:lnTo>
                  <a:lnTo>
                    <a:pt x="20275" y="141762"/>
                  </a:lnTo>
                  <a:lnTo>
                    <a:pt x="26568" y="148560"/>
                  </a:lnTo>
                  <a:lnTo>
                    <a:pt x="32580" y="155932"/>
                  </a:lnTo>
                  <a:lnTo>
                    <a:pt x="38122" y="163991"/>
                  </a:lnTo>
                  <a:lnTo>
                    <a:pt x="43509" y="172685"/>
                  </a:lnTo>
                  <a:lnTo>
                    <a:pt x="49427" y="181896"/>
                  </a:lnTo>
                  <a:lnTo>
                    <a:pt x="56226" y="191495"/>
                  </a:lnTo>
                  <a:lnTo>
                    <a:pt x="63761" y="201211"/>
                  </a:lnTo>
                  <a:lnTo>
                    <a:pt x="71590" y="210653"/>
                  </a:lnTo>
                  <a:lnTo>
                    <a:pt x="79419" y="219631"/>
                  </a:lnTo>
                  <a:lnTo>
                    <a:pt x="87286" y="228133"/>
                  </a:lnTo>
                  <a:lnTo>
                    <a:pt x="95474" y="236229"/>
                  </a:lnTo>
                  <a:lnTo>
                    <a:pt x="104113" y="244002"/>
                  </a:lnTo>
                  <a:lnTo>
                    <a:pt x="112744" y="251230"/>
                  </a:lnTo>
                  <a:lnTo>
                    <a:pt x="121241" y="258103"/>
                  </a:lnTo>
                  <a:lnTo>
                    <a:pt x="130350" y="265225"/>
                  </a:lnTo>
                  <a:lnTo>
                    <a:pt x="141517" y="273741"/>
                  </a:lnTo>
                </a:path>
              </a:pathLst>
            </a:custGeom>
            <a:ln w="38100" cap="flat" cmpd="sng" algn="ctr">
              <a:solidFill>
                <a:srgbClr val="00CA8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2015-01-15T15:10:33Z</dcterms:created>
  <dcterms:modified xsi:type="dcterms:W3CDTF">2015-01-15T15:11:50Z</dcterms:modified>
</cp:coreProperties>
</file>